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57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0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824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00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43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63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56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65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9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16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75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26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3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5D3E-4CBB-45CB-8720-384DE941A731}" type="datetimeFigureOut">
              <a:rPr kumimoji="1" lang="ja-JP" altLang="en-US" smtClean="0"/>
              <a:t>2021/6/7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A6EDE-C203-498F-B1B3-998B3EC956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バスケットボールの選手&#10;&#10;中程度の精度で自動的に生成された説明" hidden="1">
            <a:extLst>
              <a:ext uri="{FF2B5EF4-FFF2-40B4-BE49-F238E27FC236}">
                <a16:creationId xmlns:a16="http://schemas.microsoft.com/office/drawing/2014/main" id="{C5332996-58B1-4E1C-AA5D-037441719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r="25800"/>
          <a:stretch/>
        </p:blipFill>
        <p:spPr>
          <a:xfrm>
            <a:off x="0" y="1409700"/>
            <a:ext cx="9581574" cy="11391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3A72554-2FC6-437B-B0D1-E3D91C6EB85C}"/>
              </a:ext>
            </a:extLst>
          </p:cNvPr>
          <p:cNvGrpSpPr/>
          <p:nvPr/>
        </p:nvGrpSpPr>
        <p:grpSpPr>
          <a:xfrm>
            <a:off x="0" y="2210879"/>
            <a:ext cx="8998857" cy="12256349"/>
            <a:chOff x="451459" y="1329160"/>
            <a:chExt cx="8421608" cy="11470142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87CF86C-6BBB-4A02-9561-D0A337FFEB93}"/>
                </a:ext>
              </a:extLst>
            </p:cNvPr>
            <p:cNvSpPr/>
            <p:nvPr/>
          </p:nvSpPr>
          <p:spPr>
            <a:xfrm>
              <a:off x="5286373" y="6483344"/>
              <a:ext cx="273290" cy="80764"/>
            </a:xfrm>
            <a:custGeom>
              <a:avLst/>
              <a:gdLst>
                <a:gd name="connsiteX0" fmla="*/ 2 w 273290"/>
                <a:gd name="connsiteY0" fmla="*/ 31756 h 80764"/>
                <a:gd name="connsiteX1" fmla="*/ 123827 w 273290"/>
                <a:gd name="connsiteY1" fmla="*/ 7944 h 80764"/>
                <a:gd name="connsiteX2" fmla="*/ 176215 w 273290"/>
                <a:gd name="connsiteY2" fmla="*/ 30169 h 80764"/>
                <a:gd name="connsiteX3" fmla="*/ 225427 w 273290"/>
                <a:gd name="connsiteY3" fmla="*/ 65094 h 80764"/>
                <a:gd name="connsiteX4" fmla="*/ 261940 w 273290"/>
                <a:gd name="connsiteY4" fmla="*/ 74619 h 80764"/>
                <a:gd name="connsiteX5" fmla="*/ 271465 w 273290"/>
                <a:gd name="connsiteY5" fmla="*/ 79381 h 80764"/>
                <a:gd name="connsiteX6" fmla="*/ 230190 w 273290"/>
                <a:gd name="connsiteY6" fmla="*/ 49219 h 80764"/>
                <a:gd name="connsiteX7" fmla="*/ 193677 w 273290"/>
                <a:gd name="connsiteY7" fmla="*/ 23819 h 80764"/>
                <a:gd name="connsiteX8" fmla="*/ 120652 w 273290"/>
                <a:gd name="connsiteY8" fmla="*/ 6 h 80764"/>
                <a:gd name="connsiteX9" fmla="*/ 2 w 273290"/>
                <a:gd name="connsiteY9" fmla="*/ 31756 h 8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290" h="80764">
                  <a:moveTo>
                    <a:pt x="2" y="31756"/>
                  </a:moveTo>
                  <a:cubicBezTo>
                    <a:pt x="531" y="33079"/>
                    <a:pt x="94458" y="8208"/>
                    <a:pt x="123827" y="7944"/>
                  </a:cubicBezTo>
                  <a:cubicBezTo>
                    <a:pt x="153196" y="7680"/>
                    <a:pt x="159282" y="20644"/>
                    <a:pt x="176215" y="30169"/>
                  </a:cubicBezTo>
                  <a:cubicBezTo>
                    <a:pt x="193148" y="39694"/>
                    <a:pt x="211140" y="57686"/>
                    <a:pt x="225427" y="65094"/>
                  </a:cubicBezTo>
                  <a:cubicBezTo>
                    <a:pt x="239714" y="72502"/>
                    <a:pt x="254267" y="72238"/>
                    <a:pt x="261940" y="74619"/>
                  </a:cubicBezTo>
                  <a:cubicBezTo>
                    <a:pt x="269613" y="77000"/>
                    <a:pt x="276757" y="83614"/>
                    <a:pt x="271465" y="79381"/>
                  </a:cubicBezTo>
                  <a:cubicBezTo>
                    <a:pt x="266173" y="75148"/>
                    <a:pt x="230190" y="49219"/>
                    <a:pt x="230190" y="49219"/>
                  </a:cubicBezTo>
                  <a:cubicBezTo>
                    <a:pt x="217225" y="39959"/>
                    <a:pt x="211933" y="32021"/>
                    <a:pt x="193677" y="23819"/>
                  </a:cubicBezTo>
                  <a:cubicBezTo>
                    <a:pt x="175421" y="15617"/>
                    <a:pt x="149756" y="535"/>
                    <a:pt x="120652" y="6"/>
                  </a:cubicBezTo>
                  <a:cubicBezTo>
                    <a:pt x="91548" y="-523"/>
                    <a:pt x="-527" y="30433"/>
                    <a:pt x="2" y="317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0B91A02-473E-4C2A-B71F-F124418FA644}"/>
                </a:ext>
              </a:extLst>
            </p:cNvPr>
            <p:cNvSpPr/>
            <p:nvPr/>
          </p:nvSpPr>
          <p:spPr>
            <a:xfrm>
              <a:off x="5235524" y="6531202"/>
              <a:ext cx="313002" cy="80901"/>
            </a:xfrm>
            <a:custGeom>
              <a:avLst/>
              <a:gdLst>
                <a:gd name="connsiteX0" fmla="*/ 51 w 313002"/>
                <a:gd name="connsiteY0" fmla="*/ 36286 h 80901"/>
                <a:gd name="connsiteX1" fmla="*/ 103239 w 313002"/>
                <a:gd name="connsiteY1" fmla="*/ 4536 h 80901"/>
                <a:gd name="connsiteX2" fmla="*/ 152451 w 313002"/>
                <a:gd name="connsiteY2" fmla="*/ 1361 h 80901"/>
                <a:gd name="connsiteX3" fmla="*/ 185789 w 313002"/>
                <a:gd name="connsiteY3" fmla="*/ 15648 h 80901"/>
                <a:gd name="connsiteX4" fmla="*/ 236589 w 313002"/>
                <a:gd name="connsiteY4" fmla="*/ 52161 h 80901"/>
                <a:gd name="connsiteX5" fmla="*/ 274689 w 313002"/>
                <a:gd name="connsiteY5" fmla="*/ 75973 h 80901"/>
                <a:gd name="connsiteX6" fmla="*/ 312789 w 313002"/>
                <a:gd name="connsiteY6" fmla="*/ 80736 h 80901"/>
                <a:gd name="connsiteX7" fmla="*/ 287389 w 313002"/>
                <a:gd name="connsiteY7" fmla="*/ 72798 h 80901"/>
                <a:gd name="connsiteX8" fmla="*/ 231826 w 313002"/>
                <a:gd name="connsiteY8" fmla="*/ 33111 h 80901"/>
                <a:gd name="connsiteX9" fmla="*/ 179439 w 313002"/>
                <a:gd name="connsiteY9" fmla="*/ 15648 h 80901"/>
                <a:gd name="connsiteX10" fmla="*/ 117526 w 313002"/>
                <a:gd name="connsiteY10" fmla="*/ 10886 h 80901"/>
                <a:gd name="connsiteX11" fmla="*/ 51 w 313002"/>
                <a:gd name="connsiteY11" fmla="*/ 36286 h 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002" h="80901">
                  <a:moveTo>
                    <a:pt x="51" y="36286"/>
                  </a:moveTo>
                  <a:cubicBezTo>
                    <a:pt x="-2330" y="35228"/>
                    <a:pt x="77839" y="10357"/>
                    <a:pt x="103239" y="4536"/>
                  </a:cubicBezTo>
                  <a:cubicBezTo>
                    <a:pt x="128639" y="-1285"/>
                    <a:pt x="138693" y="-491"/>
                    <a:pt x="152451" y="1361"/>
                  </a:cubicBezTo>
                  <a:cubicBezTo>
                    <a:pt x="166209" y="3213"/>
                    <a:pt x="171766" y="7181"/>
                    <a:pt x="185789" y="15648"/>
                  </a:cubicBezTo>
                  <a:cubicBezTo>
                    <a:pt x="199812" y="24115"/>
                    <a:pt x="221772" y="42107"/>
                    <a:pt x="236589" y="52161"/>
                  </a:cubicBezTo>
                  <a:cubicBezTo>
                    <a:pt x="251406" y="62215"/>
                    <a:pt x="261989" y="71210"/>
                    <a:pt x="274689" y="75973"/>
                  </a:cubicBezTo>
                  <a:cubicBezTo>
                    <a:pt x="287389" y="80736"/>
                    <a:pt x="310672" y="81265"/>
                    <a:pt x="312789" y="80736"/>
                  </a:cubicBezTo>
                  <a:cubicBezTo>
                    <a:pt x="314906" y="80207"/>
                    <a:pt x="300883" y="80735"/>
                    <a:pt x="287389" y="72798"/>
                  </a:cubicBezTo>
                  <a:cubicBezTo>
                    <a:pt x="273895" y="64861"/>
                    <a:pt x="249818" y="42636"/>
                    <a:pt x="231826" y="33111"/>
                  </a:cubicBezTo>
                  <a:cubicBezTo>
                    <a:pt x="213834" y="23586"/>
                    <a:pt x="198489" y="19352"/>
                    <a:pt x="179439" y="15648"/>
                  </a:cubicBezTo>
                  <a:cubicBezTo>
                    <a:pt x="160389" y="11944"/>
                    <a:pt x="142662" y="8240"/>
                    <a:pt x="117526" y="10886"/>
                  </a:cubicBezTo>
                  <a:cubicBezTo>
                    <a:pt x="92391" y="13532"/>
                    <a:pt x="2432" y="37344"/>
                    <a:pt x="51" y="362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29A5841-2F14-4D3D-B8A5-97E6C4402727}"/>
                </a:ext>
              </a:extLst>
            </p:cNvPr>
            <p:cNvSpPr/>
            <p:nvPr/>
          </p:nvSpPr>
          <p:spPr>
            <a:xfrm>
              <a:off x="5254563" y="6565894"/>
              <a:ext cx="262008" cy="72028"/>
            </a:xfrm>
            <a:custGeom>
              <a:avLst/>
              <a:gdLst>
                <a:gd name="connsiteX0" fmla="*/ 62 w 262008"/>
                <a:gd name="connsiteY0" fmla="*/ 6 h 72028"/>
                <a:gd name="connsiteX1" fmla="*/ 73087 w 262008"/>
                <a:gd name="connsiteY1" fmla="*/ 44456 h 72028"/>
                <a:gd name="connsiteX2" fmla="*/ 139762 w 262008"/>
                <a:gd name="connsiteY2" fmla="*/ 65094 h 72028"/>
                <a:gd name="connsiteX3" fmla="*/ 187387 w 262008"/>
                <a:gd name="connsiteY3" fmla="*/ 68269 h 72028"/>
                <a:gd name="connsiteX4" fmla="*/ 222312 w 262008"/>
                <a:gd name="connsiteY4" fmla="*/ 71444 h 72028"/>
                <a:gd name="connsiteX5" fmla="*/ 244537 w 262008"/>
                <a:gd name="connsiteY5" fmla="*/ 55569 h 72028"/>
                <a:gd name="connsiteX6" fmla="*/ 262000 w 262008"/>
                <a:gd name="connsiteY6" fmla="*/ 38106 h 72028"/>
                <a:gd name="connsiteX7" fmla="*/ 246125 w 262008"/>
                <a:gd name="connsiteY7" fmla="*/ 52394 h 72028"/>
                <a:gd name="connsiteX8" fmla="*/ 200087 w 262008"/>
                <a:gd name="connsiteY8" fmla="*/ 57156 h 72028"/>
                <a:gd name="connsiteX9" fmla="*/ 136587 w 262008"/>
                <a:gd name="connsiteY9" fmla="*/ 53981 h 72028"/>
                <a:gd name="connsiteX10" fmla="*/ 85787 w 262008"/>
                <a:gd name="connsiteY10" fmla="*/ 41281 h 72028"/>
                <a:gd name="connsiteX11" fmla="*/ 62 w 262008"/>
                <a:gd name="connsiteY11" fmla="*/ 6 h 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008" h="72028">
                  <a:moveTo>
                    <a:pt x="62" y="6"/>
                  </a:moveTo>
                  <a:cubicBezTo>
                    <a:pt x="-2055" y="535"/>
                    <a:pt x="49804" y="33608"/>
                    <a:pt x="73087" y="44456"/>
                  </a:cubicBezTo>
                  <a:cubicBezTo>
                    <a:pt x="96370" y="55304"/>
                    <a:pt x="120712" y="61125"/>
                    <a:pt x="139762" y="65094"/>
                  </a:cubicBezTo>
                  <a:cubicBezTo>
                    <a:pt x="158812" y="69063"/>
                    <a:pt x="173629" y="67211"/>
                    <a:pt x="187387" y="68269"/>
                  </a:cubicBezTo>
                  <a:cubicBezTo>
                    <a:pt x="201145" y="69327"/>
                    <a:pt x="212787" y="73561"/>
                    <a:pt x="222312" y="71444"/>
                  </a:cubicBezTo>
                  <a:cubicBezTo>
                    <a:pt x="231837" y="69327"/>
                    <a:pt x="237922" y="61125"/>
                    <a:pt x="244537" y="55569"/>
                  </a:cubicBezTo>
                  <a:cubicBezTo>
                    <a:pt x="251152" y="50013"/>
                    <a:pt x="262000" y="38106"/>
                    <a:pt x="262000" y="38106"/>
                  </a:cubicBezTo>
                  <a:cubicBezTo>
                    <a:pt x="262265" y="37577"/>
                    <a:pt x="256444" y="49219"/>
                    <a:pt x="246125" y="52394"/>
                  </a:cubicBezTo>
                  <a:cubicBezTo>
                    <a:pt x="235806" y="55569"/>
                    <a:pt x="218343" y="56892"/>
                    <a:pt x="200087" y="57156"/>
                  </a:cubicBezTo>
                  <a:cubicBezTo>
                    <a:pt x="181831" y="57420"/>
                    <a:pt x="155637" y="56627"/>
                    <a:pt x="136587" y="53981"/>
                  </a:cubicBezTo>
                  <a:cubicBezTo>
                    <a:pt x="117537" y="51335"/>
                    <a:pt x="104043" y="48689"/>
                    <a:pt x="85787" y="41281"/>
                  </a:cubicBezTo>
                  <a:cubicBezTo>
                    <a:pt x="67531" y="33873"/>
                    <a:pt x="2179" y="-523"/>
                    <a:pt x="6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C173B82-1F35-4C8B-A86D-452A91CC699D}"/>
                </a:ext>
              </a:extLst>
            </p:cNvPr>
            <p:cNvSpPr/>
            <p:nvPr/>
          </p:nvSpPr>
          <p:spPr>
            <a:xfrm>
              <a:off x="5309357" y="6535503"/>
              <a:ext cx="102965" cy="78791"/>
            </a:xfrm>
            <a:custGeom>
              <a:avLst/>
              <a:gdLst>
                <a:gd name="connsiteX0" fmla="*/ 64331 w 102965"/>
                <a:gd name="connsiteY0" fmla="*/ 3410 h 78791"/>
                <a:gd name="connsiteX1" fmla="*/ 102431 w 102965"/>
                <a:gd name="connsiteY1" fmla="*/ 62147 h 78791"/>
                <a:gd name="connsiteX2" fmla="*/ 84968 w 102965"/>
                <a:gd name="connsiteY2" fmla="*/ 74847 h 78791"/>
                <a:gd name="connsiteX3" fmla="*/ 61156 w 102965"/>
                <a:gd name="connsiteY3" fmla="*/ 78022 h 78791"/>
                <a:gd name="connsiteX4" fmla="*/ 5593 w 102965"/>
                <a:gd name="connsiteY4" fmla="*/ 62147 h 78791"/>
                <a:gd name="connsiteX5" fmla="*/ 7181 w 102965"/>
                <a:gd name="connsiteY5" fmla="*/ 54210 h 78791"/>
                <a:gd name="connsiteX6" fmla="*/ 11943 w 102965"/>
                <a:gd name="connsiteY6" fmla="*/ 44685 h 78791"/>
                <a:gd name="connsiteX7" fmla="*/ 11943 w 102965"/>
                <a:gd name="connsiteY7" fmla="*/ 28810 h 78791"/>
                <a:gd name="connsiteX8" fmla="*/ 2418 w 102965"/>
                <a:gd name="connsiteY8" fmla="*/ 19285 h 78791"/>
                <a:gd name="connsiteX9" fmla="*/ 5593 w 102965"/>
                <a:gd name="connsiteY9" fmla="*/ 8172 h 78791"/>
                <a:gd name="connsiteX10" fmla="*/ 64331 w 102965"/>
                <a:gd name="connsiteY10" fmla="*/ 3410 h 7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965" h="78791">
                  <a:moveTo>
                    <a:pt x="64331" y="3410"/>
                  </a:moveTo>
                  <a:cubicBezTo>
                    <a:pt x="80471" y="12406"/>
                    <a:pt x="98992" y="50241"/>
                    <a:pt x="102431" y="62147"/>
                  </a:cubicBezTo>
                  <a:cubicBezTo>
                    <a:pt x="105870" y="74053"/>
                    <a:pt x="91847" y="72201"/>
                    <a:pt x="84968" y="74847"/>
                  </a:cubicBezTo>
                  <a:cubicBezTo>
                    <a:pt x="78089" y="77493"/>
                    <a:pt x="74385" y="80139"/>
                    <a:pt x="61156" y="78022"/>
                  </a:cubicBezTo>
                  <a:cubicBezTo>
                    <a:pt x="47927" y="75905"/>
                    <a:pt x="5593" y="62147"/>
                    <a:pt x="5593" y="62147"/>
                  </a:cubicBezTo>
                  <a:cubicBezTo>
                    <a:pt x="-3403" y="58178"/>
                    <a:pt x="6123" y="57120"/>
                    <a:pt x="7181" y="54210"/>
                  </a:cubicBezTo>
                  <a:cubicBezTo>
                    <a:pt x="8239" y="51300"/>
                    <a:pt x="11149" y="48918"/>
                    <a:pt x="11943" y="44685"/>
                  </a:cubicBezTo>
                  <a:cubicBezTo>
                    <a:pt x="12737" y="40452"/>
                    <a:pt x="13530" y="33043"/>
                    <a:pt x="11943" y="28810"/>
                  </a:cubicBezTo>
                  <a:cubicBezTo>
                    <a:pt x="10356" y="24577"/>
                    <a:pt x="3476" y="22724"/>
                    <a:pt x="2418" y="19285"/>
                  </a:cubicBezTo>
                  <a:cubicBezTo>
                    <a:pt x="1360" y="15846"/>
                    <a:pt x="-3932" y="10553"/>
                    <a:pt x="5593" y="8172"/>
                  </a:cubicBezTo>
                  <a:cubicBezTo>
                    <a:pt x="15118" y="5791"/>
                    <a:pt x="48191" y="-5586"/>
                    <a:pt x="64331" y="34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097A83E-0401-4C18-8E49-5DBB927B68AB}"/>
                </a:ext>
              </a:extLst>
            </p:cNvPr>
            <p:cNvSpPr/>
            <p:nvPr/>
          </p:nvSpPr>
          <p:spPr>
            <a:xfrm>
              <a:off x="5303224" y="6364274"/>
              <a:ext cx="313915" cy="108200"/>
            </a:xfrm>
            <a:custGeom>
              <a:avLst/>
              <a:gdLst>
                <a:gd name="connsiteX0" fmla="*/ 614 w 313915"/>
                <a:gd name="connsiteY0" fmla="*/ 14 h 108200"/>
                <a:gd name="connsiteX1" fmla="*/ 146664 w 313915"/>
                <a:gd name="connsiteY1" fmla="*/ 39701 h 108200"/>
                <a:gd name="connsiteX2" fmla="*/ 240326 w 313915"/>
                <a:gd name="connsiteY2" fmla="*/ 57164 h 108200"/>
                <a:gd name="connsiteX3" fmla="*/ 249851 w 313915"/>
                <a:gd name="connsiteY3" fmla="*/ 47639 h 108200"/>
                <a:gd name="connsiteX4" fmla="*/ 291126 w 313915"/>
                <a:gd name="connsiteY4" fmla="*/ 71451 h 108200"/>
                <a:gd name="connsiteX5" fmla="*/ 313351 w 313915"/>
                <a:gd name="connsiteY5" fmla="*/ 107964 h 108200"/>
                <a:gd name="connsiteX6" fmla="*/ 268901 w 313915"/>
                <a:gd name="connsiteY6" fmla="*/ 52401 h 108200"/>
                <a:gd name="connsiteX7" fmla="*/ 206989 w 313915"/>
                <a:gd name="connsiteY7" fmla="*/ 44464 h 108200"/>
                <a:gd name="connsiteX8" fmla="*/ 614 w 313915"/>
                <a:gd name="connsiteY8" fmla="*/ 14 h 10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915" h="108200">
                  <a:moveTo>
                    <a:pt x="614" y="14"/>
                  </a:moveTo>
                  <a:cubicBezTo>
                    <a:pt x="-9440" y="-780"/>
                    <a:pt x="106712" y="30176"/>
                    <a:pt x="146664" y="39701"/>
                  </a:cubicBezTo>
                  <a:cubicBezTo>
                    <a:pt x="186616" y="49226"/>
                    <a:pt x="223128" y="55841"/>
                    <a:pt x="240326" y="57164"/>
                  </a:cubicBezTo>
                  <a:cubicBezTo>
                    <a:pt x="257524" y="58487"/>
                    <a:pt x="241385" y="45258"/>
                    <a:pt x="249851" y="47639"/>
                  </a:cubicBezTo>
                  <a:cubicBezTo>
                    <a:pt x="258317" y="50020"/>
                    <a:pt x="280543" y="61397"/>
                    <a:pt x="291126" y="71451"/>
                  </a:cubicBezTo>
                  <a:cubicBezTo>
                    <a:pt x="301709" y="81505"/>
                    <a:pt x="317055" y="111139"/>
                    <a:pt x="313351" y="107964"/>
                  </a:cubicBezTo>
                  <a:cubicBezTo>
                    <a:pt x="309647" y="104789"/>
                    <a:pt x="286628" y="62984"/>
                    <a:pt x="268901" y="52401"/>
                  </a:cubicBezTo>
                  <a:cubicBezTo>
                    <a:pt x="251174" y="41818"/>
                    <a:pt x="249587" y="53195"/>
                    <a:pt x="206989" y="44464"/>
                  </a:cubicBezTo>
                  <a:cubicBezTo>
                    <a:pt x="164391" y="35733"/>
                    <a:pt x="10668" y="808"/>
                    <a:pt x="614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DF7BB95-1FB0-40F0-8E1C-B614AC73D4DE}"/>
                </a:ext>
              </a:extLst>
            </p:cNvPr>
            <p:cNvSpPr/>
            <p:nvPr/>
          </p:nvSpPr>
          <p:spPr>
            <a:xfrm>
              <a:off x="5305410" y="6303621"/>
              <a:ext cx="325453" cy="171798"/>
            </a:xfrm>
            <a:custGeom>
              <a:avLst/>
              <a:gdLst>
                <a:gd name="connsiteX0" fmla="*/ 15 w 325453"/>
                <a:gd name="connsiteY0" fmla="*/ 38442 h 171798"/>
                <a:gd name="connsiteX1" fmla="*/ 73040 w 325453"/>
                <a:gd name="connsiteY1" fmla="*/ 342 h 171798"/>
                <a:gd name="connsiteX2" fmla="*/ 114315 w 325453"/>
                <a:gd name="connsiteY2" fmla="*/ 20979 h 171798"/>
                <a:gd name="connsiteX3" fmla="*/ 196865 w 325453"/>
                <a:gd name="connsiteY3" fmla="*/ 43204 h 171798"/>
                <a:gd name="connsiteX4" fmla="*/ 239728 w 325453"/>
                <a:gd name="connsiteY4" fmla="*/ 54317 h 171798"/>
                <a:gd name="connsiteX5" fmla="*/ 257190 w 325453"/>
                <a:gd name="connsiteY5" fmla="*/ 54317 h 171798"/>
                <a:gd name="connsiteX6" fmla="*/ 281003 w 325453"/>
                <a:gd name="connsiteY6" fmla="*/ 84479 h 171798"/>
                <a:gd name="connsiteX7" fmla="*/ 309578 w 325453"/>
                <a:gd name="connsiteY7" fmla="*/ 124167 h 171798"/>
                <a:gd name="connsiteX8" fmla="*/ 325453 w 325453"/>
                <a:gd name="connsiteY8" fmla="*/ 171792 h 171798"/>
                <a:gd name="connsiteX9" fmla="*/ 309578 w 325453"/>
                <a:gd name="connsiteY9" fmla="*/ 120992 h 171798"/>
                <a:gd name="connsiteX10" fmla="*/ 268303 w 325453"/>
                <a:gd name="connsiteY10" fmla="*/ 60667 h 171798"/>
                <a:gd name="connsiteX11" fmla="*/ 163528 w 325453"/>
                <a:gd name="connsiteY11" fmla="*/ 30504 h 171798"/>
                <a:gd name="connsiteX12" fmla="*/ 79390 w 325453"/>
                <a:gd name="connsiteY12" fmla="*/ 13042 h 171798"/>
                <a:gd name="connsiteX13" fmla="*/ 15 w 325453"/>
                <a:gd name="connsiteY13" fmla="*/ 38442 h 1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5453" h="171798">
                  <a:moveTo>
                    <a:pt x="15" y="38442"/>
                  </a:moveTo>
                  <a:cubicBezTo>
                    <a:pt x="-1043" y="36325"/>
                    <a:pt x="53990" y="3252"/>
                    <a:pt x="73040" y="342"/>
                  </a:cubicBezTo>
                  <a:cubicBezTo>
                    <a:pt x="92090" y="-2568"/>
                    <a:pt x="93678" y="13835"/>
                    <a:pt x="114315" y="20979"/>
                  </a:cubicBezTo>
                  <a:cubicBezTo>
                    <a:pt x="134952" y="28123"/>
                    <a:pt x="196865" y="43204"/>
                    <a:pt x="196865" y="43204"/>
                  </a:cubicBezTo>
                  <a:cubicBezTo>
                    <a:pt x="217767" y="48760"/>
                    <a:pt x="229674" y="52465"/>
                    <a:pt x="239728" y="54317"/>
                  </a:cubicBezTo>
                  <a:cubicBezTo>
                    <a:pt x="249782" y="56169"/>
                    <a:pt x="250311" y="49290"/>
                    <a:pt x="257190" y="54317"/>
                  </a:cubicBezTo>
                  <a:cubicBezTo>
                    <a:pt x="264069" y="59344"/>
                    <a:pt x="272272" y="72837"/>
                    <a:pt x="281003" y="84479"/>
                  </a:cubicBezTo>
                  <a:cubicBezTo>
                    <a:pt x="289734" y="96121"/>
                    <a:pt x="302170" y="109615"/>
                    <a:pt x="309578" y="124167"/>
                  </a:cubicBezTo>
                  <a:cubicBezTo>
                    <a:pt x="316986" y="138719"/>
                    <a:pt x="325453" y="172321"/>
                    <a:pt x="325453" y="171792"/>
                  </a:cubicBezTo>
                  <a:cubicBezTo>
                    <a:pt x="325453" y="171263"/>
                    <a:pt x="319103" y="139513"/>
                    <a:pt x="309578" y="120992"/>
                  </a:cubicBezTo>
                  <a:cubicBezTo>
                    <a:pt x="300053" y="102471"/>
                    <a:pt x="292645" y="75748"/>
                    <a:pt x="268303" y="60667"/>
                  </a:cubicBezTo>
                  <a:cubicBezTo>
                    <a:pt x="243961" y="45586"/>
                    <a:pt x="195013" y="38441"/>
                    <a:pt x="163528" y="30504"/>
                  </a:cubicBezTo>
                  <a:cubicBezTo>
                    <a:pt x="132043" y="22567"/>
                    <a:pt x="103203" y="13306"/>
                    <a:pt x="79390" y="13042"/>
                  </a:cubicBezTo>
                  <a:cubicBezTo>
                    <a:pt x="55578" y="12777"/>
                    <a:pt x="1073" y="40559"/>
                    <a:pt x="15" y="384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3D9838D-ECF6-41B5-B9BF-D7850EE1D0B9}"/>
                </a:ext>
              </a:extLst>
            </p:cNvPr>
            <p:cNvSpPr/>
            <p:nvPr/>
          </p:nvSpPr>
          <p:spPr>
            <a:xfrm>
              <a:off x="4687876" y="6308711"/>
              <a:ext cx="145400" cy="27817"/>
            </a:xfrm>
            <a:custGeom>
              <a:avLst/>
              <a:gdLst>
                <a:gd name="connsiteX0" fmla="*/ 12 w 145400"/>
                <a:gd name="connsiteY0" fmla="*/ 27002 h 27817"/>
                <a:gd name="connsiteX1" fmla="*/ 87324 w 145400"/>
                <a:gd name="connsiteY1" fmla="*/ 20652 h 27817"/>
                <a:gd name="connsiteX2" fmla="*/ 144474 w 145400"/>
                <a:gd name="connsiteY2" fmla="*/ 19064 h 27817"/>
                <a:gd name="connsiteX3" fmla="*/ 120662 w 145400"/>
                <a:gd name="connsiteY3" fmla="*/ 6364 h 27817"/>
                <a:gd name="connsiteX4" fmla="*/ 93674 w 145400"/>
                <a:gd name="connsiteY4" fmla="*/ 14 h 27817"/>
                <a:gd name="connsiteX5" fmla="*/ 12 w 145400"/>
                <a:gd name="connsiteY5" fmla="*/ 27002 h 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00" h="27817">
                  <a:moveTo>
                    <a:pt x="12" y="27002"/>
                  </a:moveTo>
                  <a:cubicBezTo>
                    <a:pt x="-1046" y="30441"/>
                    <a:pt x="63247" y="21975"/>
                    <a:pt x="87324" y="20652"/>
                  </a:cubicBezTo>
                  <a:cubicBezTo>
                    <a:pt x="111401" y="19329"/>
                    <a:pt x="138918" y="21445"/>
                    <a:pt x="144474" y="19064"/>
                  </a:cubicBezTo>
                  <a:cubicBezTo>
                    <a:pt x="150030" y="16683"/>
                    <a:pt x="129129" y="9539"/>
                    <a:pt x="120662" y="6364"/>
                  </a:cubicBezTo>
                  <a:cubicBezTo>
                    <a:pt x="112195" y="3189"/>
                    <a:pt x="111666" y="-251"/>
                    <a:pt x="93674" y="14"/>
                  </a:cubicBezTo>
                  <a:cubicBezTo>
                    <a:pt x="75682" y="279"/>
                    <a:pt x="1070" y="23563"/>
                    <a:pt x="12" y="270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0216709A-ADF5-4C56-AAA3-A7F76C1258F8}"/>
                </a:ext>
              </a:extLst>
            </p:cNvPr>
            <p:cNvSpPr/>
            <p:nvPr/>
          </p:nvSpPr>
          <p:spPr>
            <a:xfrm>
              <a:off x="4810096" y="6313476"/>
              <a:ext cx="168701" cy="156441"/>
            </a:xfrm>
            <a:custGeom>
              <a:avLst/>
              <a:gdLst>
                <a:gd name="connsiteX0" fmla="*/ 29 w 168701"/>
                <a:gd name="connsiteY0" fmla="*/ 12 h 156441"/>
                <a:gd name="connsiteX1" fmla="*/ 84167 w 168701"/>
                <a:gd name="connsiteY1" fmla="*/ 50812 h 156441"/>
                <a:gd name="connsiteX2" fmla="*/ 103217 w 168701"/>
                <a:gd name="connsiteY2" fmla="*/ 85737 h 156441"/>
                <a:gd name="connsiteX3" fmla="*/ 115917 w 168701"/>
                <a:gd name="connsiteY3" fmla="*/ 111137 h 156441"/>
                <a:gd name="connsiteX4" fmla="*/ 152429 w 168701"/>
                <a:gd name="connsiteY4" fmla="*/ 133362 h 156441"/>
                <a:gd name="connsiteX5" fmla="*/ 166717 w 168701"/>
                <a:gd name="connsiteY5" fmla="*/ 138124 h 156441"/>
                <a:gd name="connsiteX6" fmla="*/ 165129 w 168701"/>
                <a:gd name="connsiteY6" fmla="*/ 141299 h 156441"/>
                <a:gd name="connsiteX7" fmla="*/ 134967 w 168701"/>
                <a:gd name="connsiteY7" fmla="*/ 146062 h 156441"/>
                <a:gd name="connsiteX8" fmla="*/ 76229 w 168701"/>
                <a:gd name="connsiteY8" fmla="*/ 153999 h 156441"/>
                <a:gd name="connsiteX9" fmla="*/ 103217 w 168701"/>
                <a:gd name="connsiteY9" fmla="*/ 153999 h 156441"/>
                <a:gd name="connsiteX10" fmla="*/ 92104 w 168701"/>
                <a:gd name="connsiteY10" fmla="*/ 125424 h 156441"/>
                <a:gd name="connsiteX11" fmla="*/ 101629 w 168701"/>
                <a:gd name="connsiteY11" fmla="*/ 103199 h 156441"/>
                <a:gd name="connsiteX12" fmla="*/ 92104 w 168701"/>
                <a:gd name="connsiteY12" fmla="*/ 84149 h 156441"/>
                <a:gd name="connsiteX13" fmla="*/ 74642 w 168701"/>
                <a:gd name="connsiteY13" fmla="*/ 55574 h 156441"/>
                <a:gd name="connsiteX14" fmla="*/ 29 w 168701"/>
                <a:gd name="connsiteY14" fmla="*/ 12 h 15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701" h="156441">
                  <a:moveTo>
                    <a:pt x="29" y="12"/>
                  </a:moveTo>
                  <a:cubicBezTo>
                    <a:pt x="1617" y="-782"/>
                    <a:pt x="66969" y="36525"/>
                    <a:pt x="84167" y="50812"/>
                  </a:cubicBezTo>
                  <a:cubicBezTo>
                    <a:pt x="101365" y="65099"/>
                    <a:pt x="97925" y="75683"/>
                    <a:pt x="103217" y="85737"/>
                  </a:cubicBezTo>
                  <a:cubicBezTo>
                    <a:pt x="108509" y="95791"/>
                    <a:pt x="107715" y="103200"/>
                    <a:pt x="115917" y="111137"/>
                  </a:cubicBezTo>
                  <a:cubicBezTo>
                    <a:pt x="124119" y="119074"/>
                    <a:pt x="143962" y="128864"/>
                    <a:pt x="152429" y="133362"/>
                  </a:cubicBezTo>
                  <a:cubicBezTo>
                    <a:pt x="160896" y="137860"/>
                    <a:pt x="166717" y="138124"/>
                    <a:pt x="166717" y="138124"/>
                  </a:cubicBezTo>
                  <a:cubicBezTo>
                    <a:pt x="168834" y="139447"/>
                    <a:pt x="170421" y="139976"/>
                    <a:pt x="165129" y="141299"/>
                  </a:cubicBezTo>
                  <a:cubicBezTo>
                    <a:pt x="159837" y="142622"/>
                    <a:pt x="134967" y="146062"/>
                    <a:pt x="134967" y="146062"/>
                  </a:cubicBezTo>
                  <a:cubicBezTo>
                    <a:pt x="120150" y="148179"/>
                    <a:pt x="81521" y="152676"/>
                    <a:pt x="76229" y="153999"/>
                  </a:cubicBezTo>
                  <a:cubicBezTo>
                    <a:pt x="70937" y="155322"/>
                    <a:pt x="100571" y="158761"/>
                    <a:pt x="103217" y="153999"/>
                  </a:cubicBezTo>
                  <a:cubicBezTo>
                    <a:pt x="105863" y="149237"/>
                    <a:pt x="92369" y="133891"/>
                    <a:pt x="92104" y="125424"/>
                  </a:cubicBezTo>
                  <a:cubicBezTo>
                    <a:pt x="91839" y="116957"/>
                    <a:pt x="101629" y="110078"/>
                    <a:pt x="101629" y="103199"/>
                  </a:cubicBezTo>
                  <a:cubicBezTo>
                    <a:pt x="101629" y="96320"/>
                    <a:pt x="96602" y="92086"/>
                    <a:pt x="92104" y="84149"/>
                  </a:cubicBezTo>
                  <a:cubicBezTo>
                    <a:pt x="87606" y="76212"/>
                    <a:pt x="87077" y="66951"/>
                    <a:pt x="74642" y="55574"/>
                  </a:cubicBezTo>
                  <a:cubicBezTo>
                    <a:pt x="62207" y="44197"/>
                    <a:pt x="-1559" y="806"/>
                    <a:pt x="29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330BC8C6-5076-4615-AEAF-686DE98EC1F0}"/>
                </a:ext>
              </a:extLst>
            </p:cNvPr>
            <p:cNvSpPr/>
            <p:nvPr/>
          </p:nvSpPr>
          <p:spPr>
            <a:xfrm>
              <a:off x="4724332" y="6475141"/>
              <a:ext cx="166758" cy="24744"/>
            </a:xfrm>
            <a:custGeom>
              <a:avLst/>
              <a:gdLst>
                <a:gd name="connsiteX0" fmla="*/ 68 w 166758"/>
                <a:gd name="connsiteY0" fmla="*/ 272 h 24744"/>
                <a:gd name="connsiteX1" fmla="*/ 66743 w 166758"/>
                <a:gd name="connsiteY1" fmla="*/ 11384 h 24744"/>
                <a:gd name="connsiteX2" fmla="*/ 128656 w 166758"/>
                <a:gd name="connsiteY2" fmla="*/ 14559 h 24744"/>
                <a:gd name="connsiteX3" fmla="*/ 166756 w 166758"/>
                <a:gd name="connsiteY3" fmla="*/ 19322 h 24744"/>
                <a:gd name="connsiteX4" fmla="*/ 130243 w 166758"/>
                <a:gd name="connsiteY4" fmla="*/ 20909 h 24744"/>
                <a:gd name="connsiteX5" fmla="*/ 79443 w 166758"/>
                <a:gd name="connsiteY5" fmla="*/ 24084 h 24744"/>
                <a:gd name="connsiteX6" fmla="*/ 68 w 166758"/>
                <a:gd name="connsiteY6" fmla="*/ 272 h 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758" h="24744">
                  <a:moveTo>
                    <a:pt x="68" y="272"/>
                  </a:moveTo>
                  <a:cubicBezTo>
                    <a:pt x="-2049" y="-1845"/>
                    <a:pt x="45312" y="9003"/>
                    <a:pt x="66743" y="11384"/>
                  </a:cubicBezTo>
                  <a:cubicBezTo>
                    <a:pt x="88174" y="13765"/>
                    <a:pt x="111987" y="13236"/>
                    <a:pt x="128656" y="14559"/>
                  </a:cubicBezTo>
                  <a:cubicBezTo>
                    <a:pt x="145325" y="15882"/>
                    <a:pt x="166492" y="18264"/>
                    <a:pt x="166756" y="19322"/>
                  </a:cubicBezTo>
                  <a:cubicBezTo>
                    <a:pt x="167021" y="20380"/>
                    <a:pt x="144795" y="20115"/>
                    <a:pt x="130243" y="20909"/>
                  </a:cubicBezTo>
                  <a:cubicBezTo>
                    <a:pt x="115691" y="21703"/>
                    <a:pt x="99551" y="26465"/>
                    <a:pt x="79443" y="24084"/>
                  </a:cubicBezTo>
                  <a:cubicBezTo>
                    <a:pt x="59335" y="21703"/>
                    <a:pt x="2185" y="2389"/>
                    <a:pt x="68" y="2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3C1B0D94-6F98-4C07-89A9-4F53B2BC769D}"/>
                </a:ext>
              </a:extLst>
            </p:cNvPr>
            <p:cNvSpPr/>
            <p:nvPr/>
          </p:nvSpPr>
          <p:spPr>
            <a:xfrm>
              <a:off x="4764912" y="6467452"/>
              <a:ext cx="184572" cy="75020"/>
            </a:xfrm>
            <a:custGeom>
              <a:avLst/>
              <a:gdLst>
                <a:gd name="connsiteX0" fmla="*/ 183326 w 184572"/>
                <a:gd name="connsiteY0" fmla="*/ 23 h 75020"/>
                <a:gd name="connsiteX1" fmla="*/ 145226 w 184572"/>
                <a:gd name="connsiteY1" fmla="*/ 42886 h 75020"/>
                <a:gd name="connsiteX2" fmla="*/ 99188 w 184572"/>
                <a:gd name="connsiteY2" fmla="*/ 57173 h 75020"/>
                <a:gd name="connsiteX3" fmla="*/ 43626 w 184572"/>
                <a:gd name="connsiteY3" fmla="*/ 68286 h 75020"/>
                <a:gd name="connsiteX4" fmla="*/ 2351 w 184572"/>
                <a:gd name="connsiteY4" fmla="*/ 74636 h 75020"/>
                <a:gd name="connsiteX5" fmla="*/ 8701 w 184572"/>
                <a:gd name="connsiteY5" fmla="*/ 57173 h 75020"/>
                <a:gd name="connsiteX6" fmla="*/ 38863 w 184572"/>
                <a:gd name="connsiteY6" fmla="*/ 50823 h 75020"/>
                <a:gd name="connsiteX7" fmla="*/ 97601 w 184572"/>
                <a:gd name="connsiteY7" fmla="*/ 49236 h 75020"/>
                <a:gd name="connsiteX8" fmla="*/ 183326 w 184572"/>
                <a:gd name="connsiteY8" fmla="*/ 23 h 7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572" h="75020">
                  <a:moveTo>
                    <a:pt x="183326" y="23"/>
                  </a:moveTo>
                  <a:cubicBezTo>
                    <a:pt x="191263" y="-1035"/>
                    <a:pt x="159249" y="33361"/>
                    <a:pt x="145226" y="42886"/>
                  </a:cubicBezTo>
                  <a:cubicBezTo>
                    <a:pt x="131203" y="52411"/>
                    <a:pt x="116121" y="52940"/>
                    <a:pt x="99188" y="57173"/>
                  </a:cubicBezTo>
                  <a:cubicBezTo>
                    <a:pt x="82255" y="61406"/>
                    <a:pt x="43626" y="68286"/>
                    <a:pt x="43626" y="68286"/>
                  </a:cubicBezTo>
                  <a:cubicBezTo>
                    <a:pt x="27487" y="71196"/>
                    <a:pt x="8172" y="76488"/>
                    <a:pt x="2351" y="74636"/>
                  </a:cubicBezTo>
                  <a:cubicBezTo>
                    <a:pt x="-3470" y="72784"/>
                    <a:pt x="2616" y="61142"/>
                    <a:pt x="8701" y="57173"/>
                  </a:cubicBezTo>
                  <a:cubicBezTo>
                    <a:pt x="14786" y="53204"/>
                    <a:pt x="24046" y="52146"/>
                    <a:pt x="38863" y="50823"/>
                  </a:cubicBezTo>
                  <a:cubicBezTo>
                    <a:pt x="53680" y="49500"/>
                    <a:pt x="77493" y="50559"/>
                    <a:pt x="97601" y="49236"/>
                  </a:cubicBezTo>
                  <a:cubicBezTo>
                    <a:pt x="117709" y="47913"/>
                    <a:pt x="175389" y="1081"/>
                    <a:pt x="183326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CE25F7CD-F065-431B-908C-E2C4FC08B3C0}"/>
                </a:ext>
              </a:extLst>
            </p:cNvPr>
            <p:cNvSpPr/>
            <p:nvPr/>
          </p:nvSpPr>
          <p:spPr>
            <a:xfrm>
              <a:off x="4805252" y="6111656"/>
              <a:ext cx="206848" cy="143100"/>
            </a:xfrm>
            <a:custGeom>
              <a:avLst/>
              <a:gdLst>
                <a:gd name="connsiteX0" fmla="*/ 111 w 206848"/>
                <a:gd name="connsiteY0" fmla="*/ 219 h 143100"/>
                <a:gd name="connsiteX1" fmla="*/ 85836 w 206848"/>
                <a:gd name="connsiteY1" fmla="*/ 90707 h 143100"/>
                <a:gd name="connsiteX2" fmla="*/ 131873 w 206848"/>
                <a:gd name="connsiteY2" fmla="*/ 127219 h 143100"/>
                <a:gd name="connsiteX3" fmla="*/ 204898 w 206848"/>
                <a:gd name="connsiteY3" fmla="*/ 143094 h 143100"/>
                <a:gd name="connsiteX4" fmla="*/ 187436 w 206848"/>
                <a:gd name="connsiteY4" fmla="*/ 125632 h 143100"/>
                <a:gd name="connsiteX5" fmla="*/ 166798 w 206848"/>
                <a:gd name="connsiteY5" fmla="*/ 104994 h 143100"/>
                <a:gd name="connsiteX6" fmla="*/ 150923 w 206848"/>
                <a:gd name="connsiteY6" fmla="*/ 104994 h 143100"/>
                <a:gd name="connsiteX7" fmla="*/ 114411 w 206848"/>
                <a:gd name="connsiteY7" fmla="*/ 89119 h 143100"/>
                <a:gd name="connsiteX8" fmla="*/ 68373 w 206848"/>
                <a:gd name="connsiteY8" fmla="*/ 65307 h 143100"/>
                <a:gd name="connsiteX9" fmla="*/ 111 w 206848"/>
                <a:gd name="connsiteY9" fmla="*/ 219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48" h="143100">
                  <a:moveTo>
                    <a:pt x="111" y="219"/>
                  </a:moveTo>
                  <a:cubicBezTo>
                    <a:pt x="3021" y="4452"/>
                    <a:pt x="63876" y="69540"/>
                    <a:pt x="85836" y="90707"/>
                  </a:cubicBezTo>
                  <a:cubicBezTo>
                    <a:pt x="107796" y="111874"/>
                    <a:pt x="112029" y="118488"/>
                    <a:pt x="131873" y="127219"/>
                  </a:cubicBezTo>
                  <a:cubicBezTo>
                    <a:pt x="151717" y="135950"/>
                    <a:pt x="195638" y="143358"/>
                    <a:pt x="204898" y="143094"/>
                  </a:cubicBezTo>
                  <a:cubicBezTo>
                    <a:pt x="214158" y="142830"/>
                    <a:pt x="187436" y="125632"/>
                    <a:pt x="187436" y="125632"/>
                  </a:cubicBezTo>
                  <a:cubicBezTo>
                    <a:pt x="181086" y="119282"/>
                    <a:pt x="172883" y="108434"/>
                    <a:pt x="166798" y="104994"/>
                  </a:cubicBezTo>
                  <a:cubicBezTo>
                    <a:pt x="160713" y="101554"/>
                    <a:pt x="159654" y="107640"/>
                    <a:pt x="150923" y="104994"/>
                  </a:cubicBezTo>
                  <a:cubicBezTo>
                    <a:pt x="142192" y="102348"/>
                    <a:pt x="128169" y="95733"/>
                    <a:pt x="114411" y="89119"/>
                  </a:cubicBezTo>
                  <a:cubicBezTo>
                    <a:pt x="100653" y="82505"/>
                    <a:pt x="84777" y="76419"/>
                    <a:pt x="68373" y="65307"/>
                  </a:cubicBezTo>
                  <a:cubicBezTo>
                    <a:pt x="51969" y="54195"/>
                    <a:pt x="-2799" y="-4014"/>
                    <a:pt x="111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3A131B81-1EBA-4BBE-902A-6B990CA2CFEF}"/>
                </a:ext>
              </a:extLst>
            </p:cNvPr>
            <p:cNvSpPr/>
            <p:nvPr/>
          </p:nvSpPr>
          <p:spPr>
            <a:xfrm>
              <a:off x="4772851" y="6132479"/>
              <a:ext cx="224939" cy="136660"/>
            </a:xfrm>
            <a:custGeom>
              <a:avLst/>
              <a:gdLst>
                <a:gd name="connsiteX0" fmla="*/ 5524 w 224939"/>
                <a:gd name="connsiteY0" fmla="*/ 34 h 136660"/>
                <a:gd name="connsiteX1" fmla="*/ 27749 w 224939"/>
                <a:gd name="connsiteY1" fmla="*/ 47659 h 136660"/>
                <a:gd name="connsiteX2" fmla="*/ 40449 w 224939"/>
                <a:gd name="connsiteY2" fmla="*/ 68296 h 136660"/>
                <a:gd name="connsiteX3" fmla="*/ 91249 w 224939"/>
                <a:gd name="connsiteY3" fmla="*/ 95284 h 136660"/>
                <a:gd name="connsiteX4" fmla="*/ 121412 w 224939"/>
                <a:gd name="connsiteY4" fmla="*/ 130209 h 136660"/>
                <a:gd name="connsiteX5" fmla="*/ 170624 w 224939"/>
                <a:gd name="connsiteY5" fmla="*/ 136559 h 136660"/>
                <a:gd name="connsiteX6" fmla="*/ 224599 w 224939"/>
                <a:gd name="connsiteY6" fmla="*/ 128621 h 136660"/>
                <a:gd name="connsiteX7" fmla="*/ 143637 w 224939"/>
                <a:gd name="connsiteY7" fmla="*/ 128621 h 136660"/>
                <a:gd name="connsiteX8" fmla="*/ 57912 w 224939"/>
                <a:gd name="connsiteY8" fmla="*/ 95284 h 136660"/>
                <a:gd name="connsiteX9" fmla="*/ 5524 w 224939"/>
                <a:gd name="connsiteY9" fmla="*/ 55596 h 136660"/>
                <a:gd name="connsiteX10" fmla="*/ 5524 w 224939"/>
                <a:gd name="connsiteY10" fmla="*/ 34 h 1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939" h="136660">
                  <a:moveTo>
                    <a:pt x="5524" y="34"/>
                  </a:moveTo>
                  <a:cubicBezTo>
                    <a:pt x="9228" y="-1289"/>
                    <a:pt x="21928" y="36282"/>
                    <a:pt x="27749" y="47659"/>
                  </a:cubicBezTo>
                  <a:cubicBezTo>
                    <a:pt x="33570" y="59036"/>
                    <a:pt x="29866" y="60359"/>
                    <a:pt x="40449" y="68296"/>
                  </a:cubicBezTo>
                  <a:cubicBezTo>
                    <a:pt x="51032" y="76233"/>
                    <a:pt x="77755" y="84965"/>
                    <a:pt x="91249" y="95284"/>
                  </a:cubicBezTo>
                  <a:cubicBezTo>
                    <a:pt x="104743" y="105603"/>
                    <a:pt x="108183" y="123330"/>
                    <a:pt x="121412" y="130209"/>
                  </a:cubicBezTo>
                  <a:cubicBezTo>
                    <a:pt x="134641" y="137088"/>
                    <a:pt x="153426" y="136824"/>
                    <a:pt x="170624" y="136559"/>
                  </a:cubicBezTo>
                  <a:cubicBezTo>
                    <a:pt x="187822" y="136294"/>
                    <a:pt x="229097" y="129944"/>
                    <a:pt x="224599" y="128621"/>
                  </a:cubicBezTo>
                  <a:cubicBezTo>
                    <a:pt x="220101" y="127298"/>
                    <a:pt x="171418" y="134177"/>
                    <a:pt x="143637" y="128621"/>
                  </a:cubicBezTo>
                  <a:cubicBezTo>
                    <a:pt x="115856" y="123065"/>
                    <a:pt x="80931" y="107455"/>
                    <a:pt x="57912" y="95284"/>
                  </a:cubicBezTo>
                  <a:cubicBezTo>
                    <a:pt x="34893" y="83113"/>
                    <a:pt x="15843" y="66444"/>
                    <a:pt x="5524" y="55596"/>
                  </a:cubicBezTo>
                  <a:cubicBezTo>
                    <a:pt x="-4795" y="44748"/>
                    <a:pt x="1820" y="1357"/>
                    <a:pt x="5524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713A90C3-F3DA-4DF4-AB5C-460854B591E8}"/>
                </a:ext>
              </a:extLst>
            </p:cNvPr>
            <p:cNvSpPr/>
            <p:nvPr/>
          </p:nvSpPr>
          <p:spPr>
            <a:xfrm>
              <a:off x="4708511" y="6340158"/>
              <a:ext cx="163618" cy="40048"/>
            </a:xfrm>
            <a:custGeom>
              <a:avLst/>
              <a:gdLst>
                <a:gd name="connsiteX0" fmla="*/ 14 w 163618"/>
                <a:gd name="connsiteY0" fmla="*/ 40005 h 40048"/>
                <a:gd name="connsiteX1" fmla="*/ 79389 w 163618"/>
                <a:gd name="connsiteY1" fmla="*/ 8255 h 40048"/>
                <a:gd name="connsiteX2" fmla="*/ 131777 w 163618"/>
                <a:gd name="connsiteY2" fmla="*/ 17780 h 40048"/>
                <a:gd name="connsiteX3" fmla="*/ 163527 w 163618"/>
                <a:gd name="connsiteY3" fmla="*/ 25717 h 40048"/>
                <a:gd name="connsiteX4" fmla="*/ 122252 w 163618"/>
                <a:gd name="connsiteY4" fmla="*/ 5080 h 40048"/>
                <a:gd name="connsiteX5" fmla="*/ 73039 w 163618"/>
                <a:gd name="connsiteY5" fmla="*/ 317 h 40048"/>
                <a:gd name="connsiteX6" fmla="*/ 14 w 163618"/>
                <a:gd name="connsiteY6" fmla="*/ 40005 h 4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618" h="40048">
                  <a:moveTo>
                    <a:pt x="14" y="40005"/>
                  </a:moveTo>
                  <a:cubicBezTo>
                    <a:pt x="1072" y="41328"/>
                    <a:pt x="57429" y="11959"/>
                    <a:pt x="79389" y="8255"/>
                  </a:cubicBezTo>
                  <a:cubicBezTo>
                    <a:pt x="101350" y="4551"/>
                    <a:pt x="117754" y="14870"/>
                    <a:pt x="131777" y="17780"/>
                  </a:cubicBezTo>
                  <a:cubicBezTo>
                    <a:pt x="145800" y="20690"/>
                    <a:pt x="165115" y="27834"/>
                    <a:pt x="163527" y="25717"/>
                  </a:cubicBezTo>
                  <a:cubicBezTo>
                    <a:pt x="161939" y="23600"/>
                    <a:pt x="137333" y="9313"/>
                    <a:pt x="122252" y="5080"/>
                  </a:cubicBezTo>
                  <a:cubicBezTo>
                    <a:pt x="107171" y="847"/>
                    <a:pt x="91560" y="-741"/>
                    <a:pt x="73039" y="317"/>
                  </a:cubicBezTo>
                  <a:cubicBezTo>
                    <a:pt x="54518" y="1375"/>
                    <a:pt x="-1044" y="38682"/>
                    <a:pt x="14" y="400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5FDDF6A-771C-4B6A-BD93-43DB8035394D}"/>
                </a:ext>
              </a:extLst>
            </p:cNvPr>
            <p:cNvSpPr/>
            <p:nvPr/>
          </p:nvSpPr>
          <p:spPr>
            <a:xfrm>
              <a:off x="4714112" y="6366977"/>
              <a:ext cx="165843" cy="89473"/>
            </a:xfrm>
            <a:custGeom>
              <a:avLst/>
              <a:gdLst>
                <a:gd name="connsiteX0" fmla="*/ 763 w 165843"/>
                <a:gd name="connsiteY0" fmla="*/ 11598 h 89473"/>
                <a:gd name="connsiteX1" fmla="*/ 43626 w 165843"/>
                <a:gd name="connsiteY1" fmla="*/ 59223 h 89473"/>
                <a:gd name="connsiteX2" fmla="*/ 86488 w 165843"/>
                <a:gd name="connsiteY2" fmla="*/ 83036 h 89473"/>
                <a:gd name="connsiteX3" fmla="*/ 130938 w 165843"/>
                <a:gd name="connsiteY3" fmla="*/ 89386 h 89473"/>
                <a:gd name="connsiteX4" fmla="*/ 164276 w 165843"/>
                <a:gd name="connsiteY4" fmla="*/ 79861 h 89473"/>
                <a:gd name="connsiteX5" fmla="*/ 159513 w 165843"/>
                <a:gd name="connsiteY5" fmla="*/ 62398 h 89473"/>
                <a:gd name="connsiteX6" fmla="*/ 151576 w 165843"/>
                <a:gd name="connsiteY6" fmla="*/ 46523 h 89473"/>
                <a:gd name="connsiteX7" fmla="*/ 153163 w 165843"/>
                <a:gd name="connsiteY7" fmla="*/ 35411 h 89473"/>
                <a:gd name="connsiteX8" fmla="*/ 148401 w 165843"/>
                <a:gd name="connsiteY8" fmla="*/ 25886 h 89473"/>
                <a:gd name="connsiteX9" fmla="*/ 154751 w 165843"/>
                <a:gd name="connsiteY9" fmla="*/ 14773 h 89473"/>
                <a:gd name="connsiteX10" fmla="*/ 154751 w 165843"/>
                <a:gd name="connsiteY10" fmla="*/ 486 h 89473"/>
                <a:gd name="connsiteX11" fmla="*/ 157926 w 165843"/>
                <a:gd name="connsiteY11" fmla="*/ 33823 h 89473"/>
                <a:gd name="connsiteX12" fmla="*/ 164276 w 165843"/>
                <a:gd name="connsiteY12" fmla="*/ 67161 h 89473"/>
                <a:gd name="connsiteX13" fmla="*/ 132526 w 165843"/>
                <a:gd name="connsiteY13" fmla="*/ 76686 h 89473"/>
                <a:gd name="connsiteX14" fmla="*/ 81726 w 165843"/>
                <a:gd name="connsiteY14" fmla="*/ 68748 h 89473"/>
                <a:gd name="connsiteX15" fmla="*/ 763 w 165843"/>
                <a:gd name="connsiteY15" fmla="*/ 11598 h 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5843" h="89473">
                  <a:moveTo>
                    <a:pt x="763" y="11598"/>
                  </a:moveTo>
                  <a:cubicBezTo>
                    <a:pt x="-5587" y="10010"/>
                    <a:pt x="29339" y="47317"/>
                    <a:pt x="43626" y="59223"/>
                  </a:cubicBezTo>
                  <a:cubicBezTo>
                    <a:pt x="57913" y="71129"/>
                    <a:pt x="71936" y="78009"/>
                    <a:pt x="86488" y="83036"/>
                  </a:cubicBezTo>
                  <a:cubicBezTo>
                    <a:pt x="101040" y="88063"/>
                    <a:pt x="117973" y="89915"/>
                    <a:pt x="130938" y="89386"/>
                  </a:cubicBezTo>
                  <a:cubicBezTo>
                    <a:pt x="143903" y="88857"/>
                    <a:pt x="159513" y="84359"/>
                    <a:pt x="164276" y="79861"/>
                  </a:cubicBezTo>
                  <a:cubicBezTo>
                    <a:pt x="169039" y="75363"/>
                    <a:pt x="161630" y="67954"/>
                    <a:pt x="159513" y="62398"/>
                  </a:cubicBezTo>
                  <a:cubicBezTo>
                    <a:pt x="157396" y="56842"/>
                    <a:pt x="152634" y="51021"/>
                    <a:pt x="151576" y="46523"/>
                  </a:cubicBezTo>
                  <a:cubicBezTo>
                    <a:pt x="150518" y="42025"/>
                    <a:pt x="153692" y="38850"/>
                    <a:pt x="153163" y="35411"/>
                  </a:cubicBezTo>
                  <a:cubicBezTo>
                    <a:pt x="152634" y="31972"/>
                    <a:pt x="148136" y="29326"/>
                    <a:pt x="148401" y="25886"/>
                  </a:cubicBezTo>
                  <a:cubicBezTo>
                    <a:pt x="148666" y="22446"/>
                    <a:pt x="153693" y="19006"/>
                    <a:pt x="154751" y="14773"/>
                  </a:cubicBezTo>
                  <a:cubicBezTo>
                    <a:pt x="155809" y="10540"/>
                    <a:pt x="154222" y="-2689"/>
                    <a:pt x="154751" y="486"/>
                  </a:cubicBezTo>
                  <a:cubicBezTo>
                    <a:pt x="155280" y="3661"/>
                    <a:pt x="156339" y="22711"/>
                    <a:pt x="157926" y="33823"/>
                  </a:cubicBezTo>
                  <a:cubicBezTo>
                    <a:pt x="159513" y="44935"/>
                    <a:pt x="168509" y="60017"/>
                    <a:pt x="164276" y="67161"/>
                  </a:cubicBezTo>
                  <a:cubicBezTo>
                    <a:pt x="160043" y="74305"/>
                    <a:pt x="146284" y="76422"/>
                    <a:pt x="132526" y="76686"/>
                  </a:cubicBezTo>
                  <a:cubicBezTo>
                    <a:pt x="118768" y="76950"/>
                    <a:pt x="102363" y="75363"/>
                    <a:pt x="81726" y="68748"/>
                  </a:cubicBezTo>
                  <a:cubicBezTo>
                    <a:pt x="61089" y="62133"/>
                    <a:pt x="7113" y="13186"/>
                    <a:pt x="763" y="115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76EC4EE6-EA01-43D9-8EDB-71D6A48459F2}"/>
                </a:ext>
              </a:extLst>
            </p:cNvPr>
            <p:cNvSpPr/>
            <p:nvPr/>
          </p:nvSpPr>
          <p:spPr>
            <a:xfrm>
              <a:off x="4722721" y="6348315"/>
              <a:ext cx="125569" cy="85700"/>
            </a:xfrm>
            <a:custGeom>
              <a:avLst/>
              <a:gdLst>
                <a:gd name="connsiteX0" fmla="*/ 114392 w 125569"/>
                <a:gd name="connsiteY0" fmla="*/ 12798 h 85700"/>
                <a:gd name="connsiteX1" fmla="*/ 125504 w 125569"/>
                <a:gd name="connsiteY1" fmla="*/ 79473 h 85700"/>
                <a:gd name="connsiteX2" fmla="*/ 112804 w 125569"/>
                <a:gd name="connsiteY2" fmla="*/ 82648 h 85700"/>
                <a:gd name="connsiteX3" fmla="*/ 81054 w 125569"/>
                <a:gd name="connsiteY3" fmla="*/ 77885 h 85700"/>
                <a:gd name="connsiteX4" fmla="*/ 42954 w 125569"/>
                <a:gd name="connsiteY4" fmla="*/ 57248 h 85700"/>
                <a:gd name="connsiteX5" fmla="*/ 14379 w 125569"/>
                <a:gd name="connsiteY5" fmla="*/ 49310 h 85700"/>
                <a:gd name="connsiteX6" fmla="*/ 92 w 125569"/>
                <a:gd name="connsiteY6" fmla="*/ 33435 h 85700"/>
                <a:gd name="connsiteX7" fmla="*/ 20729 w 125569"/>
                <a:gd name="connsiteY7" fmla="*/ 23910 h 85700"/>
                <a:gd name="connsiteX8" fmla="*/ 57242 w 125569"/>
                <a:gd name="connsiteY8" fmla="*/ 1685 h 85700"/>
                <a:gd name="connsiteX9" fmla="*/ 114392 w 125569"/>
                <a:gd name="connsiteY9" fmla="*/ 12798 h 8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569" h="85700">
                  <a:moveTo>
                    <a:pt x="114392" y="12798"/>
                  </a:moveTo>
                  <a:cubicBezTo>
                    <a:pt x="125769" y="25763"/>
                    <a:pt x="125769" y="67831"/>
                    <a:pt x="125504" y="79473"/>
                  </a:cubicBezTo>
                  <a:cubicBezTo>
                    <a:pt x="125239" y="91115"/>
                    <a:pt x="120212" y="82913"/>
                    <a:pt x="112804" y="82648"/>
                  </a:cubicBezTo>
                  <a:cubicBezTo>
                    <a:pt x="105396" y="82383"/>
                    <a:pt x="92696" y="82118"/>
                    <a:pt x="81054" y="77885"/>
                  </a:cubicBezTo>
                  <a:cubicBezTo>
                    <a:pt x="69412" y="73652"/>
                    <a:pt x="54066" y="62010"/>
                    <a:pt x="42954" y="57248"/>
                  </a:cubicBezTo>
                  <a:cubicBezTo>
                    <a:pt x="31842" y="52486"/>
                    <a:pt x="21522" y="53279"/>
                    <a:pt x="14379" y="49310"/>
                  </a:cubicBezTo>
                  <a:cubicBezTo>
                    <a:pt x="7236" y="45341"/>
                    <a:pt x="-966" y="37668"/>
                    <a:pt x="92" y="33435"/>
                  </a:cubicBezTo>
                  <a:cubicBezTo>
                    <a:pt x="1150" y="29202"/>
                    <a:pt x="11204" y="29202"/>
                    <a:pt x="20729" y="23910"/>
                  </a:cubicBezTo>
                  <a:cubicBezTo>
                    <a:pt x="30254" y="18618"/>
                    <a:pt x="46130" y="5389"/>
                    <a:pt x="57242" y="1685"/>
                  </a:cubicBezTo>
                  <a:cubicBezTo>
                    <a:pt x="68354" y="-2019"/>
                    <a:pt x="103015" y="-167"/>
                    <a:pt x="114392" y="127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73B64AFC-7E45-4B54-948B-9C70F5312A7B}"/>
                </a:ext>
              </a:extLst>
            </p:cNvPr>
            <p:cNvSpPr/>
            <p:nvPr/>
          </p:nvSpPr>
          <p:spPr>
            <a:xfrm>
              <a:off x="4883139" y="6441792"/>
              <a:ext cx="177813" cy="186337"/>
            </a:xfrm>
            <a:custGeom>
              <a:avLst/>
              <a:gdLst>
                <a:gd name="connsiteX0" fmla="*/ 177811 w 177813"/>
                <a:gd name="connsiteY0" fmla="*/ 283 h 186337"/>
                <a:gd name="connsiteX1" fmla="*/ 77799 w 177813"/>
                <a:gd name="connsiteY1" fmla="*/ 65371 h 186337"/>
                <a:gd name="connsiteX2" fmla="*/ 33349 w 177813"/>
                <a:gd name="connsiteY2" fmla="*/ 116171 h 186337"/>
                <a:gd name="connsiteX3" fmla="*/ 11 w 177813"/>
                <a:gd name="connsiteY3" fmla="*/ 186021 h 186337"/>
                <a:gd name="connsiteX4" fmla="*/ 30174 w 177813"/>
                <a:gd name="connsiteY4" fmla="*/ 139983 h 186337"/>
                <a:gd name="connsiteX5" fmla="*/ 74624 w 177813"/>
                <a:gd name="connsiteY5" fmla="*/ 92358 h 186337"/>
                <a:gd name="connsiteX6" fmla="*/ 177811 w 177813"/>
                <a:gd name="connsiteY6" fmla="*/ 283 h 18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13" h="186337">
                  <a:moveTo>
                    <a:pt x="177811" y="283"/>
                  </a:moveTo>
                  <a:cubicBezTo>
                    <a:pt x="178340" y="-4215"/>
                    <a:pt x="101876" y="46056"/>
                    <a:pt x="77799" y="65371"/>
                  </a:cubicBezTo>
                  <a:cubicBezTo>
                    <a:pt x="53722" y="84686"/>
                    <a:pt x="46314" y="96063"/>
                    <a:pt x="33349" y="116171"/>
                  </a:cubicBezTo>
                  <a:cubicBezTo>
                    <a:pt x="20384" y="136279"/>
                    <a:pt x="540" y="182052"/>
                    <a:pt x="11" y="186021"/>
                  </a:cubicBezTo>
                  <a:cubicBezTo>
                    <a:pt x="-518" y="189990"/>
                    <a:pt x="17739" y="155593"/>
                    <a:pt x="30174" y="139983"/>
                  </a:cubicBezTo>
                  <a:cubicBezTo>
                    <a:pt x="42609" y="124373"/>
                    <a:pt x="45520" y="114318"/>
                    <a:pt x="74624" y="92358"/>
                  </a:cubicBezTo>
                  <a:cubicBezTo>
                    <a:pt x="103728" y="70398"/>
                    <a:pt x="177282" y="4781"/>
                    <a:pt x="177811" y="28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1550BF0B-93D9-4839-9090-216A744C2FAF}"/>
                </a:ext>
              </a:extLst>
            </p:cNvPr>
            <p:cNvSpPr/>
            <p:nvPr/>
          </p:nvSpPr>
          <p:spPr>
            <a:xfrm>
              <a:off x="4962734" y="6462675"/>
              <a:ext cx="92022" cy="152737"/>
            </a:xfrm>
            <a:custGeom>
              <a:avLst/>
              <a:gdLst>
                <a:gd name="connsiteX0" fmla="*/ 91866 w 92022"/>
                <a:gd name="connsiteY0" fmla="*/ 38 h 152737"/>
                <a:gd name="connsiteX1" fmla="*/ 26779 w 92022"/>
                <a:gd name="connsiteY1" fmla="*/ 109575 h 152737"/>
                <a:gd name="connsiteX2" fmla="*/ 6141 w 92022"/>
                <a:gd name="connsiteY2" fmla="*/ 152438 h 152737"/>
                <a:gd name="connsiteX3" fmla="*/ 6141 w 92022"/>
                <a:gd name="connsiteY3" fmla="*/ 122275 h 152737"/>
                <a:gd name="connsiteX4" fmla="*/ 91866 w 92022"/>
                <a:gd name="connsiteY4" fmla="*/ 38 h 1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22" h="152737">
                  <a:moveTo>
                    <a:pt x="91866" y="38"/>
                  </a:moveTo>
                  <a:cubicBezTo>
                    <a:pt x="95306" y="-2079"/>
                    <a:pt x="41066" y="84175"/>
                    <a:pt x="26779" y="109575"/>
                  </a:cubicBezTo>
                  <a:cubicBezTo>
                    <a:pt x="12492" y="134975"/>
                    <a:pt x="9581" y="150321"/>
                    <a:pt x="6141" y="152438"/>
                  </a:cubicBezTo>
                  <a:cubicBezTo>
                    <a:pt x="2701" y="154555"/>
                    <a:pt x="-5765" y="145558"/>
                    <a:pt x="6141" y="122275"/>
                  </a:cubicBezTo>
                  <a:cubicBezTo>
                    <a:pt x="18047" y="98992"/>
                    <a:pt x="88426" y="2155"/>
                    <a:pt x="91866" y="3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6F3445B1-D6F6-4966-8D70-54FF09ACD64F}"/>
                </a:ext>
              </a:extLst>
            </p:cNvPr>
            <p:cNvSpPr/>
            <p:nvPr/>
          </p:nvSpPr>
          <p:spPr>
            <a:xfrm>
              <a:off x="5131945" y="6743660"/>
              <a:ext cx="71360" cy="158926"/>
            </a:xfrm>
            <a:custGeom>
              <a:avLst/>
              <a:gdLst>
                <a:gd name="connsiteX0" fmla="*/ 443 w 71360"/>
                <a:gd name="connsiteY0" fmla="*/ 40 h 158926"/>
                <a:gd name="connsiteX1" fmla="*/ 40130 w 71360"/>
                <a:gd name="connsiteY1" fmla="*/ 50840 h 158926"/>
                <a:gd name="connsiteX2" fmla="*/ 57593 w 71360"/>
                <a:gd name="connsiteY2" fmla="*/ 123865 h 158926"/>
                <a:gd name="connsiteX3" fmla="*/ 38543 w 71360"/>
                <a:gd name="connsiteY3" fmla="*/ 158790 h 158926"/>
                <a:gd name="connsiteX4" fmla="*/ 63943 w 71360"/>
                <a:gd name="connsiteY4" fmla="*/ 134978 h 158926"/>
                <a:gd name="connsiteX5" fmla="*/ 68705 w 71360"/>
                <a:gd name="connsiteY5" fmla="*/ 109578 h 158926"/>
                <a:gd name="connsiteX6" fmla="*/ 68705 w 71360"/>
                <a:gd name="connsiteY6" fmla="*/ 58778 h 158926"/>
                <a:gd name="connsiteX7" fmla="*/ 443 w 71360"/>
                <a:gd name="connsiteY7" fmla="*/ 40 h 15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360" h="158926">
                  <a:moveTo>
                    <a:pt x="443" y="40"/>
                  </a:moveTo>
                  <a:cubicBezTo>
                    <a:pt x="-4319" y="-1283"/>
                    <a:pt x="30605" y="30203"/>
                    <a:pt x="40130" y="50840"/>
                  </a:cubicBezTo>
                  <a:cubicBezTo>
                    <a:pt x="49655" y="71477"/>
                    <a:pt x="57857" y="105873"/>
                    <a:pt x="57593" y="123865"/>
                  </a:cubicBezTo>
                  <a:cubicBezTo>
                    <a:pt x="57329" y="141857"/>
                    <a:pt x="37485" y="156938"/>
                    <a:pt x="38543" y="158790"/>
                  </a:cubicBezTo>
                  <a:cubicBezTo>
                    <a:pt x="39601" y="160642"/>
                    <a:pt x="58916" y="143180"/>
                    <a:pt x="63943" y="134978"/>
                  </a:cubicBezTo>
                  <a:cubicBezTo>
                    <a:pt x="68970" y="126776"/>
                    <a:pt x="67911" y="122278"/>
                    <a:pt x="68705" y="109578"/>
                  </a:cubicBezTo>
                  <a:cubicBezTo>
                    <a:pt x="69499" y="96878"/>
                    <a:pt x="74261" y="74918"/>
                    <a:pt x="68705" y="58778"/>
                  </a:cubicBezTo>
                  <a:cubicBezTo>
                    <a:pt x="63149" y="42638"/>
                    <a:pt x="5205" y="1363"/>
                    <a:pt x="443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5822BE96-0B9A-4D65-880D-EE89F44848BC}"/>
                </a:ext>
              </a:extLst>
            </p:cNvPr>
            <p:cNvSpPr/>
            <p:nvPr/>
          </p:nvSpPr>
          <p:spPr>
            <a:xfrm>
              <a:off x="4783131" y="6631924"/>
              <a:ext cx="125499" cy="94439"/>
            </a:xfrm>
            <a:custGeom>
              <a:avLst/>
              <a:gdLst>
                <a:gd name="connsiteX0" fmla="*/ 125419 w 125499"/>
                <a:gd name="connsiteY0" fmla="*/ 651 h 94439"/>
                <a:gd name="connsiteX1" fmla="*/ 46044 w 125499"/>
                <a:gd name="connsiteY1" fmla="*/ 21289 h 94439"/>
                <a:gd name="connsiteX2" fmla="*/ 14294 w 125499"/>
                <a:gd name="connsiteY2" fmla="*/ 57801 h 94439"/>
                <a:gd name="connsiteX3" fmla="*/ 7 w 125499"/>
                <a:gd name="connsiteY3" fmla="*/ 94314 h 94439"/>
                <a:gd name="connsiteX4" fmla="*/ 15882 w 125499"/>
                <a:gd name="connsiteY4" fmla="*/ 68914 h 94439"/>
                <a:gd name="connsiteX5" fmla="*/ 30169 w 125499"/>
                <a:gd name="connsiteY5" fmla="*/ 45101 h 94439"/>
                <a:gd name="connsiteX6" fmla="*/ 125419 w 125499"/>
                <a:gd name="connsiteY6" fmla="*/ 651 h 9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99" h="94439">
                  <a:moveTo>
                    <a:pt x="125419" y="651"/>
                  </a:moveTo>
                  <a:cubicBezTo>
                    <a:pt x="128065" y="-3318"/>
                    <a:pt x="64565" y="11764"/>
                    <a:pt x="46044" y="21289"/>
                  </a:cubicBezTo>
                  <a:cubicBezTo>
                    <a:pt x="27523" y="30814"/>
                    <a:pt x="21967" y="45630"/>
                    <a:pt x="14294" y="57801"/>
                  </a:cubicBezTo>
                  <a:cubicBezTo>
                    <a:pt x="6621" y="69972"/>
                    <a:pt x="-258" y="92462"/>
                    <a:pt x="7" y="94314"/>
                  </a:cubicBezTo>
                  <a:cubicBezTo>
                    <a:pt x="272" y="96166"/>
                    <a:pt x="10855" y="77116"/>
                    <a:pt x="15882" y="68914"/>
                  </a:cubicBezTo>
                  <a:cubicBezTo>
                    <a:pt x="20909" y="60712"/>
                    <a:pt x="12177" y="54891"/>
                    <a:pt x="30169" y="45101"/>
                  </a:cubicBezTo>
                  <a:cubicBezTo>
                    <a:pt x="48161" y="35311"/>
                    <a:pt x="122773" y="4620"/>
                    <a:pt x="125419" y="6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78B04A23-3C4D-44DF-B9E6-BF9339721A95}"/>
                </a:ext>
              </a:extLst>
            </p:cNvPr>
            <p:cNvSpPr/>
            <p:nvPr/>
          </p:nvSpPr>
          <p:spPr>
            <a:xfrm>
              <a:off x="4794223" y="6735569"/>
              <a:ext cx="335005" cy="120860"/>
            </a:xfrm>
            <a:custGeom>
              <a:avLst/>
              <a:gdLst>
                <a:gd name="connsiteX0" fmla="*/ 27 w 335005"/>
                <a:gd name="connsiteY0" fmla="*/ 1781 h 120860"/>
                <a:gd name="connsiteX1" fmla="*/ 60352 w 335005"/>
                <a:gd name="connsiteY1" fmla="*/ 8131 h 120860"/>
                <a:gd name="connsiteX2" fmla="*/ 84165 w 335005"/>
                <a:gd name="connsiteY2" fmla="*/ 58931 h 120860"/>
                <a:gd name="connsiteX3" fmla="*/ 103215 w 335005"/>
                <a:gd name="connsiteY3" fmla="*/ 92269 h 120860"/>
                <a:gd name="connsiteX4" fmla="*/ 120677 w 335005"/>
                <a:gd name="connsiteY4" fmla="*/ 108144 h 120860"/>
                <a:gd name="connsiteX5" fmla="*/ 204815 w 335005"/>
                <a:gd name="connsiteY5" fmla="*/ 116081 h 120860"/>
                <a:gd name="connsiteX6" fmla="*/ 277840 w 335005"/>
                <a:gd name="connsiteY6" fmla="*/ 104969 h 120860"/>
                <a:gd name="connsiteX7" fmla="*/ 312765 w 335005"/>
                <a:gd name="connsiteY7" fmla="*/ 106556 h 120860"/>
                <a:gd name="connsiteX8" fmla="*/ 334990 w 335005"/>
                <a:gd name="connsiteY8" fmla="*/ 120844 h 120860"/>
                <a:gd name="connsiteX9" fmla="*/ 309590 w 335005"/>
                <a:gd name="connsiteY9" fmla="*/ 103381 h 120860"/>
                <a:gd name="connsiteX10" fmla="*/ 225452 w 335005"/>
                <a:gd name="connsiteY10" fmla="*/ 103381 h 120860"/>
                <a:gd name="connsiteX11" fmla="*/ 114327 w 335005"/>
                <a:gd name="connsiteY11" fmla="*/ 87506 h 120860"/>
                <a:gd name="connsiteX12" fmla="*/ 95277 w 335005"/>
                <a:gd name="connsiteY12" fmla="*/ 52581 h 120860"/>
                <a:gd name="connsiteX13" fmla="*/ 68290 w 335005"/>
                <a:gd name="connsiteY13" fmla="*/ 25594 h 120860"/>
                <a:gd name="connsiteX14" fmla="*/ 27 w 335005"/>
                <a:gd name="connsiteY14" fmla="*/ 1781 h 1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005" h="120860">
                  <a:moveTo>
                    <a:pt x="27" y="1781"/>
                  </a:moveTo>
                  <a:cubicBezTo>
                    <a:pt x="-1296" y="-1129"/>
                    <a:pt x="46329" y="-1394"/>
                    <a:pt x="60352" y="8131"/>
                  </a:cubicBezTo>
                  <a:cubicBezTo>
                    <a:pt x="74375" y="17656"/>
                    <a:pt x="77021" y="44908"/>
                    <a:pt x="84165" y="58931"/>
                  </a:cubicBezTo>
                  <a:cubicBezTo>
                    <a:pt x="91309" y="72954"/>
                    <a:pt x="97130" y="84067"/>
                    <a:pt x="103215" y="92269"/>
                  </a:cubicBezTo>
                  <a:cubicBezTo>
                    <a:pt x="109300" y="100471"/>
                    <a:pt x="103744" y="104175"/>
                    <a:pt x="120677" y="108144"/>
                  </a:cubicBezTo>
                  <a:cubicBezTo>
                    <a:pt x="137610" y="112113"/>
                    <a:pt x="178621" y="116610"/>
                    <a:pt x="204815" y="116081"/>
                  </a:cubicBezTo>
                  <a:cubicBezTo>
                    <a:pt x="231009" y="115552"/>
                    <a:pt x="259848" y="106557"/>
                    <a:pt x="277840" y="104969"/>
                  </a:cubicBezTo>
                  <a:cubicBezTo>
                    <a:pt x="295832" y="103382"/>
                    <a:pt x="303240" y="103910"/>
                    <a:pt x="312765" y="106556"/>
                  </a:cubicBezTo>
                  <a:cubicBezTo>
                    <a:pt x="322290" y="109202"/>
                    <a:pt x="335519" y="121373"/>
                    <a:pt x="334990" y="120844"/>
                  </a:cubicBezTo>
                  <a:cubicBezTo>
                    <a:pt x="334461" y="120315"/>
                    <a:pt x="327846" y="106291"/>
                    <a:pt x="309590" y="103381"/>
                  </a:cubicBezTo>
                  <a:cubicBezTo>
                    <a:pt x="291334" y="100471"/>
                    <a:pt x="225452" y="103381"/>
                    <a:pt x="225452" y="103381"/>
                  </a:cubicBezTo>
                  <a:cubicBezTo>
                    <a:pt x="192908" y="100735"/>
                    <a:pt x="136023" y="95973"/>
                    <a:pt x="114327" y="87506"/>
                  </a:cubicBezTo>
                  <a:cubicBezTo>
                    <a:pt x="92631" y="79039"/>
                    <a:pt x="102950" y="62900"/>
                    <a:pt x="95277" y="52581"/>
                  </a:cubicBezTo>
                  <a:cubicBezTo>
                    <a:pt x="87604" y="42262"/>
                    <a:pt x="78609" y="34061"/>
                    <a:pt x="68290" y="25594"/>
                  </a:cubicBezTo>
                  <a:cubicBezTo>
                    <a:pt x="57971" y="17127"/>
                    <a:pt x="1350" y="4691"/>
                    <a:pt x="27" y="17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ABFE1070-183D-4866-A420-9FE57CAB3F6C}"/>
                </a:ext>
              </a:extLst>
            </p:cNvPr>
            <p:cNvSpPr/>
            <p:nvPr/>
          </p:nvSpPr>
          <p:spPr>
            <a:xfrm>
              <a:off x="4588397" y="6649914"/>
              <a:ext cx="245797" cy="158995"/>
            </a:xfrm>
            <a:custGeom>
              <a:avLst/>
              <a:gdLst>
                <a:gd name="connsiteX0" fmla="*/ 245541 w 245797"/>
                <a:gd name="connsiteY0" fmla="*/ 124 h 158995"/>
                <a:gd name="connsiteX1" fmla="*/ 139178 w 245797"/>
                <a:gd name="connsiteY1" fmla="*/ 55686 h 158995"/>
                <a:gd name="connsiteX2" fmla="*/ 91553 w 245797"/>
                <a:gd name="connsiteY2" fmla="*/ 103311 h 158995"/>
                <a:gd name="connsiteX3" fmla="*/ 62978 w 245797"/>
                <a:gd name="connsiteY3" fmla="*/ 135061 h 158995"/>
                <a:gd name="connsiteX4" fmla="*/ 1066 w 245797"/>
                <a:gd name="connsiteY4" fmla="*/ 158874 h 158995"/>
                <a:gd name="connsiteX5" fmla="*/ 24878 w 245797"/>
                <a:gd name="connsiteY5" fmla="*/ 142999 h 158995"/>
                <a:gd name="connsiteX6" fmla="*/ 39166 w 245797"/>
                <a:gd name="connsiteY6" fmla="*/ 114424 h 158995"/>
                <a:gd name="connsiteX7" fmla="*/ 62978 w 245797"/>
                <a:gd name="connsiteY7" fmla="*/ 81086 h 158995"/>
                <a:gd name="connsiteX8" fmla="*/ 105841 w 245797"/>
                <a:gd name="connsiteY8" fmla="*/ 41399 h 158995"/>
                <a:gd name="connsiteX9" fmla="*/ 245541 w 245797"/>
                <a:gd name="connsiteY9" fmla="*/ 124 h 15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797" h="158995">
                  <a:moveTo>
                    <a:pt x="245541" y="124"/>
                  </a:moveTo>
                  <a:cubicBezTo>
                    <a:pt x="251097" y="2505"/>
                    <a:pt x="164843" y="38488"/>
                    <a:pt x="139178" y="55686"/>
                  </a:cubicBezTo>
                  <a:cubicBezTo>
                    <a:pt x="113513" y="72884"/>
                    <a:pt x="104253" y="90082"/>
                    <a:pt x="91553" y="103311"/>
                  </a:cubicBezTo>
                  <a:cubicBezTo>
                    <a:pt x="78853" y="116540"/>
                    <a:pt x="78059" y="125801"/>
                    <a:pt x="62978" y="135061"/>
                  </a:cubicBezTo>
                  <a:cubicBezTo>
                    <a:pt x="47897" y="144321"/>
                    <a:pt x="7416" y="157551"/>
                    <a:pt x="1066" y="158874"/>
                  </a:cubicBezTo>
                  <a:cubicBezTo>
                    <a:pt x="-5284" y="160197"/>
                    <a:pt x="18528" y="150407"/>
                    <a:pt x="24878" y="142999"/>
                  </a:cubicBezTo>
                  <a:cubicBezTo>
                    <a:pt x="31228" y="135591"/>
                    <a:pt x="32816" y="124743"/>
                    <a:pt x="39166" y="114424"/>
                  </a:cubicBezTo>
                  <a:cubicBezTo>
                    <a:pt x="45516" y="104105"/>
                    <a:pt x="51865" y="93257"/>
                    <a:pt x="62978" y="81086"/>
                  </a:cubicBezTo>
                  <a:cubicBezTo>
                    <a:pt x="74091" y="68915"/>
                    <a:pt x="81764" y="52511"/>
                    <a:pt x="105841" y="41399"/>
                  </a:cubicBezTo>
                  <a:cubicBezTo>
                    <a:pt x="129918" y="30287"/>
                    <a:pt x="239985" y="-2257"/>
                    <a:pt x="245541" y="124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F5E8ABD0-7F7D-4779-99ED-85FE81C14811}"/>
                </a:ext>
              </a:extLst>
            </p:cNvPr>
            <p:cNvSpPr/>
            <p:nvPr/>
          </p:nvSpPr>
          <p:spPr>
            <a:xfrm>
              <a:off x="4571177" y="6745263"/>
              <a:ext cx="204073" cy="356661"/>
            </a:xfrm>
            <a:custGeom>
              <a:avLst/>
              <a:gdLst>
                <a:gd name="connsiteX0" fmla="*/ 204023 w 204073"/>
                <a:gd name="connsiteY0" fmla="*/ 25 h 356661"/>
                <a:gd name="connsiteX1" fmla="*/ 119886 w 204073"/>
                <a:gd name="connsiteY1" fmla="*/ 74637 h 356661"/>
                <a:gd name="connsiteX2" fmla="*/ 77023 w 204073"/>
                <a:gd name="connsiteY2" fmla="*/ 157187 h 356661"/>
                <a:gd name="connsiteX3" fmla="*/ 10348 w 204073"/>
                <a:gd name="connsiteY3" fmla="*/ 315937 h 356661"/>
                <a:gd name="connsiteX4" fmla="*/ 823 w 204073"/>
                <a:gd name="connsiteY4" fmla="*/ 355625 h 356661"/>
                <a:gd name="connsiteX5" fmla="*/ 16698 w 204073"/>
                <a:gd name="connsiteY5" fmla="*/ 287362 h 356661"/>
                <a:gd name="connsiteX6" fmla="*/ 65911 w 204073"/>
                <a:gd name="connsiteY6" fmla="*/ 160362 h 356661"/>
                <a:gd name="connsiteX7" fmla="*/ 107186 w 204073"/>
                <a:gd name="connsiteY7" fmla="*/ 82575 h 356661"/>
                <a:gd name="connsiteX8" fmla="*/ 204023 w 204073"/>
                <a:gd name="connsiteY8" fmla="*/ 25 h 35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073" h="356661">
                  <a:moveTo>
                    <a:pt x="204023" y="25"/>
                  </a:moveTo>
                  <a:cubicBezTo>
                    <a:pt x="206140" y="-1298"/>
                    <a:pt x="141053" y="48443"/>
                    <a:pt x="119886" y="74637"/>
                  </a:cubicBezTo>
                  <a:cubicBezTo>
                    <a:pt x="98719" y="100831"/>
                    <a:pt x="95279" y="116970"/>
                    <a:pt x="77023" y="157187"/>
                  </a:cubicBezTo>
                  <a:cubicBezTo>
                    <a:pt x="58767" y="197404"/>
                    <a:pt x="23048" y="282864"/>
                    <a:pt x="10348" y="315937"/>
                  </a:cubicBezTo>
                  <a:cubicBezTo>
                    <a:pt x="-2352" y="349010"/>
                    <a:pt x="-235" y="360387"/>
                    <a:pt x="823" y="355625"/>
                  </a:cubicBezTo>
                  <a:cubicBezTo>
                    <a:pt x="1881" y="350863"/>
                    <a:pt x="5850" y="319906"/>
                    <a:pt x="16698" y="287362"/>
                  </a:cubicBezTo>
                  <a:cubicBezTo>
                    <a:pt x="27546" y="254818"/>
                    <a:pt x="50830" y="194493"/>
                    <a:pt x="65911" y="160362"/>
                  </a:cubicBezTo>
                  <a:cubicBezTo>
                    <a:pt x="80992" y="126231"/>
                    <a:pt x="86813" y="109562"/>
                    <a:pt x="107186" y="82575"/>
                  </a:cubicBezTo>
                  <a:cubicBezTo>
                    <a:pt x="127559" y="55588"/>
                    <a:pt x="201906" y="1348"/>
                    <a:pt x="204023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3160E7A4-FE4A-47E1-A69E-37883B5149B1}"/>
                </a:ext>
              </a:extLst>
            </p:cNvPr>
            <p:cNvSpPr/>
            <p:nvPr/>
          </p:nvSpPr>
          <p:spPr>
            <a:xfrm>
              <a:off x="4645023" y="6979681"/>
              <a:ext cx="138202" cy="159400"/>
            </a:xfrm>
            <a:custGeom>
              <a:avLst/>
              <a:gdLst>
                <a:gd name="connsiteX0" fmla="*/ 2 w 138202"/>
                <a:gd name="connsiteY0" fmla="*/ 159307 h 159400"/>
                <a:gd name="connsiteX1" fmla="*/ 28577 w 138202"/>
                <a:gd name="connsiteY1" fmla="*/ 76757 h 159400"/>
                <a:gd name="connsiteX2" fmla="*/ 47627 w 138202"/>
                <a:gd name="connsiteY2" fmla="*/ 33894 h 159400"/>
                <a:gd name="connsiteX3" fmla="*/ 71440 w 138202"/>
                <a:gd name="connsiteY3" fmla="*/ 11669 h 159400"/>
                <a:gd name="connsiteX4" fmla="*/ 92077 w 138202"/>
                <a:gd name="connsiteY4" fmla="*/ 3732 h 159400"/>
                <a:gd name="connsiteX5" fmla="*/ 138115 w 138202"/>
                <a:gd name="connsiteY5" fmla="*/ 557 h 159400"/>
                <a:gd name="connsiteX6" fmla="*/ 79377 w 138202"/>
                <a:gd name="connsiteY6" fmla="*/ 10082 h 159400"/>
                <a:gd name="connsiteX7" fmla="*/ 30165 w 138202"/>
                <a:gd name="connsiteY7" fmla="*/ 91044 h 159400"/>
                <a:gd name="connsiteX8" fmla="*/ 2 w 138202"/>
                <a:gd name="connsiteY8" fmla="*/ 159307 h 15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02" h="159400">
                  <a:moveTo>
                    <a:pt x="2" y="159307"/>
                  </a:moveTo>
                  <a:cubicBezTo>
                    <a:pt x="-263" y="156926"/>
                    <a:pt x="20640" y="97659"/>
                    <a:pt x="28577" y="76757"/>
                  </a:cubicBezTo>
                  <a:cubicBezTo>
                    <a:pt x="36515" y="55855"/>
                    <a:pt x="40483" y="44742"/>
                    <a:pt x="47627" y="33894"/>
                  </a:cubicBezTo>
                  <a:cubicBezTo>
                    <a:pt x="54771" y="23046"/>
                    <a:pt x="64032" y="16696"/>
                    <a:pt x="71440" y="11669"/>
                  </a:cubicBezTo>
                  <a:cubicBezTo>
                    <a:pt x="78848" y="6642"/>
                    <a:pt x="80965" y="5584"/>
                    <a:pt x="92077" y="3732"/>
                  </a:cubicBezTo>
                  <a:cubicBezTo>
                    <a:pt x="103190" y="1880"/>
                    <a:pt x="140232" y="-501"/>
                    <a:pt x="138115" y="557"/>
                  </a:cubicBezTo>
                  <a:cubicBezTo>
                    <a:pt x="135998" y="1615"/>
                    <a:pt x="97369" y="-4999"/>
                    <a:pt x="79377" y="10082"/>
                  </a:cubicBezTo>
                  <a:cubicBezTo>
                    <a:pt x="61385" y="25163"/>
                    <a:pt x="41013" y="64057"/>
                    <a:pt x="30165" y="91044"/>
                  </a:cubicBezTo>
                  <a:cubicBezTo>
                    <a:pt x="19317" y="118031"/>
                    <a:pt x="267" y="161688"/>
                    <a:pt x="2" y="1593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F8C91989-125D-4B59-9B69-48BEE7B068F8}"/>
                </a:ext>
              </a:extLst>
            </p:cNvPr>
            <p:cNvSpPr/>
            <p:nvPr/>
          </p:nvSpPr>
          <p:spPr>
            <a:xfrm>
              <a:off x="4685675" y="6951471"/>
              <a:ext cx="483272" cy="241501"/>
            </a:xfrm>
            <a:custGeom>
              <a:avLst/>
              <a:gdLst>
                <a:gd name="connsiteX0" fmla="*/ 625 w 483272"/>
                <a:gd name="connsiteY0" fmla="*/ 71629 h 241501"/>
                <a:gd name="connsiteX1" fmla="*/ 27613 w 483272"/>
                <a:gd name="connsiteY1" fmla="*/ 6542 h 241501"/>
                <a:gd name="connsiteX2" fmla="*/ 105400 w 483272"/>
                <a:gd name="connsiteY2" fmla="*/ 4954 h 241501"/>
                <a:gd name="connsiteX3" fmla="*/ 211763 w 483272"/>
                <a:gd name="connsiteY3" fmla="*/ 30354 h 241501"/>
                <a:gd name="connsiteX4" fmla="*/ 391150 w 483272"/>
                <a:gd name="connsiteY4" fmla="*/ 144654 h 241501"/>
                <a:gd name="connsiteX5" fmla="*/ 470525 w 483272"/>
                <a:gd name="connsiteY5" fmla="*/ 204979 h 241501"/>
                <a:gd name="connsiteX6" fmla="*/ 483225 w 483272"/>
                <a:gd name="connsiteY6" fmla="*/ 241492 h 241501"/>
                <a:gd name="connsiteX7" fmla="*/ 473700 w 483272"/>
                <a:gd name="connsiteY7" fmla="*/ 208154 h 241501"/>
                <a:gd name="connsiteX8" fmla="*/ 446713 w 483272"/>
                <a:gd name="connsiteY8" fmla="*/ 166879 h 241501"/>
                <a:gd name="connsiteX9" fmla="*/ 299075 w 483272"/>
                <a:gd name="connsiteY9" fmla="*/ 77979 h 241501"/>
                <a:gd name="connsiteX10" fmla="*/ 145088 w 483272"/>
                <a:gd name="connsiteY10" fmla="*/ 16067 h 241501"/>
                <a:gd name="connsiteX11" fmla="*/ 49838 w 483272"/>
                <a:gd name="connsiteY11" fmla="*/ 12892 h 241501"/>
                <a:gd name="connsiteX12" fmla="*/ 625 w 483272"/>
                <a:gd name="connsiteY12" fmla="*/ 71629 h 24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3272" h="241501">
                  <a:moveTo>
                    <a:pt x="625" y="71629"/>
                  </a:moveTo>
                  <a:cubicBezTo>
                    <a:pt x="-3079" y="70571"/>
                    <a:pt x="10151" y="17654"/>
                    <a:pt x="27613" y="6542"/>
                  </a:cubicBezTo>
                  <a:cubicBezTo>
                    <a:pt x="45075" y="-4570"/>
                    <a:pt x="74708" y="985"/>
                    <a:pt x="105400" y="4954"/>
                  </a:cubicBezTo>
                  <a:cubicBezTo>
                    <a:pt x="136092" y="8923"/>
                    <a:pt x="164138" y="7071"/>
                    <a:pt x="211763" y="30354"/>
                  </a:cubicBezTo>
                  <a:cubicBezTo>
                    <a:pt x="259388" y="53637"/>
                    <a:pt x="348023" y="115550"/>
                    <a:pt x="391150" y="144654"/>
                  </a:cubicBezTo>
                  <a:cubicBezTo>
                    <a:pt x="434277" y="173758"/>
                    <a:pt x="455179" y="188839"/>
                    <a:pt x="470525" y="204979"/>
                  </a:cubicBezTo>
                  <a:cubicBezTo>
                    <a:pt x="485871" y="221119"/>
                    <a:pt x="482696" y="240963"/>
                    <a:pt x="483225" y="241492"/>
                  </a:cubicBezTo>
                  <a:cubicBezTo>
                    <a:pt x="483754" y="242021"/>
                    <a:pt x="479785" y="220590"/>
                    <a:pt x="473700" y="208154"/>
                  </a:cubicBezTo>
                  <a:cubicBezTo>
                    <a:pt x="467615" y="195719"/>
                    <a:pt x="475817" y="188575"/>
                    <a:pt x="446713" y="166879"/>
                  </a:cubicBezTo>
                  <a:cubicBezTo>
                    <a:pt x="417609" y="145183"/>
                    <a:pt x="349346" y="103114"/>
                    <a:pt x="299075" y="77979"/>
                  </a:cubicBezTo>
                  <a:cubicBezTo>
                    <a:pt x="248804" y="52844"/>
                    <a:pt x="186628" y="26915"/>
                    <a:pt x="145088" y="16067"/>
                  </a:cubicBezTo>
                  <a:cubicBezTo>
                    <a:pt x="103548" y="5219"/>
                    <a:pt x="71799" y="9188"/>
                    <a:pt x="49838" y="12892"/>
                  </a:cubicBezTo>
                  <a:cubicBezTo>
                    <a:pt x="27878" y="16596"/>
                    <a:pt x="4329" y="72687"/>
                    <a:pt x="625" y="716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81D2333C-5970-4F4E-9441-EDDCB6828E46}"/>
                </a:ext>
              </a:extLst>
            </p:cNvPr>
            <p:cNvSpPr/>
            <p:nvPr/>
          </p:nvSpPr>
          <p:spPr>
            <a:xfrm>
              <a:off x="4722777" y="6982324"/>
              <a:ext cx="435665" cy="192296"/>
            </a:xfrm>
            <a:custGeom>
              <a:avLst/>
              <a:gdLst>
                <a:gd name="connsiteX0" fmla="*/ 36 w 435665"/>
                <a:gd name="connsiteY0" fmla="*/ 13789 h 192296"/>
                <a:gd name="connsiteX1" fmla="*/ 69886 w 435665"/>
                <a:gd name="connsiteY1" fmla="*/ 5851 h 192296"/>
                <a:gd name="connsiteX2" fmla="*/ 128623 w 435665"/>
                <a:gd name="connsiteY2" fmla="*/ 28076 h 192296"/>
                <a:gd name="connsiteX3" fmla="*/ 230223 w 435665"/>
                <a:gd name="connsiteY3" fmla="*/ 70939 h 192296"/>
                <a:gd name="connsiteX4" fmla="*/ 258798 w 435665"/>
                <a:gd name="connsiteY4" fmla="*/ 83639 h 192296"/>
                <a:gd name="connsiteX5" fmla="*/ 334998 w 435665"/>
                <a:gd name="connsiteY5" fmla="*/ 142376 h 192296"/>
                <a:gd name="connsiteX6" fmla="*/ 431836 w 435665"/>
                <a:gd name="connsiteY6" fmla="*/ 191589 h 192296"/>
                <a:gd name="connsiteX7" fmla="*/ 400086 w 435665"/>
                <a:gd name="connsiteY7" fmla="*/ 164601 h 192296"/>
                <a:gd name="connsiteX8" fmla="*/ 252448 w 435665"/>
                <a:gd name="connsiteY8" fmla="*/ 74114 h 192296"/>
                <a:gd name="connsiteX9" fmla="*/ 138148 w 435665"/>
                <a:gd name="connsiteY9" fmla="*/ 23314 h 192296"/>
                <a:gd name="connsiteX10" fmla="*/ 79411 w 435665"/>
                <a:gd name="connsiteY10" fmla="*/ 1089 h 192296"/>
                <a:gd name="connsiteX11" fmla="*/ 36 w 435665"/>
                <a:gd name="connsiteY11" fmla="*/ 13789 h 19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65" h="192296">
                  <a:moveTo>
                    <a:pt x="36" y="13789"/>
                  </a:moveTo>
                  <a:cubicBezTo>
                    <a:pt x="-1552" y="14583"/>
                    <a:pt x="48455" y="3470"/>
                    <a:pt x="69886" y="5851"/>
                  </a:cubicBezTo>
                  <a:cubicBezTo>
                    <a:pt x="91317" y="8232"/>
                    <a:pt x="101900" y="17228"/>
                    <a:pt x="128623" y="28076"/>
                  </a:cubicBezTo>
                  <a:cubicBezTo>
                    <a:pt x="155346" y="38924"/>
                    <a:pt x="208527" y="61679"/>
                    <a:pt x="230223" y="70939"/>
                  </a:cubicBezTo>
                  <a:cubicBezTo>
                    <a:pt x="251919" y="80200"/>
                    <a:pt x="241336" y="71733"/>
                    <a:pt x="258798" y="83639"/>
                  </a:cubicBezTo>
                  <a:cubicBezTo>
                    <a:pt x="276260" y="95545"/>
                    <a:pt x="306158" y="124384"/>
                    <a:pt x="334998" y="142376"/>
                  </a:cubicBezTo>
                  <a:cubicBezTo>
                    <a:pt x="363838" y="160368"/>
                    <a:pt x="420988" y="187885"/>
                    <a:pt x="431836" y="191589"/>
                  </a:cubicBezTo>
                  <a:cubicBezTo>
                    <a:pt x="442684" y="195293"/>
                    <a:pt x="429984" y="184180"/>
                    <a:pt x="400086" y="164601"/>
                  </a:cubicBezTo>
                  <a:cubicBezTo>
                    <a:pt x="370188" y="145022"/>
                    <a:pt x="296104" y="97662"/>
                    <a:pt x="252448" y="74114"/>
                  </a:cubicBezTo>
                  <a:cubicBezTo>
                    <a:pt x="208792" y="50566"/>
                    <a:pt x="166987" y="35485"/>
                    <a:pt x="138148" y="23314"/>
                  </a:cubicBezTo>
                  <a:cubicBezTo>
                    <a:pt x="109309" y="11143"/>
                    <a:pt x="100842" y="6645"/>
                    <a:pt x="79411" y="1089"/>
                  </a:cubicBezTo>
                  <a:cubicBezTo>
                    <a:pt x="57980" y="-4467"/>
                    <a:pt x="1624" y="12995"/>
                    <a:pt x="36" y="137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63190A1-77D5-47D3-AD13-11FFEBA0AB48}"/>
                </a:ext>
              </a:extLst>
            </p:cNvPr>
            <p:cNvSpPr/>
            <p:nvPr/>
          </p:nvSpPr>
          <p:spPr>
            <a:xfrm>
              <a:off x="4881419" y="7170690"/>
              <a:ext cx="291124" cy="335720"/>
            </a:xfrm>
            <a:custGeom>
              <a:avLst/>
              <a:gdLst>
                <a:gd name="connsiteX0" fmla="*/ 270019 w 291124"/>
                <a:gd name="connsiteY0" fmla="*/ 48 h 335720"/>
                <a:gd name="connsiteX1" fmla="*/ 290656 w 291124"/>
                <a:gd name="connsiteY1" fmla="*/ 82598 h 335720"/>
                <a:gd name="connsiteX2" fmla="*/ 284306 w 291124"/>
                <a:gd name="connsiteY2" fmla="*/ 100060 h 335720"/>
                <a:gd name="connsiteX3" fmla="*/ 282719 w 291124"/>
                <a:gd name="connsiteY3" fmla="*/ 128635 h 335720"/>
                <a:gd name="connsiteX4" fmla="*/ 274781 w 291124"/>
                <a:gd name="connsiteY4" fmla="*/ 152448 h 335720"/>
                <a:gd name="connsiteX5" fmla="*/ 254144 w 291124"/>
                <a:gd name="connsiteY5" fmla="*/ 193723 h 335720"/>
                <a:gd name="connsiteX6" fmla="*/ 222394 w 291124"/>
                <a:gd name="connsiteY6" fmla="*/ 238173 h 335720"/>
                <a:gd name="connsiteX7" fmla="*/ 181119 w 291124"/>
                <a:gd name="connsiteY7" fmla="*/ 282623 h 335720"/>
                <a:gd name="connsiteX8" fmla="*/ 128731 w 291124"/>
                <a:gd name="connsiteY8" fmla="*/ 315960 h 335720"/>
                <a:gd name="connsiteX9" fmla="*/ 95394 w 291124"/>
                <a:gd name="connsiteY9" fmla="*/ 333423 h 335720"/>
                <a:gd name="connsiteX10" fmla="*/ 71581 w 291124"/>
                <a:gd name="connsiteY10" fmla="*/ 335010 h 335720"/>
                <a:gd name="connsiteX11" fmla="*/ 144 w 291124"/>
                <a:gd name="connsiteY11" fmla="*/ 328660 h 335720"/>
                <a:gd name="connsiteX12" fmla="*/ 92219 w 291124"/>
                <a:gd name="connsiteY12" fmla="*/ 325485 h 335720"/>
                <a:gd name="connsiteX13" fmla="*/ 192231 w 291124"/>
                <a:gd name="connsiteY13" fmla="*/ 281035 h 335720"/>
                <a:gd name="connsiteX14" fmla="*/ 263669 w 291124"/>
                <a:gd name="connsiteY14" fmla="*/ 171498 h 335720"/>
                <a:gd name="connsiteX15" fmla="*/ 282719 w 291124"/>
                <a:gd name="connsiteY15" fmla="*/ 95298 h 335720"/>
                <a:gd name="connsiteX16" fmla="*/ 270019 w 291124"/>
                <a:gd name="connsiteY16" fmla="*/ 48 h 33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124" h="335720">
                  <a:moveTo>
                    <a:pt x="270019" y="48"/>
                  </a:moveTo>
                  <a:cubicBezTo>
                    <a:pt x="271342" y="-2069"/>
                    <a:pt x="288275" y="65929"/>
                    <a:pt x="290656" y="82598"/>
                  </a:cubicBezTo>
                  <a:cubicBezTo>
                    <a:pt x="293037" y="99267"/>
                    <a:pt x="285629" y="92387"/>
                    <a:pt x="284306" y="100060"/>
                  </a:cubicBezTo>
                  <a:cubicBezTo>
                    <a:pt x="282983" y="107733"/>
                    <a:pt x="284307" y="119904"/>
                    <a:pt x="282719" y="128635"/>
                  </a:cubicBezTo>
                  <a:cubicBezTo>
                    <a:pt x="281131" y="137366"/>
                    <a:pt x="279543" y="141600"/>
                    <a:pt x="274781" y="152448"/>
                  </a:cubicBezTo>
                  <a:cubicBezTo>
                    <a:pt x="270019" y="163296"/>
                    <a:pt x="262875" y="179436"/>
                    <a:pt x="254144" y="193723"/>
                  </a:cubicBezTo>
                  <a:cubicBezTo>
                    <a:pt x="245413" y="208010"/>
                    <a:pt x="234565" y="223356"/>
                    <a:pt x="222394" y="238173"/>
                  </a:cubicBezTo>
                  <a:cubicBezTo>
                    <a:pt x="210223" y="252990"/>
                    <a:pt x="196729" y="269659"/>
                    <a:pt x="181119" y="282623"/>
                  </a:cubicBezTo>
                  <a:cubicBezTo>
                    <a:pt x="165509" y="295587"/>
                    <a:pt x="143019" y="307493"/>
                    <a:pt x="128731" y="315960"/>
                  </a:cubicBezTo>
                  <a:cubicBezTo>
                    <a:pt x="114443" y="324427"/>
                    <a:pt x="104919" y="330248"/>
                    <a:pt x="95394" y="333423"/>
                  </a:cubicBezTo>
                  <a:cubicBezTo>
                    <a:pt x="85869" y="336598"/>
                    <a:pt x="87456" y="335804"/>
                    <a:pt x="71581" y="335010"/>
                  </a:cubicBezTo>
                  <a:cubicBezTo>
                    <a:pt x="55706" y="334216"/>
                    <a:pt x="-3296" y="330248"/>
                    <a:pt x="144" y="328660"/>
                  </a:cubicBezTo>
                  <a:cubicBezTo>
                    <a:pt x="3584" y="327073"/>
                    <a:pt x="60204" y="333423"/>
                    <a:pt x="92219" y="325485"/>
                  </a:cubicBezTo>
                  <a:cubicBezTo>
                    <a:pt x="124233" y="317548"/>
                    <a:pt x="163656" y="306699"/>
                    <a:pt x="192231" y="281035"/>
                  </a:cubicBezTo>
                  <a:cubicBezTo>
                    <a:pt x="220806" y="255371"/>
                    <a:pt x="248588" y="202454"/>
                    <a:pt x="263669" y="171498"/>
                  </a:cubicBezTo>
                  <a:cubicBezTo>
                    <a:pt x="278750" y="140542"/>
                    <a:pt x="279280" y="120434"/>
                    <a:pt x="282719" y="95298"/>
                  </a:cubicBezTo>
                  <a:cubicBezTo>
                    <a:pt x="286159" y="70163"/>
                    <a:pt x="268696" y="2165"/>
                    <a:pt x="270019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96C5206B-F26C-4B9F-AE55-1E12ECAB5E0D}"/>
                </a:ext>
              </a:extLst>
            </p:cNvPr>
            <p:cNvSpPr/>
            <p:nvPr/>
          </p:nvSpPr>
          <p:spPr>
            <a:xfrm>
              <a:off x="4837080" y="7281863"/>
              <a:ext cx="313013" cy="178768"/>
            </a:xfrm>
            <a:custGeom>
              <a:avLst/>
              <a:gdLst>
                <a:gd name="connsiteX0" fmla="*/ 312770 w 313013"/>
                <a:gd name="connsiteY0" fmla="*/ 0 h 178768"/>
                <a:gd name="connsiteX1" fmla="*/ 268320 w 313013"/>
                <a:gd name="connsiteY1" fmla="*/ 52387 h 178768"/>
                <a:gd name="connsiteX2" fmla="*/ 228633 w 313013"/>
                <a:gd name="connsiteY2" fmla="*/ 85725 h 178768"/>
                <a:gd name="connsiteX3" fmla="*/ 165133 w 313013"/>
                <a:gd name="connsiteY3" fmla="*/ 130175 h 178768"/>
                <a:gd name="connsiteX4" fmla="*/ 130208 w 313013"/>
                <a:gd name="connsiteY4" fmla="*/ 163512 h 178768"/>
                <a:gd name="connsiteX5" fmla="*/ 50833 w 313013"/>
                <a:gd name="connsiteY5" fmla="*/ 176212 h 178768"/>
                <a:gd name="connsiteX6" fmla="*/ 31783 w 313013"/>
                <a:gd name="connsiteY6" fmla="*/ 176212 h 178768"/>
                <a:gd name="connsiteX7" fmla="*/ 33 w 313013"/>
                <a:gd name="connsiteY7" fmla="*/ 149225 h 178768"/>
                <a:gd name="connsiteX8" fmla="*/ 38133 w 313013"/>
                <a:gd name="connsiteY8" fmla="*/ 147637 h 178768"/>
                <a:gd name="connsiteX9" fmla="*/ 131795 w 313013"/>
                <a:gd name="connsiteY9" fmla="*/ 122237 h 178768"/>
                <a:gd name="connsiteX10" fmla="*/ 211170 w 313013"/>
                <a:gd name="connsiteY10" fmla="*/ 95250 h 178768"/>
                <a:gd name="connsiteX11" fmla="*/ 247683 w 313013"/>
                <a:gd name="connsiteY11" fmla="*/ 52387 h 178768"/>
                <a:gd name="connsiteX12" fmla="*/ 312770 w 313013"/>
                <a:gd name="connsiteY12" fmla="*/ 0 h 17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013" h="178768">
                  <a:moveTo>
                    <a:pt x="312770" y="0"/>
                  </a:moveTo>
                  <a:cubicBezTo>
                    <a:pt x="316209" y="0"/>
                    <a:pt x="282343" y="38100"/>
                    <a:pt x="268320" y="52387"/>
                  </a:cubicBezTo>
                  <a:cubicBezTo>
                    <a:pt x="254297" y="66674"/>
                    <a:pt x="245831" y="72760"/>
                    <a:pt x="228633" y="85725"/>
                  </a:cubicBezTo>
                  <a:cubicBezTo>
                    <a:pt x="211435" y="98690"/>
                    <a:pt x="181537" y="117211"/>
                    <a:pt x="165133" y="130175"/>
                  </a:cubicBezTo>
                  <a:cubicBezTo>
                    <a:pt x="148729" y="143139"/>
                    <a:pt x="149258" y="155839"/>
                    <a:pt x="130208" y="163512"/>
                  </a:cubicBezTo>
                  <a:cubicBezTo>
                    <a:pt x="111158" y="171185"/>
                    <a:pt x="67237" y="174095"/>
                    <a:pt x="50833" y="176212"/>
                  </a:cubicBezTo>
                  <a:cubicBezTo>
                    <a:pt x="34429" y="178329"/>
                    <a:pt x="40250" y="180710"/>
                    <a:pt x="31783" y="176212"/>
                  </a:cubicBezTo>
                  <a:cubicBezTo>
                    <a:pt x="23316" y="171714"/>
                    <a:pt x="-1025" y="153987"/>
                    <a:pt x="33" y="149225"/>
                  </a:cubicBezTo>
                  <a:cubicBezTo>
                    <a:pt x="1091" y="144463"/>
                    <a:pt x="16173" y="152135"/>
                    <a:pt x="38133" y="147637"/>
                  </a:cubicBezTo>
                  <a:cubicBezTo>
                    <a:pt x="60093" y="143139"/>
                    <a:pt x="102956" y="130968"/>
                    <a:pt x="131795" y="122237"/>
                  </a:cubicBezTo>
                  <a:cubicBezTo>
                    <a:pt x="160634" y="113506"/>
                    <a:pt x="191855" y="106892"/>
                    <a:pt x="211170" y="95250"/>
                  </a:cubicBezTo>
                  <a:cubicBezTo>
                    <a:pt x="230485" y="83608"/>
                    <a:pt x="237364" y="68262"/>
                    <a:pt x="247683" y="52387"/>
                  </a:cubicBezTo>
                  <a:cubicBezTo>
                    <a:pt x="258002" y="36512"/>
                    <a:pt x="309331" y="0"/>
                    <a:pt x="3127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4DA25C3-ABE5-42D9-A45B-F8914AF9B042}"/>
                </a:ext>
              </a:extLst>
            </p:cNvPr>
            <p:cNvSpPr/>
            <p:nvPr/>
          </p:nvSpPr>
          <p:spPr>
            <a:xfrm>
              <a:off x="4673032" y="6994753"/>
              <a:ext cx="487677" cy="317540"/>
            </a:xfrm>
            <a:custGeom>
              <a:avLst/>
              <a:gdLst>
                <a:gd name="connsiteX0" fmla="*/ 97406 w 487677"/>
                <a:gd name="connsiteY0" fmla="*/ 4535 h 317540"/>
                <a:gd name="connsiteX1" fmla="*/ 86293 w 487677"/>
                <a:gd name="connsiteY1" fmla="*/ 71210 h 317540"/>
                <a:gd name="connsiteX2" fmla="*/ 92643 w 487677"/>
                <a:gd name="connsiteY2" fmla="*/ 87085 h 317540"/>
                <a:gd name="connsiteX3" fmla="*/ 129156 w 487677"/>
                <a:gd name="connsiteY3" fmla="*/ 109310 h 317540"/>
                <a:gd name="connsiteX4" fmla="*/ 203768 w 487677"/>
                <a:gd name="connsiteY4" fmla="*/ 139472 h 317540"/>
                <a:gd name="connsiteX5" fmla="*/ 286318 w 487677"/>
                <a:gd name="connsiteY5" fmla="*/ 160110 h 317540"/>
                <a:gd name="connsiteX6" fmla="*/ 329181 w 487677"/>
                <a:gd name="connsiteY6" fmla="*/ 164872 h 317540"/>
                <a:gd name="connsiteX7" fmla="*/ 372043 w 487677"/>
                <a:gd name="connsiteY7" fmla="*/ 174397 h 317540"/>
                <a:gd name="connsiteX8" fmla="*/ 397443 w 487677"/>
                <a:gd name="connsiteY8" fmla="*/ 183922 h 317540"/>
                <a:gd name="connsiteX9" fmla="*/ 426018 w 487677"/>
                <a:gd name="connsiteY9" fmla="*/ 175985 h 317540"/>
                <a:gd name="connsiteX10" fmla="*/ 448243 w 487677"/>
                <a:gd name="connsiteY10" fmla="*/ 179160 h 317540"/>
                <a:gd name="connsiteX11" fmla="*/ 467293 w 487677"/>
                <a:gd name="connsiteY11" fmla="*/ 191860 h 317540"/>
                <a:gd name="connsiteX12" fmla="*/ 479993 w 487677"/>
                <a:gd name="connsiteY12" fmla="*/ 209322 h 317540"/>
                <a:gd name="connsiteX13" fmla="*/ 486343 w 487677"/>
                <a:gd name="connsiteY13" fmla="*/ 233135 h 317540"/>
                <a:gd name="connsiteX14" fmla="*/ 486343 w 487677"/>
                <a:gd name="connsiteY14" fmla="*/ 256947 h 317540"/>
                <a:gd name="connsiteX15" fmla="*/ 472056 w 487677"/>
                <a:gd name="connsiteY15" fmla="*/ 269647 h 317540"/>
                <a:gd name="connsiteX16" fmla="*/ 426018 w 487677"/>
                <a:gd name="connsiteY16" fmla="*/ 317272 h 317540"/>
                <a:gd name="connsiteX17" fmla="*/ 449831 w 487677"/>
                <a:gd name="connsiteY17" fmla="*/ 287110 h 317540"/>
                <a:gd name="connsiteX18" fmla="*/ 460943 w 487677"/>
                <a:gd name="connsiteY18" fmla="*/ 247422 h 317540"/>
                <a:gd name="connsiteX19" fmla="*/ 441893 w 487677"/>
                <a:gd name="connsiteY19" fmla="*/ 229960 h 317540"/>
                <a:gd name="connsiteX20" fmla="*/ 387918 w 487677"/>
                <a:gd name="connsiteY20" fmla="*/ 223610 h 317540"/>
                <a:gd name="connsiteX21" fmla="*/ 319656 w 487677"/>
                <a:gd name="connsiteY21" fmla="*/ 222022 h 317540"/>
                <a:gd name="connsiteX22" fmla="*/ 264093 w 487677"/>
                <a:gd name="connsiteY22" fmla="*/ 210910 h 317540"/>
                <a:gd name="connsiteX23" fmla="*/ 200593 w 487677"/>
                <a:gd name="connsiteY23" fmla="*/ 190272 h 317540"/>
                <a:gd name="connsiteX24" fmla="*/ 152968 w 487677"/>
                <a:gd name="connsiteY24" fmla="*/ 166460 h 317540"/>
                <a:gd name="connsiteX25" fmla="*/ 97406 w 487677"/>
                <a:gd name="connsiteY25" fmla="*/ 150585 h 317540"/>
                <a:gd name="connsiteX26" fmla="*/ 72006 w 487677"/>
                <a:gd name="connsiteY26" fmla="*/ 123597 h 317540"/>
                <a:gd name="connsiteX27" fmla="*/ 73593 w 487677"/>
                <a:gd name="connsiteY27" fmla="*/ 104547 h 317540"/>
                <a:gd name="connsiteX28" fmla="*/ 41843 w 487677"/>
                <a:gd name="connsiteY28" fmla="*/ 107722 h 317540"/>
                <a:gd name="connsiteX29" fmla="*/ 568 w 487677"/>
                <a:gd name="connsiteY29" fmla="*/ 123597 h 317540"/>
                <a:gd name="connsiteX30" fmla="*/ 18031 w 487677"/>
                <a:gd name="connsiteY30" fmla="*/ 85497 h 317540"/>
                <a:gd name="connsiteX31" fmla="*/ 21206 w 487677"/>
                <a:gd name="connsiteY31" fmla="*/ 48985 h 317540"/>
                <a:gd name="connsiteX32" fmla="*/ 21206 w 487677"/>
                <a:gd name="connsiteY32" fmla="*/ 25172 h 317540"/>
                <a:gd name="connsiteX33" fmla="*/ 35493 w 487677"/>
                <a:gd name="connsiteY33" fmla="*/ 9297 h 317540"/>
                <a:gd name="connsiteX34" fmla="*/ 97406 w 487677"/>
                <a:gd name="connsiteY34" fmla="*/ 4535 h 31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87677" h="317540">
                  <a:moveTo>
                    <a:pt x="97406" y="4535"/>
                  </a:moveTo>
                  <a:cubicBezTo>
                    <a:pt x="105873" y="14854"/>
                    <a:pt x="87087" y="57452"/>
                    <a:pt x="86293" y="71210"/>
                  </a:cubicBezTo>
                  <a:cubicBezTo>
                    <a:pt x="85499" y="84968"/>
                    <a:pt x="85499" y="80735"/>
                    <a:pt x="92643" y="87085"/>
                  </a:cubicBezTo>
                  <a:cubicBezTo>
                    <a:pt x="99787" y="93435"/>
                    <a:pt x="110635" y="100579"/>
                    <a:pt x="129156" y="109310"/>
                  </a:cubicBezTo>
                  <a:cubicBezTo>
                    <a:pt x="147677" y="118041"/>
                    <a:pt x="177574" y="131005"/>
                    <a:pt x="203768" y="139472"/>
                  </a:cubicBezTo>
                  <a:cubicBezTo>
                    <a:pt x="229962" y="147939"/>
                    <a:pt x="265416" y="155877"/>
                    <a:pt x="286318" y="160110"/>
                  </a:cubicBezTo>
                  <a:cubicBezTo>
                    <a:pt x="307220" y="164343"/>
                    <a:pt x="314894" y="162491"/>
                    <a:pt x="329181" y="164872"/>
                  </a:cubicBezTo>
                  <a:cubicBezTo>
                    <a:pt x="343469" y="167253"/>
                    <a:pt x="360666" y="171222"/>
                    <a:pt x="372043" y="174397"/>
                  </a:cubicBezTo>
                  <a:cubicBezTo>
                    <a:pt x="383420" y="177572"/>
                    <a:pt x="388447" y="183657"/>
                    <a:pt x="397443" y="183922"/>
                  </a:cubicBezTo>
                  <a:cubicBezTo>
                    <a:pt x="406439" y="184187"/>
                    <a:pt x="417551" y="176779"/>
                    <a:pt x="426018" y="175985"/>
                  </a:cubicBezTo>
                  <a:cubicBezTo>
                    <a:pt x="434485" y="175191"/>
                    <a:pt x="441364" y="176514"/>
                    <a:pt x="448243" y="179160"/>
                  </a:cubicBezTo>
                  <a:cubicBezTo>
                    <a:pt x="455122" y="181806"/>
                    <a:pt x="462001" y="186833"/>
                    <a:pt x="467293" y="191860"/>
                  </a:cubicBezTo>
                  <a:cubicBezTo>
                    <a:pt x="472585" y="196887"/>
                    <a:pt x="476818" y="202443"/>
                    <a:pt x="479993" y="209322"/>
                  </a:cubicBezTo>
                  <a:cubicBezTo>
                    <a:pt x="483168" y="216201"/>
                    <a:pt x="485285" y="225198"/>
                    <a:pt x="486343" y="233135"/>
                  </a:cubicBezTo>
                  <a:cubicBezTo>
                    <a:pt x="487401" y="241072"/>
                    <a:pt x="488724" y="250862"/>
                    <a:pt x="486343" y="256947"/>
                  </a:cubicBezTo>
                  <a:cubicBezTo>
                    <a:pt x="483962" y="263032"/>
                    <a:pt x="482110" y="259593"/>
                    <a:pt x="472056" y="269647"/>
                  </a:cubicBezTo>
                  <a:cubicBezTo>
                    <a:pt x="462002" y="279701"/>
                    <a:pt x="429722" y="314362"/>
                    <a:pt x="426018" y="317272"/>
                  </a:cubicBezTo>
                  <a:cubicBezTo>
                    <a:pt x="422314" y="320183"/>
                    <a:pt x="444010" y="298752"/>
                    <a:pt x="449831" y="287110"/>
                  </a:cubicBezTo>
                  <a:cubicBezTo>
                    <a:pt x="455652" y="275468"/>
                    <a:pt x="462266" y="256947"/>
                    <a:pt x="460943" y="247422"/>
                  </a:cubicBezTo>
                  <a:cubicBezTo>
                    <a:pt x="459620" y="237897"/>
                    <a:pt x="454064" y="233929"/>
                    <a:pt x="441893" y="229960"/>
                  </a:cubicBezTo>
                  <a:cubicBezTo>
                    <a:pt x="429722" y="225991"/>
                    <a:pt x="408291" y="224933"/>
                    <a:pt x="387918" y="223610"/>
                  </a:cubicBezTo>
                  <a:cubicBezTo>
                    <a:pt x="367545" y="222287"/>
                    <a:pt x="340293" y="224139"/>
                    <a:pt x="319656" y="222022"/>
                  </a:cubicBezTo>
                  <a:cubicBezTo>
                    <a:pt x="299019" y="219905"/>
                    <a:pt x="283937" y="216202"/>
                    <a:pt x="264093" y="210910"/>
                  </a:cubicBezTo>
                  <a:cubicBezTo>
                    <a:pt x="244249" y="205618"/>
                    <a:pt x="219114" y="197680"/>
                    <a:pt x="200593" y="190272"/>
                  </a:cubicBezTo>
                  <a:cubicBezTo>
                    <a:pt x="182072" y="182864"/>
                    <a:pt x="170166" y="173074"/>
                    <a:pt x="152968" y="166460"/>
                  </a:cubicBezTo>
                  <a:cubicBezTo>
                    <a:pt x="135770" y="159846"/>
                    <a:pt x="110900" y="157729"/>
                    <a:pt x="97406" y="150585"/>
                  </a:cubicBezTo>
                  <a:cubicBezTo>
                    <a:pt x="83912" y="143441"/>
                    <a:pt x="75975" y="131270"/>
                    <a:pt x="72006" y="123597"/>
                  </a:cubicBezTo>
                  <a:cubicBezTo>
                    <a:pt x="68037" y="115924"/>
                    <a:pt x="78620" y="107193"/>
                    <a:pt x="73593" y="104547"/>
                  </a:cubicBezTo>
                  <a:cubicBezTo>
                    <a:pt x="68566" y="101901"/>
                    <a:pt x="54014" y="104547"/>
                    <a:pt x="41843" y="107722"/>
                  </a:cubicBezTo>
                  <a:cubicBezTo>
                    <a:pt x="29672" y="110897"/>
                    <a:pt x="4537" y="127301"/>
                    <a:pt x="568" y="123597"/>
                  </a:cubicBezTo>
                  <a:cubicBezTo>
                    <a:pt x="-3401" y="119893"/>
                    <a:pt x="14591" y="97932"/>
                    <a:pt x="18031" y="85497"/>
                  </a:cubicBezTo>
                  <a:cubicBezTo>
                    <a:pt x="21471" y="73062"/>
                    <a:pt x="20677" y="59039"/>
                    <a:pt x="21206" y="48985"/>
                  </a:cubicBezTo>
                  <a:cubicBezTo>
                    <a:pt x="21735" y="38931"/>
                    <a:pt x="18825" y="31787"/>
                    <a:pt x="21206" y="25172"/>
                  </a:cubicBezTo>
                  <a:cubicBezTo>
                    <a:pt x="23587" y="18557"/>
                    <a:pt x="27291" y="14589"/>
                    <a:pt x="35493" y="9297"/>
                  </a:cubicBezTo>
                  <a:cubicBezTo>
                    <a:pt x="43695" y="4005"/>
                    <a:pt x="88939" y="-5784"/>
                    <a:pt x="97406" y="45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29F5CC75-D2BA-4B18-A412-808B92CE813C}"/>
                </a:ext>
              </a:extLst>
            </p:cNvPr>
            <p:cNvSpPr/>
            <p:nvPr/>
          </p:nvSpPr>
          <p:spPr>
            <a:xfrm>
              <a:off x="4735393" y="7102452"/>
              <a:ext cx="402303" cy="323140"/>
            </a:xfrm>
            <a:custGeom>
              <a:avLst/>
              <a:gdLst>
                <a:gd name="connsiteX0" fmla="*/ 120 w 402303"/>
                <a:gd name="connsiteY0" fmla="*/ 23 h 323140"/>
                <a:gd name="connsiteX1" fmla="*/ 55682 w 402303"/>
                <a:gd name="connsiteY1" fmla="*/ 55586 h 323140"/>
                <a:gd name="connsiteX2" fmla="*/ 144582 w 402303"/>
                <a:gd name="connsiteY2" fmla="*/ 84161 h 323140"/>
                <a:gd name="connsiteX3" fmla="*/ 276345 w 402303"/>
                <a:gd name="connsiteY3" fmla="*/ 103211 h 323140"/>
                <a:gd name="connsiteX4" fmla="*/ 390645 w 402303"/>
                <a:gd name="connsiteY4" fmla="*/ 128611 h 323140"/>
                <a:gd name="connsiteX5" fmla="*/ 392232 w 402303"/>
                <a:gd name="connsiteY5" fmla="*/ 158773 h 323140"/>
                <a:gd name="connsiteX6" fmla="*/ 335082 w 402303"/>
                <a:gd name="connsiteY6" fmla="*/ 249261 h 323140"/>
                <a:gd name="connsiteX7" fmla="*/ 247770 w 402303"/>
                <a:gd name="connsiteY7" fmla="*/ 293711 h 323140"/>
                <a:gd name="connsiteX8" fmla="*/ 135057 w 402303"/>
                <a:gd name="connsiteY8" fmla="*/ 314348 h 323140"/>
                <a:gd name="connsiteX9" fmla="*/ 69970 w 402303"/>
                <a:gd name="connsiteY9" fmla="*/ 322286 h 323140"/>
                <a:gd name="connsiteX10" fmla="*/ 239832 w 402303"/>
                <a:gd name="connsiteY10" fmla="*/ 295298 h 323140"/>
                <a:gd name="connsiteX11" fmla="*/ 319207 w 402303"/>
                <a:gd name="connsiteY11" fmla="*/ 255611 h 323140"/>
                <a:gd name="connsiteX12" fmla="*/ 379532 w 402303"/>
                <a:gd name="connsiteY12" fmla="*/ 180998 h 323140"/>
                <a:gd name="connsiteX13" fmla="*/ 390645 w 402303"/>
                <a:gd name="connsiteY13" fmla="*/ 146073 h 323140"/>
                <a:gd name="connsiteX14" fmla="*/ 336670 w 402303"/>
                <a:gd name="connsiteY14" fmla="*/ 130198 h 323140"/>
                <a:gd name="connsiteX15" fmla="*/ 206495 w 402303"/>
                <a:gd name="connsiteY15" fmla="*/ 107973 h 323140"/>
                <a:gd name="connsiteX16" fmla="*/ 46157 w 402303"/>
                <a:gd name="connsiteY16" fmla="*/ 49236 h 323140"/>
                <a:gd name="connsiteX17" fmla="*/ 120 w 402303"/>
                <a:gd name="connsiteY17" fmla="*/ 23 h 3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2303" h="323140">
                  <a:moveTo>
                    <a:pt x="120" y="23"/>
                  </a:moveTo>
                  <a:cubicBezTo>
                    <a:pt x="1708" y="1081"/>
                    <a:pt x="31605" y="41563"/>
                    <a:pt x="55682" y="55586"/>
                  </a:cubicBezTo>
                  <a:cubicBezTo>
                    <a:pt x="79759" y="69609"/>
                    <a:pt x="107805" y="76224"/>
                    <a:pt x="144582" y="84161"/>
                  </a:cubicBezTo>
                  <a:cubicBezTo>
                    <a:pt x="181359" y="92098"/>
                    <a:pt x="235335" y="95803"/>
                    <a:pt x="276345" y="103211"/>
                  </a:cubicBezTo>
                  <a:cubicBezTo>
                    <a:pt x="317355" y="110619"/>
                    <a:pt x="371331" y="119351"/>
                    <a:pt x="390645" y="128611"/>
                  </a:cubicBezTo>
                  <a:cubicBezTo>
                    <a:pt x="409959" y="137871"/>
                    <a:pt x="401492" y="138665"/>
                    <a:pt x="392232" y="158773"/>
                  </a:cubicBezTo>
                  <a:cubicBezTo>
                    <a:pt x="382972" y="178881"/>
                    <a:pt x="359159" y="226771"/>
                    <a:pt x="335082" y="249261"/>
                  </a:cubicBezTo>
                  <a:cubicBezTo>
                    <a:pt x="311005" y="271751"/>
                    <a:pt x="281107" y="282863"/>
                    <a:pt x="247770" y="293711"/>
                  </a:cubicBezTo>
                  <a:cubicBezTo>
                    <a:pt x="214433" y="304559"/>
                    <a:pt x="164690" y="309586"/>
                    <a:pt x="135057" y="314348"/>
                  </a:cubicBezTo>
                  <a:cubicBezTo>
                    <a:pt x="105424" y="319110"/>
                    <a:pt x="52508" y="325461"/>
                    <a:pt x="69970" y="322286"/>
                  </a:cubicBezTo>
                  <a:cubicBezTo>
                    <a:pt x="87433" y="319111"/>
                    <a:pt x="198293" y="306411"/>
                    <a:pt x="239832" y="295298"/>
                  </a:cubicBezTo>
                  <a:cubicBezTo>
                    <a:pt x="281372" y="284186"/>
                    <a:pt x="295924" y="274661"/>
                    <a:pt x="319207" y="255611"/>
                  </a:cubicBezTo>
                  <a:cubicBezTo>
                    <a:pt x="342490" y="236561"/>
                    <a:pt x="367626" y="199254"/>
                    <a:pt x="379532" y="180998"/>
                  </a:cubicBezTo>
                  <a:cubicBezTo>
                    <a:pt x="391438" y="162742"/>
                    <a:pt x="397789" y="154540"/>
                    <a:pt x="390645" y="146073"/>
                  </a:cubicBezTo>
                  <a:cubicBezTo>
                    <a:pt x="383501" y="137606"/>
                    <a:pt x="367362" y="136548"/>
                    <a:pt x="336670" y="130198"/>
                  </a:cubicBezTo>
                  <a:cubicBezTo>
                    <a:pt x="305978" y="123848"/>
                    <a:pt x="254914" y="121467"/>
                    <a:pt x="206495" y="107973"/>
                  </a:cubicBezTo>
                  <a:cubicBezTo>
                    <a:pt x="158076" y="94479"/>
                    <a:pt x="79759" y="64846"/>
                    <a:pt x="46157" y="49236"/>
                  </a:cubicBezTo>
                  <a:cubicBezTo>
                    <a:pt x="12555" y="33626"/>
                    <a:pt x="-1468" y="-1035"/>
                    <a:pt x="120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2282E53B-A938-45AA-8689-D3FCCB75409B}"/>
                </a:ext>
              </a:extLst>
            </p:cNvPr>
            <p:cNvSpPr/>
            <p:nvPr/>
          </p:nvSpPr>
          <p:spPr>
            <a:xfrm>
              <a:off x="4767658" y="7370763"/>
              <a:ext cx="232968" cy="19292"/>
            </a:xfrm>
            <a:custGeom>
              <a:avLst/>
              <a:gdLst>
                <a:gd name="connsiteX0" fmla="*/ 232967 w 232968"/>
                <a:gd name="connsiteY0" fmla="*/ 0 h 19292"/>
                <a:gd name="connsiteX1" fmla="*/ 117080 w 232968"/>
                <a:gd name="connsiteY1" fmla="*/ 12700 h 19292"/>
                <a:gd name="connsiteX2" fmla="*/ 58342 w 232968"/>
                <a:gd name="connsiteY2" fmla="*/ 19050 h 19292"/>
                <a:gd name="connsiteX3" fmla="*/ 1192 w 232968"/>
                <a:gd name="connsiteY3" fmla="*/ 17462 h 19292"/>
                <a:gd name="connsiteX4" fmla="*/ 113905 w 232968"/>
                <a:gd name="connsiteY4" fmla="*/ 12700 h 19292"/>
                <a:gd name="connsiteX5" fmla="*/ 232967 w 232968"/>
                <a:gd name="connsiteY5" fmla="*/ 0 h 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68" h="19292">
                  <a:moveTo>
                    <a:pt x="232967" y="0"/>
                  </a:moveTo>
                  <a:cubicBezTo>
                    <a:pt x="233496" y="0"/>
                    <a:pt x="117080" y="12700"/>
                    <a:pt x="117080" y="12700"/>
                  </a:cubicBezTo>
                  <a:cubicBezTo>
                    <a:pt x="87976" y="15875"/>
                    <a:pt x="77657" y="18256"/>
                    <a:pt x="58342" y="19050"/>
                  </a:cubicBezTo>
                  <a:cubicBezTo>
                    <a:pt x="39027" y="19844"/>
                    <a:pt x="-8068" y="18520"/>
                    <a:pt x="1192" y="17462"/>
                  </a:cubicBezTo>
                  <a:cubicBezTo>
                    <a:pt x="10452" y="16404"/>
                    <a:pt x="113905" y="12700"/>
                    <a:pt x="113905" y="12700"/>
                  </a:cubicBezTo>
                  <a:cubicBezTo>
                    <a:pt x="153592" y="11906"/>
                    <a:pt x="232438" y="0"/>
                    <a:pt x="2329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7F3E33E4-E26F-4FC0-B014-DB2AA6CC3703}"/>
                </a:ext>
              </a:extLst>
            </p:cNvPr>
            <p:cNvSpPr/>
            <p:nvPr/>
          </p:nvSpPr>
          <p:spPr>
            <a:xfrm>
              <a:off x="4664857" y="7099211"/>
              <a:ext cx="129650" cy="300127"/>
            </a:xfrm>
            <a:custGeom>
              <a:avLst/>
              <a:gdLst>
                <a:gd name="connsiteX0" fmla="*/ 61131 w 129650"/>
                <a:gd name="connsiteY0" fmla="*/ 89 h 300127"/>
                <a:gd name="connsiteX1" fmla="*/ 5568 w 129650"/>
                <a:gd name="connsiteY1" fmla="*/ 41364 h 300127"/>
                <a:gd name="connsiteX2" fmla="*/ 7156 w 129650"/>
                <a:gd name="connsiteY2" fmla="*/ 138202 h 300127"/>
                <a:gd name="connsiteX3" fmla="*/ 51606 w 129650"/>
                <a:gd name="connsiteY3" fmla="*/ 201702 h 300127"/>
                <a:gd name="connsiteX4" fmla="*/ 67481 w 129650"/>
                <a:gd name="connsiteY4" fmla="*/ 228689 h 300127"/>
                <a:gd name="connsiteX5" fmla="*/ 73831 w 129650"/>
                <a:gd name="connsiteY5" fmla="*/ 257264 h 300127"/>
                <a:gd name="connsiteX6" fmla="*/ 129393 w 129650"/>
                <a:gd name="connsiteY6" fmla="*/ 300127 h 300127"/>
                <a:gd name="connsiteX7" fmla="*/ 92881 w 129650"/>
                <a:gd name="connsiteY7" fmla="*/ 257264 h 300127"/>
                <a:gd name="connsiteX8" fmla="*/ 53193 w 129650"/>
                <a:gd name="connsiteY8" fmla="*/ 217577 h 300127"/>
                <a:gd name="connsiteX9" fmla="*/ 26206 w 129650"/>
                <a:gd name="connsiteY9" fmla="*/ 173127 h 300127"/>
                <a:gd name="connsiteX10" fmla="*/ 11918 w 129650"/>
                <a:gd name="connsiteY10" fmla="*/ 120739 h 300127"/>
                <a:gd name="connsiteX11" fmla="*/ 21443 w 129650"/>
                <a:gd name="connsiteY11" fmla="*/ 50889 h 300127"/>
                <a:gd name="connsiteX12" fmla="*/ 61131 w 129650"/>
                <a:gd name="connsiteY12" fmla="*/ 89 h 30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650" h="300127">
                  <a:moveTo>
                    <a:pt x="61131" y="89"/>
                  </a:moveTo>
                  <a:cubicBezTo>
                    <a:pt x="58485" y="-1499"/>
                    <a:pt x="14564" y="18345"/>
                    <a:pt x="5568" y="41364"/>
                  </a:cubicBezTo>
                  <a:cubicBezTo>
                    <a:pt x="-3428" y="64383"/>
                    <a:pt x="-517" y="111479"/>
                    <a:pt x="7156" y="138202"/>
                  </a:cubicBezTo>
                  <a:cubicBezTo>
                    <a:pt x="14829" y="164925"/>
                    <a:pt x="41552" y="186621"/>
                    <a:pt x="51606" y="201702"/>
                  </a:cubicBezTo>
                  <a:cubicBezTo>
                    <a:pt x="61660" y="216783"/>
                    <a:pt x="63777" y="219429"/>
                    <a:pt x="67481" y="228689"/>
                  </a:cubicBezTo>
                  <a:cubicBezTo>
                    <a:pt x="71185" y="237949"/>
                    <a:pt x="63512" y="245358"/>
                    <a:pt x="73831" y="257264"/>
                  </a:cubicBezTo>
                  <a:cubicBezTo>
                    <a:pt x="84150" y="269170"/>
                    <a:pt x="126218" y="300127"/>
                    <a:pt x="129393" y="300127"/>
                  </a:cubicBezTo>
                  <a:cubicBezTo>
                    <a:pt x="132568" y="300127"/>
                    <a:pt x="105581" y="271022"/>
                    <a:pt x="92881" y="257264"/>
                  </a:cubicBezTo>
                  <a:cubicBezTo>
                    <a:pt x="80181" y="243506"/>
                    <a:pt x="64306" y="231600"/>
                    <a:pt x="53193" y="217577"/>
                  </a:cubicBezTo>
                  <a:cubicBezTo>
                    <a:pt x="42080" y="203554"/>
                    <a:pt x="33085" y="189267"/>
                    <a:pt x="26206" y="173127"/>
                  </a:cubicBezTo>
                  <a:cubicBezTo>
                    <a:pt x="19327" y="156987"/>
                    <a:pt x="12712" y="141112"/>
                    <a:pt x="11918" y="120739"/>
                  </a:cubicBezTo>
                  <a:cubicBezTo>
                    <a:pt x="11124" y="100366"/>
                    <a:pt x="14035" y="68616"/>
                    <a:pt x="21443" y="50889"/>
                  </a:cubicBezTo>
                  <a:cubicBezTo>
                    <a:pt x="28851" y="33162"/>
                    <a:pt x="63777" y="1677"/>
                    <a:pt x="61131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78815B0C-20F4-441B-B040-F7E2F364EF3A}"/>
                </a:ext>
              </a:extLst>
            </p:cNvPr>
            <p:cNvSpPr/>
            <p:nvPr/>
          </p:nvSpPr>
          <p:spPr>
            <a:xfrm>
              <a:off x="4657725" y="7210419"/>
              <a:ext cx="244220" cy="296869"/>
            </a:xfrm>
            <a:custGeom>
              <a:avLst/>
              <a:gdLst>
                <a:gd name="connsiteX0" fmla="*/ 0 w 244220"/>
                <a:gd name="connsiteY0" fmla="*/ 6 h 296869"/>
                <a:gd name="connsiteX1" fmla="*/ 7938 w 244220"/>
                <a:gd name="connsiteY1" fmla="*/ 93669 h 296869"/>
                <a:gd name="connsiteX2" fmla="*/ 9525 w 244220"/>
                <a:gd name="connsiteY2" fmla="*/ 157169 h 296869"/>
                <a:gd name="connsiteX3" fmla="*/ 47625 w 244220"/>
                <a:gd name="connsiteY3" fmla="*/ 209556 h 296869"/>
                <a:gd name="connsiteX4" fmla="*/ 134938 w 244220"/>
                <a:gd name="connsiteY4" fmla="*/ 258769 h 296869"/>
                <a:gd name="connsiteX5" fmla="*/ 242888 w 244220"/>
                <a:gd name="connsiteY5" fmla="*/ 296869 h 296869"/>
                <a:gd name="connsiteX6" fmla="*/ 187325 w 244220"/>
                <a:gd name="connsiteY6" fmla="*/ 258769 h 296869"/>
                <a:gd name="connsiteX7" fmla="*/ 73025 w 244220"/>
                <a:gd name="connsiteY7" fmla="*/ 201619 h 296869"/>
                <a:gd name="connsiteX8" fmla="*/ 22225 w 244220"/>
                <a:gd name="connsiteY8" fmla="*/ 144469 h 296869"/>
                <a:gd name="connsiteX9" fmla="*/ 7938 w 244220"/>
                <a:gd name="connsiteY9" fmla="*/ 98431 h 296869"/>
                <a:gd name="connsiteX10" fmla="*/ 0 w 244220"/>
                <a:gd name="connsiteY10" fmla="*/ 6 h 2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220" h="296869">
                  <a:moveTo>
                    <a:pt x="0" y="6"/>
                  </a:moveTo>
                  <a:cubicBezTo>
                    <a:pt x="0" y="-788"/>
                    <a:pt x="6351" y="67475"/>
                    <a:pt x="7938" y="93669"/>
                  </a:cubicBezTo>
                  <a:cubicBezTo>
                    <a:pt x="9526" y="119863"/>
                    <a:pt x="2911" y="137855"/>
                    <a:pt x="9525" y="157169"/>
                  </a:cubicBezTo>
                  <a:cubicBezTo>
                    <a:pt x="16139" y="176483"/>
                    <a:pt x="26723" y="192623"/>
                    <a:pt x="47625" y="209556"/>
                  </a:cubicBezTo>
                  <a:cubicBezTo>
                    <a:pt x="68527" y="226489"/>
                    <a:pt x="102394" y="244217"/>
                    <a:pt x="134938" y="258769"/>
                  </a:cubicBezTo>
                  <a:cubicBezTo>
                    <a:pt x="167482" y="273321"/>
                    <a:pt x="234157" y="296869"/>
                    <a:pt x="242888" y="296869"/>
                  </a:cubicBezTo>
                  <a:cubicBezTo>
                    <a:pt x="251619" y="296869"/>
                    <a:pt x="215635" y="274644"/>
                    <a:pt x="187325" y="258769"/>
                  </a:cubicBezTo>
                  <a:cubicBezTo>
                    <a:pt x="159015" y="242894"/>
                    <a:pt x="100542" y="220669"/>
                    <a:pt x="73025" y="201619"/>
                  </a:cubicBezTo>
                  <a:cubicBezTo>
                    <a:pt x="45508" y="182569"/>
                    <a:pt x="33073" y="161667"/>
                    <a:pt x="22225" y="144469"/>
                  </a:cubicBezTo>
                  <a:cubicBezTo>
                    <a:pt x="11377" y="127271"/>
                    <a:pt x="10584" y="120656"/>
                    <a:pt x="7938" y="98431"/>
                  </a:cubicBezTo>
                  <a:cubicBezTo>
                    <a:pt x="5292" y="76206"/>
                    <a:pt x="0" y="800"/>
                    <a:pt x="0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C95521B1-6B0A-4103-BF6B-8A86BFD4418F}"/>
                </a:ext>
              </a:extLst>
            </p:cNvPr>
            <p:cNvSpPr/>
            <p:nvPr/>
          </p:nvSpPr>
          <p:spPr>
            <a:xfrm>
              <a:off x="4689827" y="7415149"/>
              <a:ext cx="309336" cy="149296"/>
            </a:xfrm>
            <a:custGeom>
              <a:avLst/>
              <a:gdLst>
                <a:gd name="connsiteX0" fmla="*/ 1236 w 309336"/>
                <a:gd name="connsiteY0" fmla="*/ 64 h 149296"/>
                <a:gd name="connsiteX1" fmla="*/ 125061 w 309336"/>
                <a:gd name="connsiteY1" fmla="*/ 63564 h 149296"/>
                <a:gd name="connsiteX2" fmla="*/ 255236 w 309336"/>
                <a:gd name="connsiteY2" fmla="*/ 92139 h 149296"/>
                <a:gd name="connsiteX3" fmla="*/ 309211 w 309336"/>
                <a:gd name="connsiteY3" fmla="*/ 95314 h 149296"/>
                <a:gd name="connsiteX4" fmla="*/ 267936 w 309336"/>
                <a:gd name="connsiteY4" fmla="*/ 114364 h 149296"/>
                <a:gd name="connsiteX5" fmla="*/ 199673 w 309336"/>
                <a:gd name="connsiteY5" fmla="*/ 149289 h 149296"/>
                <a:gd name="connsiteX6" fmla="*/ 128236 w 309336"/>
                <a:gd name="connsiteY6" fmla="*/ 111189 h 149296"/>
                <a:gd name="connsiteX7" fmla="*/ 64736 w 309336"/>
                <a:gd name="connsiteY7" fmla="*/ 76264 h 149296"/>
                <a:gd name="connsiteX8" fmla="*/ 1236 w 309336"/>
                <a:gd name="connsiteY8" fmla="*/ 64 h 14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336" h="149296">
                  <a:moveTo>
                    <a:pt x="1236" y="64"/>
                  </a:moveTo>
                  <a:cubicBezTo>
                    <a:pt x="11290" y="-2053"/>
                    <a:pt x="82728" y="48218"/>
                    <a:pt x="125061" y="63564"/>
                  </a:cubicBezTo>
                  <a:cubicBezTo>
                    <a:pt x="167394" y="78910"/>
                    <a:pt x="224544" y="86847"/>
                    <a:pt x="255236" y="92139"/>
                  </a:cubicBezTo>
                  <a:cubicBezTo>
                    <a:pt x="285928" y="97431"/>
                    <a:pt x="307094" y="91610"/>
                    <a:pt x="309211" y="95314"/>
                  </a:cubicBezTo>
                  <a:cubicBezTo>
                    <a:pt x="311328" y="99018"/>
                    <a:pt x="286192" y="105368"/>
                    <a:pt x="267936" y="114364"/>
                  </a:cubicBezTo>
                  <a:cubicBezTo>
                    <a:pt x="249680" y="123360"/>
                    <a:pt x="222956" y="149818"/>
                    <a:pt x="199673" y="149289"/>
                  </a:cubicBezTo>
                  <a:cubicBezTo>
                    <a:pt x="176390" y="148760"/>
                    <a:pt x="150726" y="123360"/>
                    <a:pt x="128236" y="111189"/>
                  </a:cubicBezTo>
                  <a:cubicBezTo>
                    <a:pt x="105746" y="99018"/>
                    <a:pt x="84315" y="93197"/>
                    <a:pt x="64736" y="76264"/>
                  </a:cubicBezTo>
                  <a:cubicBezTo>
                    <a:pt x="45157" y="59331"/>
                    <a:pt x="-8818" y="2181"/>
                    <a:pt x="1236" y="64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61613FCA-CC96-48AB-B9B9-4C2C06C8B4F8}"/>
                </a:ext>
              </a:extLst>
            </p:cNvPr>
            <p:cNvSpPr/>
            <p:nvPr/>
          </p:nvSpPr>
          <p:spPr>
            <a:xfrm>
              <a:off x="4530838" y="7211447"/>
              <a:ext cx="107949" cy="214534"/>
            </a:xfrm>
            <a:custGeom>
              <a:avLst/>
              <a:gdLst>
                <a:gd name="connsiteX0" fmla="*/ 53862 w 107949"/>
                <a:gd name="connsiteY0" fmla="*/ 566 h 214534"/>
                <a:gd name="connsiteX1" fmla="*/ 25287 w 107949"/>
                <a:gd name="connsiteY1" fmla="*/ 62478 h 214534"/>
                <a:gd name="connsiteX2" fmla="*/ 36400 w 107949"/>
                <a:gd name="connsiteY2" fmla="*/ 118041 h 214534"/>
                <a:gd name="connsiteX3" fmla="*/ 107837 w 107949"/>
                <a:gd name="connsiteY3" fmla="*/ 213291 h 214534"/>
                <a:gd name="connsiteX4" fmla="*/ 52275 w 107949"/>
                <a:gd name="connsiteY4" fmla="*/ 170428 h 214534"/>
                <a:gd name="connsiteX5" fmla="*/ 28462 w 107949"/>
                <a:gd name="connsiteY5" fmla="*/ 141853 h 214534"/>
                <a:gd name="connsiteX6" fmla="*/ 9412 w 107949"/>
                <a:gd name="connsiteY6" fmla="*/ 84703 h 214534"/>
                <a:gd name="connsiteX7" fmla="*/ 4650 w 107949"/>
                <a:gd name="connsiteY7" fmla="*/ 49778 h 214534"/>
                <a:gd name="connsiteX8" fmla="*/ 1475 w 107949"/>
                <a:gd name="connsiteY8" fmla="*/ 32316 h 214534"/>
                <a:gd name="connsiteX9" fmla="*/ 53862 w 107949"/>
                <a:gd name="connsiteY9" fmla="*/ 566 h 21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49" h="214534">
                  <a:moveTo>
                    <a:pt x="53862" y="566"/>
                  </a:moveTo>
                  <a:cubicBezTo>
                    <a:pt x="57831" y="5593"/>
                    <a:pt x="28197" y="42899"/>
                    <a:pt x="25287" y="62478"/>
                  </a:cubicBezTo>
                  <a:cubicBezTo>
                    <a:pt x="22377" y="82057"/>
                    <a:pt x="22642" y="92906"/>
                    <a:pt x="36400" y="118041"/>
                  </a:cubicBezTo>
                  <a:cubicBezTo>
                    <a:pt x="50158" y="143176"/>
                    <a:pt x="105191" y="204560"/>
                    <a:pt x="107837" y="213291"/>
                  </a:cubicBezTo>
                  <a:cubicBezTo>
                    <a:pt x="110483" y="222022"/>
                    <a:pt x="65504" y="182334"/>
                    <a:pt x="52275" y="170428"/>
                  </a:cubicBezTo>
                  <a:cubicBezTo>
                    <a:pt x="39046" y="158522"/>
                    <a:pt x="35606" y="156141"/>
                    <a:pt x="28462" y="141853"/>
                  </a:cubicBezTo>
                  <a:cubicBezTo>
                    <a:pt x="21318" y="127566"/>
                    <a:pt x="13381" y="100049"/>
                    <a:pt x="9412" y="84703"/>
                  </a:cubicBezTo>
                  <a:cubicBezTo>
                    <a:pt x="5443" y="69357"/>
                    <a:pt x="5973" y="58509"/>
                    <a:pt x="4650" y="49778"/>
                  </a:cubicBezTo>
                  <a:cubicBezTo>
                    <a:pt x="3327" y="41047"/>
                    <a:pt x="-2758" y="39195"/>
                    <a:pt x="1475" y="32316"/>
                  </a:cubicBezTo>
                  <a:cubicBezTo>
                    <a:pt x="5708" y="25437"/>
                    <a:pt x="49893" y="-4461"/>
                    <a:pt x="53862" y="5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90183D92-52D8-4CB2-82BF-1814F8B4102F}"/>
                </a:ext>
              </a:extLst>
            </p:cNvPr>
            <p:cNvSpPr/>
            <p:nvPr/>
          </p:nvSpPr>
          <p:spPr>
            <a:xfrm>
              <a:off x="4846297" y="7323737"/>
              <a:ext cx="374443" cy="401126"/>
            </a:xfrm>
            <a:custGeom>
              <a:avLst/>
              <a:gdLst>
                <a:gd name="connsiteX0" fmla="*/ 371816 w 374443"/>
                <a:gd name="connsiteY0" fmla="*/ 988 h 401126"/>
                <a:gd name="connsiteX1" fmla="*/ 355941 w 374443"/>
                <a:gd name="connsiteY1" fmla="*/ 131163 h 401126"/>
                <a:gd name="connsiteX2" fmla="*/ 273391 w 374443"/>
                <a:gd name="connsiteY2" fmla="*/ 234351 h 401126"/>
                <a:gd name="connsiteX3" fmla="*/ 206716 w 374443"/>
                <a:gd name="connsiteY3" fmla="*/ 320076 h 401126"/>
                <a:gd name="connsiteX4" fmla="*/ 167028 w 374443"/>
                <a:gd name="connsiteY4" fmla="*/ 366113 h 401126"/>
                <a:gd name="connsiteX5" fmla="*/ 341 w 374443"/>
                <a:gd name="connsiteY5" fmla="*/ 401038 h 401126"/>
                <a:gd name="connsiteX6" fmla="*/ 125753 w 374443"/>
                <a:gd name="connsiteY6" fmla="*/ 374051 h 401126"/>
                <a:gd name="connsiteX7" fmla="*/ 200366 w 374443"/>
                <a:gd name="connsiteY7" fmla="*/ 313726 h 401126"/>
                <a:gd name="connsiteX8" fmla="*/ 263866 w 374443"/>
                <a:gd name="connsiteY8" fmla="*/ 266101 h 401126"/>
                <a:gd name="connsiteX9" fmla="*/ 316253 w 374443"/>
                <a:gd name="connsiteY9" fmla="*/ 204188 h 401126"/>
                <a:gd name="connsiteX10" fmla="*/ 371816 w 374443"/>
                <a:gd name="connsiteY10" fmla="*/ 988 h 40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443" h="401126">
                  <a:moveTo>
                    <a:pt x="371816" y="988"/>
                  </a:moveTo>
                  <a:cubicBezTo>
                    <a:pt x="378431" y="-11183"/>
                    <a:pt x="372345" y="92269"/>
                    <a:pt x="355941" y="131163"/>
                  </a:cubicBezTo>
                  <a:cubicBezTo>
                    <a:pt x="339537" y="170057"/>
                    <a:pt x="298262" y="202866"/>
                    <a:pt x="273391" y="234351"/>
                  </a:cubicBezTo>
                  <a:cubicBezTo>
                    <a:pt x="248520" y="265836"/>
                    <a:pt x="206716" y="320076"/>
                    <a:pt x="206716" y="320076"/>
                  </a:cubicBezTo>
                  <a:cubicBezTo>
                    <a:pt x="188989" y="342036"/>
                    <a:pt x="201424" y="352619"/>
                    <a:pt x="167028" y="366113"/>
                  </a:cubicBezTo>
                  <a:cubicBezTo>
                    <a:pt x="132632" y="379607"/>
                    <a:pt x="7220" y="399715"/>
                    <a:pt x="341" y="401038"/>
                  </a:cubicBezTo>
                  <a:cubicBezTo>
                    <a:pt x="-6538" y="402361"/>
                    <a:pt x="92416" y="388603"/>
                    <a:pt x="125753" y="374051"/>
                  </a:cubicBezTo>
                  <a:cubicBezTo>
                    <a:pt x="159090" y="359499"/>
                    <a:pt x="177347" y="331718"/>
                    <a:pt x="200366" y="313726"/>
                  </a:cubicBezTo>
                  <a:cubicBezTo>
                    <a:pt x="223385" y="295734"/>
                    <a:pt x="244552" y="284357"/>
                    <a:pt x="263866" y="266101"/>
                  </a:cubicBezTo>
                  <a:cubicBezTo>
                    <a:pt x="283180" y="247845"/>
                    <a:pt x="297468" y="244140"/>
                    <a:pt x="316253" y="204188"/>
                  </a:cubicBezTo>
                  <a:cubicBezTo>
                    <a:pt x="335038" y="164236"/>
                    <a:pt x="365201" y="13159"/>
                    <a:pt x="371816" y="9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6153FE40-2222-4216-BDE3-D460216B3DEA}"/>
                </a:ext>
              </a:extLst>
            </p:cNvPr>
            <p:cNvSpPr/>
            <p:nvPr/>
          </p:nvSpPr>
          <p:spPr>
            <a:xfrm>
              <a:off x="4578794" y="7448476"/>
              <a:ext cx="194499" cy="187404"/>
            </a:xfrm>
            <a:custGeom>
              <a:avLst/>
              <a:gdLst>
                <a:gd name="connsiteX0" fmla="*/ 5906 w 194499"/>
                <a:gd name="connsiteY0" fmla="*/ 74 h 187404"/>
                <a:gd name="connsiteX1" fmla="*/ 123381 w 194499"/>
                <a:gd name="connsiteY1" fmla="*/ 60399 h 187404"/>
                <a:gd name="connsiteX2" fmla="*/ 193231 w 194499"/>
                <a:gd name="connsiteY2" fmla="*/ 76274 h 187404"/>
                <a:gd name="connsiteX3" fmla="*/ 164656 w 194499"/>
                <a:gd name="connsiteY3" fmla="*/ 111199 h 187404"/>
                <a:gd name="connsiteX4" fmla="*/ 117031 w 194499"/>
                <a:gd name="connsiteY4" fmla="*/ 114374 h 187404"/>
                <a:gd name="connsiteX5" fmla="*/ 67819 w 194499"/>
                <a:gd name="connsiteY5" fmla="*/ 123899 h 187404"/>
                <a:gd name="connsiteX6" fmla="*/ 55119 w 194499"/>
                <a:gd name="connsiteY6" fmla="*/ 187399 h 187404"/>
                <a:gd name="connsiteX7" fmla="*/ 37656 w 194499"/>
                <a:gd name="connsiteY7" fmla="*/ 127074 h 187404"/>
                <a:gd name="connsiteX8" fmla="*/ 18606 w 194499"/>
                <a:gd name="connsiteY8" fmla="*/ 49287 h 187404"/>
                <a:gd name="connsiteX9" fmla="*/ 5906 w 194499"/>
                <a:gd name="connsiteY9" fmla="*/ 74 h 18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99" h="187404">
                  <a:moveTo>
                    <a:pt x="5906" y="74"/>
                  </a:moveTo>
                  <a:cubicBezTo>
                    <a:pt x="23368" y="1926"/>
                    <a:pt x="92160" y="47699"/>
                    <a:pt x="123381" y="60399"/>
                  </a:cubicBezTo>
                  <a:cubicBezTo>
                    <a:pt x="154602" y="73099"/>
                    <a:pt x="186352" y="67807"/>
                    <a:pt x="193231" y="76274"/>
                  </a:cubicBezTo>
                  <a:cubicBezTo>
                    <a:pt x="200110" y="84741"/>
                    <a:pt x="177356" y="104849"/>
                    <a:pt x="164656" y="111199"/>
                  </a:cubicBezTo>
                  <a:cubicBezTo>
                    <a:pt x="151956" y="117549"/>
                    <a:pt x="133170" y="112257"/>
                    <a:pt x="117031" y="114374"/>
                  </a:cubicBezTo>
                  <a:cubicBezTo>
                    <a:pt x="100892" y="116491"/>
                    <a:pt x="78138" y="111728"/>
                    <a:pt x="67819" y="123899"/>
                  </a:cubicBezTo>
                  <a:cubicBezTo>
                    <a:pt x="57500" y="136070"/>
                    <a:pt x="60146" y="186870"/>
                    <a:pt x="55119" y="187399"/>
                  </a:cubicBezTo>
                  <a:cubicBezTo>
                    <a:pt x="50092" y="187928"/>
                    <a:pt x="43741" y="150093"/>
                    <a:pt x="37656" y="127074"/>
                  </a:cubicBezTo>
                  <a:cubicBezTo>
                    <a:pt x="31571" y="104055"/>
                    <a:pt x="22310" y="67014"/>
                    <a:pt x="18606" y="49287"/>
                  </a:cubicBezTo>
                  <a:cubicBezTo>
                    <a:pt x="14902" y="31560"/>
                    <a:pt x="-11556" y="-1778"/>
                    <a:pt x="5906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2826D319-7E7C-4305-89A7-21B20B58A25A}"/>
                </a:ext>
              </a:extLst>
            </p:cNvPr>
            <p:cNvSpPr/>
            <p:nvPr/>
          </p:nvSpPr>
          <p:spPr>
            <a:xfrm>
              <a:off x="4627990" y="7058525"/>
              <a:ext cx="1032154" cy="754132"/>
            </a:xfrm>
            <a:custGeom>
              <a:avLst/>
              <a:gdLst>
                <a:gd name="connsiteX0" fmla="*/ 1031977 w 1032154"/>
                <a:gd name="connsiteY0" fmla="*/ 558 h 754132"/>
                <a:gd name="connsiteX1" fmla="*/ 932493 w 1032154"/>
                <a:gd name="connsiteY1" fmla="*/ 148725 h 754132"/>
                <a:gd name="connsiteX2" fmla="*/ 845710 w 1032154"/>
                <a:gd name="connsiteY2" fmla="*/ 341342 h 754132"/>
                <a:gd name="connsiteX3" fmla="*/ 767393 w 1032154"/>
                <a:gd name="connsiteY3" fmla="*/ 423892 h 754132"/>
                <a:gd name="connsiteX4" fmla="*/ 623460 w 1032154"/>
                <a:gd name="connsiteY4" fmla="*/ 580525 h 754132"/>
                <a:gd name="connsiteX5" fmla="*/ 509160 w 1032154"/>
                <a:gd name="connsiteY5" fmla="*/ 671542 h 754132"/>
                <a:gd name="connsiteX6" fmla="*/ 424493 w 1032154"/>
                <a:gd name="connsiteY6" fmla="*/ 726575 h 754132"/>
                <a:gd name="connsiteX7" fmla="*/ 327127 w 1032154"/>
                <a:gd name="connsiteY7" fmla="*/ 754092 h 754132"/>
                <a:gd name="connsiteX8" fmla="*/ 174727 w 1032154"/>
                <a:gd name="connsiteY8" fmla="*/ 730808 h 754132"/>
                <a:gd name="connsiteX9" fmla="*/ 62543 w 1032154"/>
                <a:gd name="connsiteY9" fmla="*/ 660958 h 754132"/>
                <a:gd name="connsiteX10" fmla="*/ 1160 w 1032154"/>
                <a:gd name="connsiteY10" fmla="*/ 544542 h 754132"/>
                <a:gd name="connsiteX11" fmla="*/ 28677 w 1032154"/>
                <a:gd name="connsiteY11" fmla="*/ 595342 h 754132"/>
                <a:gd name="connsiteX12" fmla="*/ 104877 w 1032154"/>
                <a:gd name="connsiteY12" fmla="*/ 684242 h 754132"/>
                <a:gd name="connsiteX13" fmla="*/ 348293 w 1032154"/>
                <a:gd name="connsiteY13" fmla="*/ 737158 h 754132"/>
                <a:gd name="connsiteX14" fmla="*/ 492227 w 1032154"/>
                <a:gd name="connsiteY14" fmla="*/ 680008 h 754132"/>
                <a:gd name="connsiteX15" fmla="*/ 629810 w 1032154"/>
                <a:gd name="connsiteY15" fmla="*/ 546658 h 754132"/>
                <a:gd name="connsiteX16" fmla="*/ 799143 w 1032154"/>
                <a:gd name="connsiteY16" fmla="*/ 370975 h 754132"/>
                <a:gd name="connsiteX17" fmla="*/ 856293 w 1032154"/>
                <a:gd name="connsiteY17" fmla="*/ 267258 h 754132"/>
                <a:gd name="connsiteX18" fmla="*/ 900743 w 1032154"/>
                <a:gd name="connsiteY18" fmla="*/ 176242 h 754132"/>
                <a:gd name="connsiteX19" fmla="*/ 955777 w 1032154"/>
                <a:gd name="connsiteY19" fmla="*/ 100042 h 754132"/>
                <a:gd name="connsiteX20" fmla="*/ 1031977 w 1032154"/>
                <a:gd name="connsiteY20" fmla="*/ 558 h 75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2154" h="754132">
                  <a:moveTo>
                    <a:pt x="1031977" y="558"/>
                  </a:moveTo>
                  <a:cubicBezTo>
                    <a:pt x="1028096" y="8672"/>
                    <a:pt x="963537" y="91928"/>
                    <a:pt x="932493" y="148725"/>
                  </a:cubicBezTo>
                  <a:cubicBezTo>
                    <a:pt x="901449" y="205522"/>
                    <a:pt x="873227" y="295481"/>
                    <a:pt x="845710" y="341342"/>
                  </a:cubicBezTo>
                  <a:cubicBezTo>
                    <a:pt x="818193" y="387203"/>
                    <a:pt x="804435" y="384028"/>
                    <a:pt x="767393" y="423892"/>
                  </a:cubicBezTo>
                  <a:cubicBezTo>
                    <a:pt x="730351" y="463756"/>
                    <a:pt x="666499" y="539250"/>
                    <a:pt x="623460" y="580525"/>
                  </a:cubicBezTo>
                  <a:cubicBezTo>
                    <a:pt x="580421" y="621800"/>
                    <a:pt x="542321" y="647200"/>
                    <a:pt x="509160" y="671542"/>
                  </a:cubicBezTo>
                  <a:cubicBezTo>
                    <a:pt x="475999" y="695884"/>
                    <a:pt x="454832" y="712817"/>
                    <a:pt x="424493" y="726575"/>
                  </a:cubicBezTo>
                  <a:cubicBezTo>
                    <a:pt x="394154" y="740333"/>
                    <a:pt x="368755" y="753386"/>
                    <a:pt x="327127" y="754092"/>
                  </a:cubicBezTo>
                  <a:cubicBezTo>
                    <a:pt x="285499" y="754798"/>
                    <a:pt x="218824" y="746330"/>
                    <a:pt x="174727" y="730808"/>
                  </a:cubicBezTo>
                  <a:cubicBezTo>
                    <a:pt x="130630" y="715286"/>
                    <a:pt x="91471" y="692002"/>
                    <a:pt x="62543" y="660958"/>
                  </a:cubicBezTo>
                  <a:cubicBezTo>
                    <a:pt x="33615" y="629914"/>
                    <a:pt x="6804" y="555478"/>
                    <a:pt x="1160" y="544542"/>
                  </a:cubicBezTo>
                  <a:cubicBezTo>
                    <a:pt x="-4484" y="533606"/>
                    <a:pt x="11391" y="572059"/>
                    <a:pt x="28677" y="595342"/>
                  </a:cubicBezTo>
                  <a:cubicBezTo>
                    <a:pt x="45963" y="618625"/>
                    <a:pt x="51608" y="660606"/>
                    <a:pt x="104877" y="684242"/>
                  </a:cubicBezTo>
                  <a:cubicBezTo>
                    <a:pt x="158146" y="707878"/>
                    <a:pt x="283735" y="737864"/>
                    <a:pt x="348293" y="737158"/>
                  </a:cubicBezTo>
                  <a:cubicBezTo>
                    <a:pt x="412851" y="736452"/>
                    <a:pt x="445308" y="711758"/>
                    <a:pt x="492227" y="680008"/>
                  </a:cubicBezTo>
                  <a:cubicBezTo>
                    <a:pt x="539146" y="648258"/>
                    <a:pt x="578657" y="598163"/>
                    <a:pt x="629810" y="546658"/>
                  </a:cubicBezTo>
                  <a:cubicBezTo>
                    <a:pt x="680963" y="495153"/>
                    <a:pt x="761396" y="417542"/>
                    <a:pt x="799143" y="370975"/>
                  </a:cubicBezTo>
                  <a:cubicBezTo>
                    <a:pt x="836890" y="324408"/>
                    <a:pt x="839360" y="299713"/>
                    <a:pt x="856293" y="267258"/>
                  </a:cubicBezTo>
                  <a:cubicBezTo>
                    <a:pt x="873226" y="234803"/>
                    <a:pt x="884162" y="204111"/>
                    <a:pt x="900743" y="176242"/>
                  </a:cubicBezTo>
                  <a:cubicBezTo>
                    <a:pt x="917324" y="148373"/>
                    <a:pt x="936374" y="125089"/>
                    <a:pt x="955777" y="100042"/>
                  </a:cubicBezTo>
                  <a:cubicBezTo>
                    <a:pt x="975180" y="74995"/>
                    <a:pt x="1035858" y="-7556"/>
                    <a:pt x="1031977" y="55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865A488-BAE0-4CD3-8400-6B29006A82E2}"/>
                </a:ext>
              </a:extLst>
            </p:cNvPr>
            <p:cNvSpPr/>
            <p:nvPr/>
          </p:nvSpPr>
          <p:spPr>
            <a:xfrm>
              <a:off x="4415227" y="6765948"/>
              <a:ext cx="65799" cy="484932"/>
            </a:xfrm>
            <a:custGeom>
              <a:avLst/>
              <a:gdLst>
                <a:gd name="connsiteX0" fmla="*/ 53056 w 65799"/>
                <a:gd name="connsiteY0" fmla="*/ 1035 h 484932"/>
                <a:gd name="connsiteX1" fmla="*/ 21306 w 65799"/>
                <a:gd name="connsiteY1" fmla="*/ 62419 h 484932"/>
                <a:gd name="connsiteX2" fmla="*/ 140 w 65799"/>
                <a:gd name="connsiteY2" fmla="*/ 191535 h 484932"/>
                <a:gd name="connsiteX3" fmla="*/ 14956 w 65799"/>
                <a:gd name="connsiteY3" fmla="*/ 346052 h 484932"/>
                <a:gd name="connsiteX4" fmla="*/ 65756 w 65799"/>
                <a:gd name="connsiteY4" fmla="*/ 483635 h 484932"/>
                <a:gd name="connsiteX5" fmla="*/ 23423 w 65799"/>
                <a:gd name="connsiteY5" fmla="*/ 409552 h 484932"/>
                <a:gd name="connsiteX6" fmla="*/ 4373 w 65799"/>
                <a:gd name="connsiteY6" fmla="*/ 316419 h 484932"/>
                <a:gd name="connsiteX7" fmla="*/ 21306 w 65799"/>
                <a:gd name="connsiteY7" fmla="*/ 200002 h 484932"/>
                <a:gd name="connsiteX8" fmla="*/ 34006 w 65799"/>
                <a:gd name="connsiteY8" fmla="*/ 108985 h 484932"/>
                <a:gd name="connsiteX9" fmla="*/ 53056 w 65799"/>
                <a:gd name="connsiteY9" fmla="*/ 1035 h 4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799" h="484932">
                  <a:moveTo>
                    <a:pt x="53056" y="1035"/>
                  </a:moveTo>
                  <a:cubicBezTo>
                    <a:pt x="50939" y="-6726"/>
                    <a:pt x="30125" y="30669"/>
                    <a:pt x="21306" y="62419"/>
                  </a:cubicBezTo>
                  <a:cubicBezTo>
                    <a:pt x="12487" y="94169"/>
                    <a:pt x="1198" y="144263"/>
                    <a:pt x="140" y="191535"/>
                  </a:cubicBezTo>
                  <a:cubicBezTo>
                    <a:pt x="-918" y="238807"/>
                    <a:pt x="4020" y="297369"/>
                    <a:pt x="14956" y="346052"/>
                  </a:cubicBezTo>
                  <a:cubicBezTo>
                    <a:pt x="25892" y="394735"/>
                    <a:pt x="64345" y="473052"/>
                    <a:pt x="65756" y="483635"/>
                  </a:cubicBezTo>
                  <a:cubicBezTo>
                    <a:pt x="67167" y="494218"/>
                    <a:pt x="33653" y="437421"/>
                    <a:pt x="23423" y="409552"/>
                  </a:cubicBezTo>
                  <a:cubicBezTo>
                    <a:pt x="13192" y="381683"/>
                    <a:pt x="4726" y="351344"/>
                    <a:pt x="4373" y="316419"/>
                  </a:cubicBezTo>
                  <a:cubicBezTo>
                    <a:pt x="4020" y="281494"/>
                    <a:pt x="16367" y="234574"/>
                    <a:pt x="21306" y="200002"/>
                  </a:cubicBezTo>
                  <a:cubicBezTo>
                    <a:pt x="26245" y="165430"/>
                    <a:pt x="28714" y="142499"/>
                    <a:pt x="34006" y="108985"/>
                  </a:cubicBezTo>
                  <a:cubicBezTo>
                    <a:pt x="39298" y="75471"/>
                    <a:pt x="55173" y="8796"/>
                    <a:pt x="53056" y="10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BE12D31E-2427-45B2-AE70-0A2F99754016}"/>
                </a:ext>
              </a:extLst>
            </p:cNvPr>
            <p:cNvSpPr/>
            <p:nvPr/>
          </p:nvSpPr>
          <p:spPr>
            <a:xfrm>
              <a:off x="4374415" y="6328678"/>
              <a:ext cx="204396" cy="488332"/>
            </a:xfrm>
            <a:custGeom>
              <a:avLst/>
              <a:gdLst>
                <a:gd name="connsiteX0" fmla="*/ 174302 w 204396"/>
                <a:gd name="connsiteY0" fmla="*/ 155 h 488332"/>
                <a:gd name="connsiteX1" fmla="*/ 184885 w 204396"/>
                <a:gd name="connsiteY1" fmla="*/ 63655 h 488332"/>
                <a:gd name="connsiteX2" fmla="*/ 148902 w 204396"/>
                <a:gd name="connsiteY2" fmla="*/ 122922 h 488332"/>
                <a:gd name="connsiteX3" fmla="*/ 57885 w 204396"/>
                <a:gd name="connsiteY3" fmla="*/ 228755 h 488332"/>
                <a:gd name="connsiteX4" fmla="*/ 7085 w 204396"/>
                <a:gd name="connsiteY4" fmla="*/ 330355 h 488332"/>
                <a:gd name="connsiteX5" fmla="*/ 2852 w 204396"/>
                <a:gd name="connsiteY5" fmla="*/ 438305 h 488332"/>
                <a:gd name="connsiteX6" fmla="*/ 30368 w 204396"/>
                <a:gd name="connsiteY6" fmla="*/ 484872 h 488332"/>
                <a:gd name="connsiteX7" fmla="*/ 68468 w 204396"/>
                <a:gd name="connsiteY7" fmla="*/ 478522 h 488332"/>
                <a:gd name="connsiteX8" fmla="*/ 100218 w 204396"/>
                <a:gd name="connsiteY8" fmla="*/ 427722 h 488332"/>
                <a:gd name="connsiteX9" fmla="*/ 70585 w 204396"/>
                <a:gd name="connsiteY9" fmla="*/ 465822 h 488332"/>
                <a:gd name="connsiteX10" fmla="*/ 40952 w 204396"/>
                <a:gd name="connsiteY10" fmla="*/ 453122 h 488332"/>
                <a:gd name="connsiteX11" fmla="*/ 28252 w 204396"/>
                <a:gd name="connsiteY11" fmla="*/ 400205 h 488332"/>
                <a:gd name="connsiteX12" fmla="*/ 38835 w 204396"/>
                <a:gd name="connsiteY12" fmla="*/ 300722 h 488332"/>
                <a:gd name="connsiteX13" fmla="*/ 91752 w 204396"/>
                <a:gd name="connsiteY13" fmla="*/ 224522 h 488332"/>
                <a:gd name="connsiteX14" fmla="*/ 180652 w 204396"/>
                <a:gd name="connsiteY14" fmla="*/ 101755 h 488332"/>
                <a:gd name="connsiteX15" fmla="*/ 203935 w 204396"/>
                <a:gd name="connsiteY15" fmla="*/ 46722 h 488332"/>
                <a:gd name="connsiteX16" fmla="*/ 174302 w 204396"/>
                <a:gd name="connsiteY16" fmla="*/ 155 h 48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396" h="488332">
                  <a:moveTo>
                    <a:pt x="174302" y="155"/>
                  </a:moveTo>
                  <a:cubicBezTo>
                    <a:pt x="171127" y="2977"/>
                    <a:pt x="189118" y="43194"/>
                    <a:pt x="184885" y="63655"/>
                  </a:cubicBezTo>
                  <a:cubicBezTo>
                    <a:pt x="180652" y="84116"/>
                    <a:pt x="170069" y="95405"/>
                    <a:pt x="148902" y="122922"/>
                  </a:cubicBezTo>
                  <a:cubicBezTo>
                    <a:pt x="127735" y="150439"/>
                    <a:pt x="81521" y="194183"/>
                    <a:pt x="57885" y="228755"/>
                  </a:cubicBezTo>
                  <a:cubicBezTo>
                    <a:pt x="34249" y="263327"/>
                    <a:pt x="16257" y="295430"/>
                    <a:pt x="7085" y="330355"/>
                  </a:cubicBezTo>
                  <a:cubicBezTo>
                    <a:pt x="-2087" y="365280"/>
                    <a:pt x="-1029" y="412552"/>
                    <a:pt x="2852" y="438305"/>
                  </a:cubicBezTo>
                  <a:cubicBezTo>
                    <a:pt x="6732" y="464058"/>
                    <a:pt x="19432" y="478169"/>
                    <a:pt x="30368" y="484872"/>
                  </a:cubicBezTo>
                  <a:cubicBezTo>
                    <a:pt x="41304" y="491575"/>
                    <a:pt x="56826" y="488047"/>
                    <a:pt x="68468" y="478522"/>
                  </a:cubicBezTo>
                  <a:cubicBezTo>
                    <a:pt x="80110" y="468997"/>
                    <a:pt x="99865" y="429839"/>
                    <a:pt x="100218" y="427722"/>
                  </a:cubicBezTo>
                  <a:cubicBezTo>
                    <a:pt x="100571" y="425605"/>
                    <a:pt x="80463" y="461589"/>
                    <a:pt x="70585" y="465822"/>
                  </a:cubicBezTo>
                  <a:cubicBezTo>
                    <a:pt x="60707" y="470055"/>
                    <a:pt x="48007" y="464058"/>
                    <a:pt x="40952" y="453122"/>
                  </a:cubicBezTo>
                  <a:cubicBezTo>
                    <a:pt x="33897" y="442186"/>
                    <a:pt x="28605" y="425605"/>
                    <a:pt x="28252" y="400205"/>
                  </a:cubicBezTo>
                  <a:cubicBezTo>
                    <a:pt x="27899" y="374805"/>
                    <a:pt x="28252" y="330003"/>
                    <a:pt x="38835" y="300722"/>
                  </a:cubicBezTo>
                  <a:cubicBezTo>
                    <a:pt x="49418" y="271441"/>
                    <a:pt x="68116" y="257683"/>
                    <a:pt x="91752" y="224522"/>
                  </a:cubicBezTo>
                  <a:cubicBezTo>
                    <a:pt x="115388" y="191361"/>
                    <a:pt x="161955" y="131388"/>
                    <a:pt x="180652" y="101755"/>
                  </a:cubicBezTo>
                  <a:cubicBezTo>
                    <a:pt x="199349" y="72122"/>
                    <a:pt x="199349" y="59775"/>
                    <a:pt x="203935" y="46722"/>
                  </a:cubicBezTo>
                  <a:cubicBezTo>
                    <a:pt x="208521" y="33669"/>
                    <a:pt x="177477" y="-2667"/>
                    <a:pt x="174302" y="1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9C2408DA-6CAE-4F94-BB6D-6ED228F631FC}"/>
                </a:ext>
              </a:extLst>
            </p:cNvPr>
            <p:cNvSpPr/>
            <p:nvPr/>
          </p:nvSpPr>
          <p:spPr>
            <a:xfrm>
              <a:off x="4461886" y="6118878"/>
              <a:ext cx="201542" cy="666139"/>
            </a:xfrm>
            <a:custGeom>
              <a:avLst/>
              <a:gdLst>
                <a:gd name="connsiteX0" fmla="*/ 47 w 201542"/>
                <a:gd name="connsiteY0" fmla="*/ 665039 h 666139"/>
                <a:gd name="connsiteX1" fmla="*/ 25447 w 201542"/>
                <a:gd name="connsiteY1" fmla="*/ 508405 h 666139"/>
                <a:gd name="connsiteX2" fmla="*/ 57197 w 201542"/>
                <a:gd name="connsiteY2" fmla="*/ 396222 h 666139"/>
                <a:gd name="connsiteX3" fmla="*/ 129164 w 201542"/>
                <a:gd name="connsiteY3" fmla="*/ 165505 h 666139"/>
                <a:gd name="connsiteX4" fmla="*/ 201131 w 201542"/>
                <a:gd name="connsiteY4" fmla="*/ 405 h 666139"/>
                <a:gd name="connsiteX5" fmla="*/ 156681 w 201542"/>
                <a:gd name="connsiteY5" fmla="*/ 123172 h 666139"/>
                <a:gd name="connsiteX6" fmla="*/ 116464 w 201542"/>
                <a:gd name="connsiteY6" fmla="*/ 258639 h 666139"/>
                <a:gd name="connsiteX7" fmla="*/ 31797 w 201542"/>
                <a:gd name="connsiteY7" fmla="*/ 563439 h 666139"/>
                <a:gd name="connsiteX8" fmla="*/ 47 w 201542"/>
                <a:gd name="connsiteY8" fmla="*/ 665039 h 66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42" h="666139">
                  <a:moveTo>
                    <a:pt x="47" y="665039"/>
                  </a:moveTo>
                  <a:cubicBezTo>
                    <a:pt x="-1011" y="655867"/>
                    <a:pt x="15922" y="553208"/>
                    <a:pt x="25447" y="508405"/>
                  </a:cubicBezTo>
                  <a:cubicBezTo>
                    <a:pt x="34972" y="463602"/>
                    <a:pt x="39911" y="453372"/>
                    <a:pt x="57197" y="396222"/>
                  </a:cubicBezTo>
                  <a:cubicBezTo>
                    <a:pt x="74483" y="339072"/>
                    <a:pt x="105175" y="231474"/>
                    <a:pt x="129164" y="165505"/>
                  </a:cubicBezTo>
                  <a:cubicBezTo>
                    <a:pt x="153153" y="99536"/>
                    <a:pt x="196545" y="7460"/>
                    <a:pt x="201131" y="405"/>
                  </a:cubicBezTo>
                  <a:cubicBezTo>
                    <a:pt x="205717" y="-6650"/>
                    <a:pt x="170792" y="80133"/>
                    <a:pt x="156681" y="123172"/>
                  </a:cubicBezTo>
                  <a:cubicBezTo>
                    <a:pt x="142570" y="166211"/>
                    <a:pt x="137278" y="185261"/>
                    <a:pt x="116464" y="258639"/>
                  </a:cubicBezTo>
                  <a:cubicBezTo>
                    <a:pt x="95650" y="332017"/>
                    <a:pt x="49083" y="502056"/>
                    <a:pt x="31797" y="563439"/>
                  </a:cubicBezTo>
                  <a:cubicBezTo>
                    <a:pt x="14511" y="624822"/>
                    <a:pt x="1105" y="674211"/>
                    <a:pt x="47" y="6650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9710C69-3FE6-44B1-9AE1-F59BACFF6421}"/>
                </a:ext>
              </a:extLst>
            </p:cNvPr>
            <p:cNvSpPr/>
            <p:nvPr/>
          </p:nvSpPr>
          <p:spPr>
            <a:xfrm>
              <a:off x="4656507" y="5678614"/>
              <a:ext cx="807608" cy="455503"/>
            </a:xfrm>
            <a:custGeom>
              <a:avLst/>
              <a:gdLst>
                <a:gd name="connsiteX0" fmla="*/ 160 w 807608"/>
                <a:gd name="connsiteY0" fmla="*/ 455486 h 455503"/>
                <a:gd name="connsiteX1" fmla="*/ 70010 w 807608"/>
                <a:gd name="connsiteY1" fmla="*/ 298853 h 455503"/>
                <a:gd name="connsiteX2" fmla="*/ 169493 w 807608"/>
                <a:gd name="connsiteY2" fmla="*/ 190903 h 455503"/>
                <a:gd name="connsiteX3" fmla="*/ 311310 w 807608"/>
                <a:gd name="connsiteY3" fmla="*/ 80836 h 455503"/>
                <a:gd name="connsiteX4" fmla="*/ 525093 w 807608"/>
                <a:gd name="connsiteY4" fmla="*/ 10986 h 455503"/>
                <a:gd name="connsiteX5" fmla="*/ 666910 w 807608"/>
                <a:gd name="connsiteY5" fmla="*/ 403 h 455503"/>
                <a:gd name="connsiteX6" fmla="*/ 806610 w 807608"/>
                <a:gd name="connsiteY6" fmla="*/ 13103 h 455503"/>
                <a:gd name="connsiteX7" fmla="*/ 713476 w 807608"/>
                <a:gd name="connsiteY7" fmla="*/ 15219 h 455503"/>
                <a:gd name="connsiteX8" fmla="*/ 429843 w 807608"/>
                <a:gd name="connsiteY8" fmla="*/ 57553 h 455503"/>
                <a:gd name="connsiteX9" fmla="*/ 89060 w 807608"/>
                <a:gd name="connsiteY9" fmla="*/ 307319 h 455503"/>
                <a:gd name="connsiteX10" fmla="*/ 160 w 807608"/>
                <a:gd name="connsiteY10" fmla="*/ 455486 h 45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608" h="455503">
                  <a:moveTo>
                    <a:pt x="160" y="455486"/>
                  </a:moveTo>
                  <a:cubicBezTo>
                    <a:pt x="-3015" y="454075"/>
                    <a:pt x="41788" y="342950"/>
                    <a:pt x="70010" y="298853"/>
                  </a:cubicBezTo>
                  <a:cubicBezTo>
                    <a:pt x="98232" y="254756"/>
                    <a:pt x="129276" y="227239"/>
                    <a:pt x="169493" y="190903"/>
                  </a:cubicBezTo>
                  <a:cubicBezTo>
                    <a:pt x="209710" y="154567"/>
                    <a:pt x="252043" y="110822"/>
                    <a:pt x="311310" y="80836"/>
                  </a:cubicBezTo>
                  <a:cubicBezTo>
                    <a:pt x="370577" y="50850"/>
                    <a:pt x="465826" y="24391"/>
                    <a:pt x="525093" y="10986"/>
                  </a:cubicBezTo>
                  <a:cubicBezTo>
                    <a:pt x="584360" y="-2419"/>
                    <a:pt x="619991" y="50"/>
                    <a:pt x="666910" y="403"/>
                  </a:cubicBezTo>
                  <a:cubicBezTo>
                    <a:pt x="713829" y="756"/>
                    <a:pt x="798849" y="10634"/>
                    <a:pt x="806610" y="13103"/>
                  </a:cubicBezTo>
                  <a:cubicBezTo>
                    <a:pt x="814371" y="15572"/>
                    <a:pt x="776271" y="7811"/>
                    <a:pt x="713476" y="15219"/>
                  </a:cubicBezTo>
                  <a:cubicBezTo>
                    <a:pt x="650682" y="22627"/>
                    <a:pt x="533912" y="8870"/>
                    <a:pt x="429843" y="57553"/>
                  </a:cubicBezTo>
                  <a:cubicBezTo>
                    <a:pt x="325774" y="106236"/>
                    <a:pt x="158205" y="241350"/>
                    <a:pt x="89060" y="307319"/>
                  </a:cubicBezTo>
                  <a:cubicBezTo>
                    <a:pt x="19916" y="373288"/>
                    <a:pt x="3335" y="456897"/>
                    <a:pt x="160" y="4554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539C25BA-13F0-4D49-9CA7-4FF69C27F58A}"/>
                </a:ext>
              </a:extLst>
            </p:cNvPr>
            <p:cNvSpPr/>
            <p:nvPr/>
          </p:nvSpPr>
          <p:spPr>
            <a:xfrm>
              <a:off x="5475423" y="5684616"/>
              <a:ext cx="471288" cy="561667"/>
            </a:xfrm>
            <a:custGeom>
              <a:avLst/>
              <a:gdLst>
                <a:gd name="connsiteX0" fmla="*/ 394 w 471288"/>
                <a:gd name="connsiteY0" fmla="*/ 751 h 561667"/>
                <a:gd name="connsiteX1" fmla="*/ 222644 w 471288"/>
                <a:gd name="connsiteY1" fmla="*/ 178551 h 561667"/>
                <a:gd name="connsiteX2" fmla="*/ 383510 w 471288"/>
                <a:gd name="connsiteY2" fmla="*/ 347884 h 561667"/>
                <a:gd name="connsiteX3" fmla="*/ 453360 w 471288"/>
                <a:gd name="connsiteY3" fmla="*/ 487584 h 561667"/>
                <a:gd name="connsiteX4" fmla="*/ 457594 w 471288"/>
                <a:gd name="connsiteY4" fmla="*/ 561667 h 561667"/>
                <a:gd name="connsiteX5" fmla="*/ 466060 w 471288"/>
                <a:gd name="connsiteY5" fmla="*/ 487584 h 561667"/>
                <a:gd name="connsiteX6" fmla="*/ 368694 w 471288"/>
                <a:gd name="connsiteY6" fmla="*/ 288617 h 561667"/>
                <a:gd name="connsiteX7" fmla="*/ 173960 w 471288"/>
                <a:gd name="connsiteY7" fmla="*/ 121401 h 561667"/>
                <a:gd name="connsiteX8" fmla="*/ 394 w 471288"/>
                <a:gd name="connsiteY8" fmla="*/ 751 h 56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288" h="561667">
                  <a:moveTo>
                    <a:pt x="394" y="751"/>
                  </a:moveTo>
                  <a:cubicBezTo>
                    <a:pt x="8508" y="10276"/>
                    <a:pt x="158791" y="120696"/>
                    <a:pt x="222644" y="178551"/>
                  </a:cubicBezTo>
                  <a:cubicBezTo>
                    <a:pt x="286497" y="236406"/>
                    <a:pt x="345057" y="296379"/>
                    <a:pt x="383510" y="347884"/>
                  </a:cubicBezTo>
                  <a:cubicBezTo>
                    <a:pt x="421963" y="399389"/>
                    <a:pt x="441013" y="451954"/>
                    <a:pt x="453360" y="487584"/>
                  </a:cubicBezTo>
                  <a:cubicBezTo>
                    <a:pt x="465707" y="523215"/>
                    <a:pt x="455477" y="561667"/>
                    <a:pt x="457594" y="561667"/>
                  </a:cubicBezTo>
                  <a:cubicBezTo>
                    <a:pt x="459711" y="561667"/>
                    <a:pt x="480877" y="533092"/>
                    <a:pt x="466060" y="487584"/>
                  </a:cubicBezTo>
                  <a:cubicBezTo>
                    <a:pt x="451243" y="442076"/>
                    <a:pt x="417377" y="349647"/>
                    <a:pt x="368694" y="288617"/>
                  </a:cubicBezTo>
                  <a:cubicBezTo>
                    <a:pt x="320011" y="227587"/>
                    <a:pt x="236754" y="168320"/>
                    <a:pt x="173960" y="121401"/>
                  </a:cubicBezTo>
                  <a:cubicBezTo>
                    <a:pt x="111166" y="74482"/>
                    <a:pt x="-7720" y="-8774"/>
                    <a:pt x="394" y="7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70F33E0D-5D63-4EC0-8D9F-16A0D74DA2EE}"/>
                </a:ext>
              </a:extLst>
            </p:cNvPr>
            <p:cNvSpPr/>
            <p:nvPr/>
          </p:nvSpPr>
          <p:spPr>
            <a:xfrm>
              <a:off x="5883775" y="6212404"/>
              <a:ext cx="67207" cy="516036"/>
            </a:xfrm>
            <a:custGeom>
              <a:avLst/>
              <a:gdLst>
                <a:gd name="connsiteX0" fmla="*/ 61942 w 67207"/>
                <a:gd name="connsiteY0" fmla="*/ 13 h 516036"/>
                <a:gd name="connsiteX1" fmla="*/ 64058 w 67207"/>
                <a:gd name="connsiteY1" fmla="*/ 162996 h 516036"/>
                <a:gd name="connsiteX2" fmla="*/ 23842 w 67207"/>
                <a:gd name="connsiteY2" fmla="*/ 347146 h 516036"/>
                <a:gd name="connsiteX3" fmla="*/ 6908 w 67207"/>
                <a:gd name="connsiteY3" fmla="*/ 410646 h 516036"/>
                <a:gd name="connsiteX4" fmla="*/ 558 w 67207"/>
                <a:gd name="connsiteY4" fmla="*/ 510129 h 516036"/>
                <a:gd name="connsiteX5" fmla="*/ 558 w 67207"/>
                <a:gd name="connsiteY5" fmla="*/ 497429 h 516036"/>
                <a:gd name="connsiteX6" fmla="*/ 2675 w 67207"/>
                <a:gd name="connsiteY6" fmla="*/ 438163 h 516036"/>
                <a:gd name="connsiteX7" fmla="*/ 25958 w 67207"/>
                <a:gd name="connsiteY7" fmla="*/ 273063 h 516036"/>
                <a:gd name="connsiteX8" fmla="*/ 40775 w 67207"/>
                <a:gd name="connsiteY8" fmla="*/ 154529 h 516036"/>
                <a:gd name="connsiteX9" fmla="*/ 61942 w 67207"/>
                <a:gd name="connsiteY9" fmla="*/ 13 h 51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07" h="516036">
                  <a:moveTo>
                    <a:pt x="61942" y="13"/>
                  </a:moveTo>
                  <a:cubicBezTo>
                    <a:pt x="65822" y="1424"/>
                    <a:pt x="70408" y="105141"/>
                    <a:pt x="64058" y="162996"/>
                  </a:cubicBezTo>
                  <a:cubicBezTo>
                    <a:pt x="57708" y="220852"/>
                    <a:pt x="33367" y="305871"/>
                    <a:pt x="23842" y="347146"/>
                  </a:cubicBezTo>
                  <a:cubicBezTo>
                    <a:pt x="14317" y="388421"/>
                    <a:pt x="10789" y="383482"/>
                    <a:pt x="6908" y="410646"/>
                  </a:cubicBezTo>
                  <a:cubicBezTo>
                    <a:pt x="3027" y="437810"/>
                    <a:pt x="1616" y="495665"/>
                    <a:pt x="558" y="510129"/>
                  </a:cubicBezTo>
                  <a:cubicBezTo>
                    <a:pt x="-500" y="524593"/>
                    <a:pt x="205" y="509423"/>
                    <a:pt x="558" y="497429"/>
                  </a:cubicBezTo>
                  <a:cubicBezTo>
                    <a:pt x="911" y="485435"/>
                    <a:pt x="-1558" y="475557"/>
                    <a:pt x="2675" y="438163"/>
                  </a:cubicBezTo>
                  <a:cubicBezTo>
                    <a:pt x="6908" y="400769"/>
                    <a:pt x="19608" y="320335"/>
                    <a:pt x="25958" y="273063"/>
                  </a:cubicBezTo>
                  <a:cubicBezTo>
                    <a:pt x="32308" y="225791"/>
                    <a:pt x="37247" y="200037"/>
                    <a:pt x="40775" y="154529"/>
                  </a:cubicBezTo>
                  <a:cubicBezTo>
                    <a:pt x="44303" y="109021"/>
                    <a:pt x="58062" y="-1398"/>
                    <a:pt x="61942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E2DEBBA3-FD33-4F83-A863-9DF73F0EC798}"/>
                </a:ext>
              </a:extLst>
            </p:cNvPr>
            <p:cNvSpPr/>
            <p:nvPr/>
          </p:nvSpPr>
          <p:spPr>
            <a:xfrm>
              <a:off x="5778491" y="6723829"/>
              <a:ext cx="164927" cy="104583"/>
            </a:xfrm>
            <a:custGeom>
              <a:avLst/>
              <a:gdLst>
                <a:gd name="connsiteX0" fmla="*/ 9 w 164927"/>
                <a:gd name="connsiteY0" fmla="*/ 104538 h 104583"/>
                <a:gd name="connsiteX1" fmla="*/ 57159 w 164927"/>
                <a:gd name="connsiteY1" fmla="*/ 17754 h 104583"/>
                <a:gd name="connsiteX2" fmla="*/ 122776 w 164927"/>
                <a:gd name="connsiteY2" fmla="*/ 7171 h 104583"/>
                <a:gd name="connsiteX3" fmla="*/ 162992 w 164927"/>
                <a:gd name="connsiteY3" fmla="*/ 7171 h 104583"/>
                <a:gd name="connsiteX4" fmla="*/ 61392 w 164927"/>
                <a:gd name="connsiteY4" fmla="*/ 5054 h 104583"/>
                <a:gd name="connsiteX5" fmla="*/ 9 w 164927"/>
                <a:gd name="connsiteY5" fmla="*/ 104538 h 10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927" h="104583">
                  <a:moveTo>
                    <a:pt x="9" y="104538"/>
                  </a:moveTo>
                  <a:cubicBezTo>
                    <a:pt x="-697" y="106655"/>
                    <a:pt x="36698" y="33982"/>
                    <a:pt x="57159" y="17754"/>
                  </a:cubicBezTo>
                  <a:cubicBezTo>
                    <a:pt x="77620" y="1526"/>
                    <a:pt x="105137" y="8935"/>
                    <a:pt x="122776" y="7171"/>
                  </a:cubicBezTo>
                  <a:cubicBezTo>
                    <a:pt x="140415" y="5407"/>
                    <a:pt x="173223" y="7524"/>
                    <a:pt x="162992" y="7171"/>
                  </a:cubicBezTo>
                  <a:cubicBezTo>
                    <a:pt x="152761" y="6818"/>
                    <a:pt x="91378" y="-7293"/>
                    <a:pt x="61392" y="5054"/>
                  </a:cubicBezTo>
                  <a:cubicBezTo>
                    <a:pt x="31406" y="17401"/>
                    <a:pt x="715" y="102421"/>
                    <a:pt x="9" y="10453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73B7C748-57BC-4590-93D1-2BD167054E02}"/>
                </a:ext>
              </a:extLst>
            </p:cNvPr>
            <p:cNvSpPr/>
            <p:nvPr/>
          </p:nvSpPr>
          <p:spPr>
            <a:xfrm>
              <a:off x="5651484" y="6733062"/>
              <a:ext cx="283833" cy="494712"/>
            </a:xfrm>
            <a:custGeom>
              <a:avLst/>
              <a:gdLst>
                <a:gd name="connsiteX0" fmla="*/ 283649 w 283833"/>
                <a:gd name="connsiteY0" fmla="*/ 55 h 494712"/>
                <a:gd name="connsiteX1" fmla="*/ 249783 w 283833"/>
                <a:gd name="connsiteY1" fmla="*/ 80488 h 494712"/>
                <a:gd name="connsiteX2" fmla="*/ 245549 w 283833"/>
                <a:gd name="connsiteY2" fmla="*/ 143988 h 494712"/>
                <a:gd name="connsiteX3" fmla="*/ 234966 w 283833"/>
                <a:gd name="connsiteY3" fmla="*/ 175738 h 494712"/>
                <a:gd name="connsiteX4" fmla="*/ 218033 w 283833"/>
                <a:gd name="connsiteY4" fmla="*/ 213838 h 494712"/>
                <a:gd name="connsiteX5" fmla="*/ 228616 w 283833"/>
                <a:gd name="connsiteY5" fmla="*/ 296388 h 494712"/>
                <a:gd name="connsiteX6" fmla="*/ 220149 w 283833"/>
                <a:gd name="connsiteY6" fmla="*/ 364121 h 494712"/>
                <a:gd name="connsiteX7" fmla="*/ 173583 w 283833"/>
                <a:gd name="connsiteY7" fmla="*/ 448788 h 494712"/>
                <a:gd name="connsiteX8" fmla="*/ 122783 w 283833"/>
                <a:gd name="connsiteY8" fmla="*/ 489005 h 494712"/>
                <a:gd name="connsiteX9" fmla="*/ 61399 w 283833"/>
                <a:gd name="connsiteY9" fmla="*/ 489005 h 494712"/>
                <a:gd name="connsiteX10" fmla="*/ 31766 w 283833"/>
                <a:gd name="connsiteY10" fmla="*/ 438205 h 494712"/>
                <a:gd name="connsiteX11" fmla="*/ 19066 w 283833"/>
                <a:gd name="connsiteY11" fmla="*/ 412805 h 494712"/>
                <a:gd name="connsiteX12" fmla="*/ 8483 w 283833"/>
                <a:gd name="connsiteY12" fmla="*/ 389521 h 494712"/>
                <a:gd name="connsiteX13" fmla="*/ 19066 w 283833"/>
                <a:gd name="connsiteY13" fmla="*/ 342955 h 494712"/>
                <a:gd name="connsiteX14" fmla="*/ 2133 w 283833"/>
                <a:gd name="connsiteY14" fmla="*/ 381055 h 494712"/>
                <a:gd name="connsiteX15" fmla="*/ 76216 w 283833"/>
                <a:gd name="connsiteY15" fmla="*/ 472071 h 494712"/>
                <a:gd name="connsiteX16" fmla="*/ 141833 w 283833"/>
                <a:gd name="connsiteY16" fmla="*/ 472071 h 494712"/>
                <a:gd name="connsiteX17" fmla="*/ 196866 w 283833"/>
                <a:gd name="connsiteY17" fmla="*/ 389521 h 494712"/>
                <a:gd name="connsiteX18" fmla="*/ 218033 w 283833"/>
                <a:gd name="connsiteY18" fmla="*/ 317555 h 494712"/>
                <a:gd name="connsiteX19" fmla="*/ 224383 w 283833"/>
                <a:gd name="connsiteY19" fmla="*/ 224421 h 494712"/>
                <a:gd name="connsiteX20" fmla="*/ 224383 w 283833"/>
                <a:gd name="connsiteY20" fmla="*/ 179971 h 494712"/>
                <a:gd name="connsiteX21" fmla="*/ 232849 w 283833"/>
                <a:gd name="connsiteY21" fmla="*/ 93188 h 494712"/>
                <a:gd name="connsiteX22" fmla="*/ 283649 w 283833"/>
                <a:gd name="connsiteY22" fmla="*/ 55 h 49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3833" h="494712">
                  <a:moveTo>
                    <a:pt x="283649" y="55"/>
                  </a:moveTo>
                  <a:cubicBezTo>
                    <a:pt x="286471" y="-2062"/>
                    <a:pt x="256133" y="56499"/>
                    <a:pt x="249783" y="80488"/>
                  </a:cubicBezTo>
                  <a:cubicBezTo>
                    <a:pt x="243433" y="104477"/>
                    <a:pt x="248018" y="128113"/>
                    <a:pt x="245549" y="143988"/>
                  </a:cubicBezTo>
                  <a:cubicBezTo>
                    <a:pt x="243079" y="159863"/>
                    <a:pt x="239552" y="164096"/>
                    <a:pt x="234966" y="175738"/>
                  </a:cubicBezTo>
                  <a:cubicBezTo>
                    <a:pt x="230380" y="187380"/>
                    <a:pt x="219091" y="193730"/>
                    <a:pt x="218033" y="213838"/>
                  </a:cubicBezTo>
                  <a:cubicBezTo>
                    <a:pt x="216975" y="233946"/>
                    <a:pt x="228263" y="271341"/>
                    <a:pt x="228616" y="296388"/>
                  </a:cubicBezTo>
                  <a:cubicBezTo>
                    <a:pt x="228969" y="321435"/>
                    <a:pt x="229321" y="338721"/>
                    <a:pt x="220149" y="364121"/>
                  </a:cubicBezTo>
                  <a:cubicBezTo>
                    <a:pt x="210977" y="389521"/>
                    <a:pt x="189811" y="427974"/>
                    <a:pt x="173583" y="448788"/>
                  </a:cubicBezTo>
                  <a:cubicBezTo>
                    <a:pt x="157355" y="469602"/>
                    <a:pt x="141480" y="482302"/>
                    <a:pt x="122783" y="489005"/>
                  </a:cubicBezTo>
                  <a:cubicBezTo>
                    <a:pt x="104086" y="495708"/>
                    <a:pt x="76568" y="497472"/>
                    <a:pt x="61399" y="489005"/>
                  </a:cubicBezTo>
                  <a:cubicBezTo>
                    <a:pt x="46229" y="480538"/>
                    <a:pt x="38821" y="450905"/>
                    <a:pt x="31766" y="438205"/>
                  </a:cubicBezTo>
                  <a:cubicBezTo>
                    <a:pt x="24711" y="425505"/>
                    <a:pt x="22946" y="420919"/>
                    <a:pt x="19066" y="412805"/>
                  </a:cubicBezTo>
                  <a:cubicBezTo>
                    <a:pt x="15186" y="404691"/>
                    <a:pt x="8483" y="401163"/>
                    <a:pt x="8483" y="389521"/>
                  </a:cubicBezTo>
                  <a:cubicBezTo>
                    <a:pt x="8483" y="377879"/>
                    <a:pt x="20124" y="344366"/>
                    <a:pt x="19066" y="342955"/>
                  </a:cubicBezTo>
                  <a:cubicBezTo>
                    <a:pt x="18008" y="341544"/>
                    <a:pt x="-7392" y="359536"/>
                    <a:pt x="2133" y="381055"/>
                  </a:cubicBezTo>
                  <a:cubicBezTo>
                    <a:pt x="11658" y="402574"/>
                    <a:pt x="52933" y="456902"/>
                    <a:pt x="76216" y="472071"/>
                  </a:cubicBezTo>
                  <a:cubicBezTo>
                    <a:pt x="99499" y="487240"/>
                    <a:pt x="121725" y="485829"/>
                    <a:pt x="141833" y="472071"/>
                  </a:cubicBezTo>
                  <a:cubicBezTo>
                    <a:pt x="161941" y="458313"/>
                    <a:pt x="184166" y="415274"/>
                    <a:pt x="196866" y="389521"/>
                  </a:cubicBezTo>
                  <a:cubicBezTo>
                    <a:pt x="209566" y="363768"/>
                    <a:pt x="213447" y="345072"/>
                    <a:pt x="218033" y="317555"/>
                  </a:cubicBezTo>
                  <a:cubicBezTo>
                    <a:pt x="222619" y="290038"/>
                    <a:pt x="223325" y="247352"/>
                    <a:pt x="224383" y="224421"/>
                  </a:cubicBezTo>
                  <a:cubicBezTo>
                    <a:pt x="225441" y="201490"/>
                    <a:pt x="222972" y="201843"/>
                    <a:pt x="224383" y="179971"/>
                  </a:cubicBezTo>
                  <a:cubicBezTo>
                    <a:pt x="225794" y="158099"/>
                    <a:pt x="224030" y="121057"/>
                    <a:pt x="232849" y="93188"/>
                  </a:cubicBezTo>
                  <a:cubicBezTo>
                    <a:pt x="241668" y="65319"/>
                    <a:pt x="280827" y="2172"/>
                    <a:pt x="283649" y="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007079A3-FEB6-4BE1-A89F-292EB1F26676}"/>
                </a:ext>
              </a:extLst>
            </p:cNvPr>
            <p:cNvSpPr/>
            <p:nvPr/>
          </p:nvSpPr>
          <p:spPr>
            <a:xfrm>
              <a:off x="5816397" y="6864300"/>
              <a:ext cx="46856" cy="120700"/>
            </a:xfrm>
            <a:custGeom>
              <a:avLst/>
              <a:gdLst>
                <a:gd name="connsiteX0" fmla="*/ 4436 w 46856"/>
                <a:gd name="connsiteY0" fmla="*/ 50 h 120700"/>
                <a:gd name="connsiteX1" fmla="*/ 46770 w 46856"/>
                <a:gd name="connsiteY1" fmla="*/ 86833 h 120700"/>
                <a:gd name="connsiteX2" fmla="*/ 15020 w 46856"/>
                <a:gd name="connsiteY2" fmla="*/ 120700 h 120700"/>
                <a:gd name="connsiteX3" fmla="*/ 203 w 46856"/>
                <a:gd name="connsiteY3" fmla="*/ 86833 h 120700"/>
                <a:gd name="connsiteX4" fmla="*/ 6553 w 46856"/>
                <a:gd name="connsiteY4" fmla="*/ 74133 h 120700"/>
                <a:gd name="connsiteX5" fmla="*/ 4436 w 46856"/>
                <a:gd name="connsiteY5" fmla="*/ 50 h 1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56" h="120700">
                  <a:moveTo>
                    <a:pt x="4436" y="50"/>
                  </a:moveTo>
                  <a:cubicBezTo>
                    <a:pt x="11139" y="2167"/>
                    <a:pt x="45006" y="66725"/>
                    <a:pt x="46770" y="86833"/>
                  </a:cubicBezTo>
                  <a:cubicBezTo>
                    <a:pt x="48534" y="106941"/>
                    <a:pt x="22781" y="120700"/>
                    <a:pt x="15020" y="120700"/>
                  </a:cubicBezTo>
                  <a:cubicBezTo>
                    <a:pt x="7259" y="120700"/>
                    <a:pt x="1614" y="94594"/>
                    <a:pt x="203" y="86833"/>
                  </a:cubicBezTo>
                  <a:cubicBezTo>
                    <a:pt x="-1208" y="79072"/>
                    <a:pt x="5142" y="85422"/>
                    <a:pt x="6553" y="74133"/>
                  </a:cubicBezTo>
                  <a:cubicBezTo>
                    <a:pt x="7964" y="62844"/>
                    <a:pt x="-2267" y="-2067"/>
                    <a:pt x="4436" y="5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145A7976-E400-4958-95D9-820C3D73655C}"/>
                </a:ext>
              </a:extLst>
            </p:cNvPr>
            <p:cNvSpPr/>
            <p:nvPr/>
          </p:nvSpPr>
          <p:spPr>
            <a:xfrm>
              <a:off x="5687339" y="7053841"/>
              <a:ext cx="151041" cy="77326"/>
            </a:xfrm>
            <a:custGeom>
              <a:avLst/>
              <a:gdLst>
                <a:gd name="connsiteX0" fmla="*/ 144 w 151041"/>
                <a:gd name="connsiteY0" fmla="*/ 77209 h 77326"/>
                <a:gd name="connsiteX1" fmla="*/ 114444 w 151041"/>
                <a:gd name="connsiteY1" fmla="*/ 20059 h 77326"/>
                <a:gd name="connsiteX2" fmla="*/ 150428 w 151041"/>
                <a:gd name="connsiteY2" fmla="*/ 9476 h 77326"/>
                <a:gd name="connsiteX3" fmla="*/ 91161 w 151041"/>
                <a:gd name="connsiteY3" fmla="*/ 3126 h 77326"/>
                <a:gd name="connsiteX4" fmla="*/ 144 w 151041"/>
                <a:gd name="connsiteY4" fmla="*/ 77209 h 7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41" h="77326">
                  <a:moveTo>
                    <a:pt x="144" y="77209"/>
                  </a:moveTo>
                  <a:cubicBezTo>
                    <a:pt x="4025" y="80031"/>
                    <a:pt x="89397" y="31348"/>
                    <a:pt x="114444" y="20059"/>
                  </a:cubicBezTo>
                  <a:cubicBezTo>
                    <a:pt x="139491" y="8770"/>
                    <a:pt x="154309" y="12298"/>
                    <a:pt x="150428" y="9476"/>
                  </a:cubicBezTo>
                  <a:cubicBezTo>
                    <a:pt x="146548" y="6654"/>
                    <a:pt x="110564" y="-5693"/>
                    <a:pt x="91161" y="3126"/>
                  </a:cubicBezTo>
                  <a:cubicBezTo>
                    <a:pt x="71758" y="11945"/>
                    <a:pt x="-3737" y="74387"/>
                    <a:pt x="144" y="77209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2E58A5F4-6730-46AC-8CFC-F6A8D8EF570C}"/>
                </a:ext>
              </a:extLst>
            </p:cNvPr>
            <p:cNvSpPr/>
            <p:nvPr/>
          </p:nvSpPr>
          <p:spPr>
            <a:xfrm>
              <a:off x="5361495" y="7185879"/>
              <a:ext cx="311922" cy="1007631"/>
            </a:xfrm>
            <a:custGeom>
              <a:avLst/>
              <a:gdLst>
                <a:gd name="connsiteX0" fmla="*/ 311172 w 311922"/>
                <a:gd name="connsiteY0" fmla="*/ 204 h 1007631"/>
                <a:gd name="connsiteX1" fmla="*/ 249788 w 311922"/>
                <a:gd name="connsiteY1" fmla="*/ 173771 h 1007631"/>
                <a:gd name="connsiteX2" fmla="*/ 182055 w 311922"/>
                <a:gd name="connsiteY2" fmla="*/ 489154 h 1007631"/>
                <a:gd name="connsiteX3" fmla="*/ 150305 w 311922"/>
                <a:gd name="connsiteY3" fmla="*/ 671188 h 1007631"/>
                <a:gd name="connsiteX4" fmla="*/ 101622 w 311922"/>
                <a:gd name="connsiteY4" fmla="*/ 796071 h 1007631"/>
                <a:gd name="connsiteX5" fmla="*/ 22 w 311922"/>
                <a:gd name="connsiteY5" fmla="*/ 1005621 h 1007631"/>
                <a:gd name="connsiteX6" fmla="*/ 93155 w 311922"/>
                <a:gd name="connsiteY6" fmla="*/ 887088 h 1007631"/>
                <a:gd name="connsiteX7" fmla="*/ 171472 w 311922"/>
                <a:gd name="connsiteY7" fmla="*/ 645788 h 1007631"/>
                <a:gd name="connsiteX8" fmla="*/ 226505 w 311922"/>
                <a:gd name="connsiteY8" fmla="*/ 294421 h 1007631"/>
                <a:gd name="connsiteX9" fmla="*/ 279422 w 311922"/>
                <a:gd name="connsiteY9" fmla="*/ 142021 h 1007631"/>
                <a:gd name="connsiteX10" fmla="*/ 311172 w 311922"/>
                <a:gd name="connsiteY10" fmla="*/ 204 h 100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922" h="1007631">
                  <a:moveTo>
                    <a:pt x="311172" y="204"/>
                  </a:moveTo>
                  <a:cubicBezTo>
                    <a:pt x="306233" y="5496"/>
                    <a:pt x="271307" y="92279"/>
                    <a:pt x="249788" y="173771"/>
                  </a:cubicBezTo>
                  <a:cubicBezTo>
                    <a:pt x="228269" y="255263"/>
                    <a:pt x="198635" y="406251"/>
                    <a:pt x="182055" y="489154"/>
                  </a:cubicBezTo>
                  <a:cubicBezTo>
                    <a:pt x="165475" y="572057"/>
                    <a:pt x="163710" y="620035"/>
                    <a:pt x="150305" y="671188"/>
                  </a:cubicBezTo>
                  <a:cubicBezTo>
                    <a:pt x="136900" y="722341"/>
                    <a:pt x="126669" y="740332"/>
                    <a:pt x="101622" y="796071"/>
                  </a:cubicBezTo>
                  <a:cubicBezTo>
                    <a:pt x="76575" y="851810"/>
                    <a:pt x="1433" y="990451"/>
                    <a:pt x="22" y="1005621"/>
                  </a:cubicBezTo>
                  <a:cubicBezTo>
                    <a:pt x="-1389" y="1020791"/>
                    <a:pt x="64580" y="947060"/>
                    <a:pt x="93155" y="887088"/>
                  </a:cubicBezTo>
                  <a:cubicBezTo>
                    <a:pt x="121730" y="827116"/>
                    <a:pt x="149247" y="744566"/>
                    <a:pt x="171472" y="645788"/>
                  </a:cubicBezTo>
                  <a:cubicBezTo>
                    <a:pt x="193697" y="547010"/>
                    <a:pt x="208513" y="378382"/>
                    <a:pt x="226505" y="294421"/>
                  </a:cubicBezTo>
                  <a:cubicBezTo>
                    <a:pt x="244497" y="210460"/>
                    <a:pt x="263194" y="190352"/>
                    <a:pt x="279422" y="142021"/>
                  </a:cubicBezTo>
                  <a:cubicBezTo>
                    <a:pt x="295650" y="93691"/>
                    <a:pt x="316111" y="-5088"/>
                    <a:pt x="311172" y="2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F1551C4D-BA72-4DB6-9C45-0E85C024F89E}"/>
                </a:ext>
              </a:extLst>
            </p:cNvPr>
            <p:cNvSpPr/>
            <p:nvPr/>
          </p:nvSpPr>
          <p:spPr>
            <a:xfrm>
              <a:off x="4629757" y="7626297"/>
              <a:ext cx="577323" cy="248769"/>
            </a:xfrm>
            <a:custGeom>
              <a:avLst/>
              <a:gdLst>
                <a:gd name="connsiteX0" fmla="*/ 1510 w 577323"/>
                <a:gd name="connsiteY0" fmla="*/ 53 h 248769"/>
                <a:gd name="connsiteX1" fmla="*/ 92526 w 577323"/>
                <a:gd name="connsiteY1" fmla="*/ 120703 h 248769"/>
                <a:gd name="connsiteX2" fmla="*/ 316893 w 577323"/>
                <a:gd name="connsiteY2" fmla="*/ 182086 h 248769"/>
                <a:gd name="connsiteX3" fmla="*/ 420610 w 577323"/>
                <a:gd name="connsiteY3" fmla="*/ 184203 h 248769"/>
                <a:gd name="connsiteX4" fmla="*/ 481993 w 577323"/>
                <a:gd name="connsiteY4" fmla="*/ 215953 h 248769"/>
                <a:gd name="connsiteX5" fmla="*/ 577243 w 577323"/>
                <a:gd name="connsiteY5" fmla="*/ 228653 h 248769"/>
                <a:gd name="connsiteX6" fmla="*/ 465060 w 577323"/>
                <a:gd name="connsiteY6" fmla="*/ 211720 h 248769"/>
                <a:gd name="connsiteX7" fmla="*/ 357110 w 577323"/>
                <a:gd name="connsiteY7" fmla="*/ 226536 h 248769"/>
                <a:gd name="connsiteX8" fmla="*/ 295726 w 577323"/>
                <a:gd name="connsiteY8" fmla="*/ 228653 h 248769"/>
                <a:gd name="connsiteX9" fmla="*/ 208943 w 577323"/>
                <a:gd name="connsiteY9" fmla="*/ 239236 h 248769"/>
                <a:gd name="connsiteX10" fmla="*/ 81943 w 577323"/>
                <a:gd name="connsiteY10" fmla="*/ 247703 h 248769"/>
                <a:gd name="connsiteX11" fmla="*/ 56543 w 577323"/>
                <a:gd name="connsiteY11" fmla="*/ 213836 h 248769"/>
                <a:gd name="connsiteX12" fmla="*/ 37493 w 577323"/>
                <a:gd name="connsiteY12" fmla="*/ 163036 h 248769"/>
                <a:gd name="connsiteX13" fmla="*/ 35376 w 577323"/>
                <a:gd name="connsiteY13" fmla="*/ 105886 h 248769"/>
                <a:gd name="connsiteX14" fmla="*/ 1510 w 577323"/>
                <a:gd name="connsiteY14" fmla="*/ 53 h 24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7323" h="248769">
                  <a:moveTo>
                    <a:pt x="1510" y="53"/>
                  </a:moveTo>
                  <a:cubicBezTo>
                    <a:pt x="11035" y="2522"/>
                    <a:pt x="39962" y="90364"/>
                    <a:pt x="92526" y="120703"/>
                  </a:cubicBezTo>
                  <a:cubicBezTo>
                    <a:pt x="145090" y="151042"/>
                    <a:pt x="262212" y="171503"/>
                    <a:pt x="316893" y="182086"/>
                  </a:cubicBezTo>
                  <a:cubicBezTo>
                    <a:pt x="371574" y="192669"/>
                    <a:pt x="393093" y="178559"/>
                    <a:pt x="420610" y="184203"/>
                  </a:cubicBezTo>
                  <a:cubicBezTo>
                    <a:pt x="448127" y="189847"/>
                    <a:pt x="455888" y="208545"/>
                    <a:pt x="481993" y="215953"/>
                  </a:cubicBezTo>
                  <a:cubicBezTo>
                    <a:pt x="508098" y="223361"/>
                    <a:pt x="580065" y="229358"/>
                    <a:pt x="577243" y="228653"/>
                  </a:cubicBezTo>
                  <a:cubicBezTo>
                    <a:pt x="574421" y="227948"/>
                    <a:pt x="501749" y="212073"/>
                    <a:pt x="465060" y="211720"/>
                  </a:cubicBezTo>
                  <a:cubicBezTo>
                    <a:pt x="428371" y="211367"/>
                    <a:pt x="385332" y="223714"/>
                    <a:pt x="357110" y="226536"/>
                  </a:cubicBezTo>
                  <a:cubicBezTo>
                    <a:pt x="328888" y="229358"/>
                    <a:pt x="320421" y="226536"/>
                    <a:pt x="295726" y="228653"/>
                  </a:cubicBezTo>
                  <a:cubicBezTo>
                    <a:pt x="271032" y="230770"/>
                    <a:pt x="244573" y="236061"/>
                    <a:pt x="208943" y="239236"/>
                  </a:cubicBezTo>
                  <a:cubicBezTo>
                    <a:pt x="173313" y="242411"/>
                    <a:pt x="107343" y="251936"/>
                    <a:pt x="81943" y="247703"/>
                  </a:cubicBezTo>
                  <a:cubicBezTo>
                    <a:pt x="56543" y="243470"/>
                    <a:pt x="63951" y="227947"/>
                    <a:pt x="56543" y="213836"/>
                  </a:cubicBezTo>
                  <a:cubicBezTo>
                    <a:pt x="49135" y="199725"/>
                    <a:pt x="41021" y="181028"/>
                    <a:pt x="37493" y="163036"/>
                  </a:cubicBezTo>
                  <a:cubicBezTo>
                    <a:pt x="33965" y="145044"/>
                    <a:pt x="40315" y="130228"/>
                    <a:pt x="35376" y="105886"/>
                  </a:cubicBezTo>
                  <a:cubicBezTo>
                    <a:pt x="30437" y="81544"/>
                    <a:pt x="-8015" y="-2416"/>
                    <a:pt x="1510" y="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CF2EC978-CEB2-49F5-9F48-C8F2A63D8579}"/>
                </a:ext>
              </a:extLst>
            </p:cNvPr>
            <p:cNvSpPr/>
            <p:nvPr/>
          </p:nvSpPr>
          <p:spPr>
            <a:xfrm>
              <a:off x="4960224" y="6838428"/>
              <a:ext cx="166109" cy="80031"/>
            </a:xfrm>
            <a:custGeom>
              <a:avLst/>
              <a:gdLst>
                <a:gd name="connsiteX0" fmla="*/ 714 w 166109"/>
                <a:gd name="connsiteY0" fmla="*/ 5285 h 80031"/>
                <a:gd name="connsiteX1" fmla="*/ 121364 w 166109"/>
                <a:gd name="connsiteY1" fmla="*/ 3697 h 80031"/>
                <a:gd name="connsiteX2" fmla="*/ 157876 w 166109"/>
                <a:gd name="connsiteY2" fmla="*/ 25922 h 80031"/>
                <a:gd name="connsiteX3" fmla="*/ 165814 w 166109"/>
                <a:gd name="connsiteY3" fmla="*/ 46560 h 80031"/>
                <a:gd name="connsiteX4" fmla="*/ 151526 w 166109"/>
                <a:gd name="connsiteY4" fmla="*/ 78310 h 80031"/>
                <a:gd name="connsiteX5" fmla="*/ 116601 w 166109"/>
                <a:gd name="connsiteY5" fmla="*/ 73547 h 80031"/>
                <a:gd name="connsiteX6" fmla="*/ 72151 w 166109"/>
                <a:gd name="connsiteY6" fmla="*/ 54497 h 80031"/>
                <a:gd name="connsiteX7" fmla="*/ 714 w 166109"/>
                <a:gd name="connsiteY7" fmla="*/ 5285 h 8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109" h="80031">
                  <a:moveTo>
                    <a:pt x="714" y="5285"/>
                  </a:moveTo>
                  <a:cubicBezTo>
                    <a:pt x="8916" y="-3182"/>
                    <a:pt x="95170" y="258"/>
                    <a:pt x="121364" y="3697"/>
                  </a:cubicBezTo>
                  <a:cubicBezTo>
                    <a:pt x="147558" y="7136"/>
                    <a:pt x="150468" y="18778"/>
                    <a:pt x="157876" y="25922"/>
                  </a:cubicBezTo>
                  <a:cubicBezTo>
                    <a:pt x="165284" y="33066"/>
                    <a:pt x="166872" y="37829"/>
                    <a:pt x="165814" y="46560"/>
                  </a:cubicBezTo>
                  <a:cubicBezTo>
                    <a:pt x="164756" y="55291"/>
                    <a:pt x="159728" y="73812"/>
                    <a:pt x="151526" y="78310"/>
                  </a:cubicBezTo>
                  <a:cubicBezTo>
                    <a:pt x="143324" y="82808"/>
                    <a:pt x="129830" y="77516"/>
                    <a:pt x="116601" y="73547"/>
                  </a:cubicBezTo>
                  <a:cubicBezTo>
                    <a:pt x="103372" y="69578"/>
                    <a:pt x="86968" y="59260"/>
                    <a:pt x="72151" y="54497"/>
                  </a:cubicBezTo>
                  <a:cubicBezTo>
                    <a:pt x="57334" y="49734"/>
                    <a:pt x="-7488" y="13752"/>
                    <a:pt x="714" y="52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A3D04EF9-1186-4541-A769-1D12D3901650}"/>
                </a:ext>
              </a:extLst>
            </p:cNvPr>
            <p:cNvSpPr/>
            <p:nvPr/>
          </p:nvSpPr>
          <p:spPr>
            <a:xfrm>
              <a:off x="5157771" y="6441118"/>
              <a:ext cx="215917" cy="85789"/>
            </a:xfrm>
            <a:custGeom>
              <a:avLst/>
              <a:gdLst>
                <a:gd name="connsiteX0" fmla="*/ 215917 w 215917"/>
                <a:gd name="connsiteY0" fmla="*/ 2545 h 85789"/>
                <a:gd name="connsiteX1" fmla="*/ 111142 w 215917"/>
                <a:gd name="connsiteY1" fmla="*/ 18420 h 85789"/>
                <a:gd name="connsiteX2" fmla="*/ 44467 w 215917"/>
                <a:gd name="connsiteY2" fmla="*/ 21595 h 85789"/>
                <a:gd name="connsiteX3" fmla="*/ 17 w 215917"/>
                <a:gd name="connsiteY3" fmla="*/ 18420 h 85789"/>
                <a:gd name="connsiteX4" fmla="*/ 49229 w 215917"/>
                <a:gd name="connsiteY4" fmla="*/ 26357 h 85789"/>
                <a:gd name="connsiteX5" fmla="*/ 60342 w 215917"/>
                <a:gd name="connsiteY5" fmla="*/ 54932 h 85789"/>
                <a:gd name="connsiteX6" fmla="*/ 74629 w 215917"/>
                <a:gd name="connsiteY6" fmla="*/ 81920 h 85789"/>
                <a:gd name="connsiteX7" fmla="*/ 111142 w 215917"/>
                <a:gd name="connsiteY7" fmla="*/ 78745 h 85789"/>
                <a:gd name="connsiteX8" fmla="*/ 215917 w 215917"/>
                <a:gd name="connsiteY8" fmla="*/ 2545 h 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17" h="85789">
                  <a:moveTo>
                    <a:pt x="215917" y="2545"/>
                  </a:moveTo>
                  <a:cubicBezTo>
                    <a:pt x="215917" y="-7509"/>
                    <a:pt x="139717" y="15245"/>
                    <a:pt x="111142" y="18420"/>
                  </a:cubicBezTo>
                  <a:cubicBezTo>
                    <a:pt x="82567" y="21595"/>
                    <a:pt x="62988" y="21595"/>
                    <a:pt x="44467" y="21595"/>
                  </a:cubicBezTo>
                  <a:cubicBezTo>
                    <a:pt x="25946" y="21595"/>
                    <a:pt x="-777" y="17626"/>
                    <a:pt x="17" y="18420"/>
                  </a:cubicBezTo>
                  <a:cubicBezTo>
                    <a:pt x="811" y="19214"/>
                    <a:pt x="39175" y="20272"/>
                    <a:pt x="49229" y="26357"/>
                  </a:cubicBezTo>
                  <a:cubicBezTo>
                    <a:pt x="59283" y="32442"/>
                    <a:pt x="56109" y="45672"/>
                    <a:pt x="60342" y="54932"/>
                  </a:cubicBezTo>
                  <a:cubicBezTo>
                    <a:pt x="64575" y="64192"/>
                    <a:pt x="66162" y="77951"/>
                    <a:pt x="74629" y="81920"/>
                  </a:cubicBezTo>
                  <a:cubicBezTo>
                    <a:pt x="83096" y="85889"/>
                    <a:pt x="91034" y="89328"/>
                    <a:pt x="111142" y="78745"/>
                  </a:cubicBezTo>
                  <a:cubicBezTo>
                    <a:pt x="131250" y="68162"/>
                    <a:pt x="215917" y="12599"/>
                    <a:pt x="215917" y="2545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AEBB1A16-BE7C-4A3E-BA09-4146A1FFA5B3}"/>
                </a:ext>
              </a:extLst>
            </p:cNvPr>
            <p:cNvSpPr/>
            <p:nvPr/>
          </p:nvSpPr>
          <p:spPr>
            <a:xfrm>
              <a:off x="5284576" y="6632271"/>
              <a:ext cx="218816" cy="96457"/>
            </a:xfrm>
            <a:custGeom>
              <a:avLst/>
              <a:gdLst>
                <a:gd name="connsiteX0" fmla="*/ 1799 w 218816"/>
                <a:gd name="connsiteY0" fmla="*/ 304 h 96457"/>
                <a:gd name="connsiteX1" fmla="*/ 55774 w 218816"/>
                <a:gd name="connsiteY1" fmla="*/ 30467 h 96457"/>
                <a:gd name="connsiteX2" fmla="*/ 120862 w 218816"/>
                <a:gd name="connsiteY2" fmla="*/ 41579 h 96457"/>
                <a:gd name="connsiteX3" fmla="*/ 187537 w 218816"/>
                <a:gd name="connsiteY3" fmla="*/ 51104 h 96457"/>
                <a:gd name="connsiteX4" fmla="*/ 217699 w 218816"/>
                <a:gd name="connsiteY4" fmla="*/ 54279 h 96457"/>
                <a:gd name="connsiteX5" fmla="*/ 211349 w 218816"/>
                <a:gd name="connsiteY5" fmla="*/ 95554 h 96457"/>
                <a:gd name="connsiteX6" fmla="*/ 201824 w 218816"/>
                <a:gd name="connsiteY6" fmla="*/ 81267 h 96457"/>
                <a:gd name="connsiteX7" fmla="*/ 176424 w 218816"/>
                <a:gd name="connsiteY7" fmla="*/ 63804 h 96457"/>
                <a:gd name="connsiteX8" fmla="*/ 124037 w 218816"/>
                <a:gd name="connsiteY8" fmla="*/ 51104 h 96457"/>
                <a:gd name="connsiteX9" fmla="*/ 1799 w 218816"/>
                <a:gd name="connsiteY9" fmla="*/ 304 h 9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16" h="96457">
                  <a:moveTo>
                    <a:pt x="1799" y="304"/>
                  </a:moveTo>
                  <a:cubicBezTo>
                    <a:pt x="-9578" y="-3135"/>
                    <a:pt x="35930" y="23588"/>
                    <a:pt x="55774" y="30467"/>
                  </a:cubicBezTo>
                  <a:cubicBezTo>
                    <a:pt x="75618" y="37346"/>
                    <a:pt x="98902" y="38140"/>
                    <a:pt x="120862" y="41579"/>
                  </a:cubicBezTo>
                  <a:cubicBezTo>
                    <a:pt x="142823" y="45019"/>
                    <a:pt x="171398" y="48987"/>
                    <a:pt x="187537" y="51104"/>
                  </a:cubicBezTo>
                  <a:cubicBezTo>
                    <a:pt x="203676" y="53221"/>
                    <a:pt x="213730" y="46871"/>
                    <a:pt x="217699" y="54279"/>
                  </a:cubicBezTo>
                  <a:cubicBezTo>
                    <a:pt x="221668" y="61687"/>
                    <a:pt x="213995" y="91056"/>
                    <a:pt x="211349" y="95554"/>
                  </a:cubicBezTo>
                  <a:cubicBezTo>
                    <a:pt x="208703" y="100052"/>
                    <a:pt x="207645" y="86559"/>
                    <a:pt x="201824" y="81267"/>
                  </a:cubicBezTo>
                  <a:cubicBezTo>
                    <a:pt x="196003" y="75975"/>
                    <a:pt x="189388" y="68831"/>
                    <a:pt x="176424" y="63804"/>
                  </a:cubicBezTo>
                  <a:cubicBezTo>
                    <a:pt x="163460" y="58777"/>
                    <a:pt x="150760" y="56925"/>
                    <a:pt x="124037" y="51104"/>
                  </a:cubicBezTo>
                  <a:cubicBezTo>
                    <a:pt x="97314" y="45283"/>
                    <a:pt x="13176" y="3743"/>
                    <a:pt x="1799" y="3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52F5696B-8FD0-4A4C-A7F1-2C7E67378883}"/>
                </a:ext>
              </a:extLst>
            </p:cNvPr>
            <p:cNvSpPr/>
            <p:nvPr/>
          </p:nvSpPr>
          <p:spPr>
            <a:xfrm>
              <a:off x="4694221" y="6299061"/>
              <a:ext cx="90562" cy="38422"/>
            </a:xfrm>
            <a:custGeom>
              <a:avLst/>
              <a:gdLst>
                <a:gd name="connsiteX0" fmla="*/ 17 w 90562"/>
                <a:gd name="connsiteY0" fmla="*/ 38239 h 38422"/>
                <a:gd name="connsiteX1" fmla="*/ 60342 w 90562"/>
                <a:gd name="connsiteY1" fmla="*/ 14427 h 38422"/>
                <a:gd name="connsiteX2" fmla="*/ 90504 w 90562"/>
                <a:gd name="connsiteY2" fmla="*/ 9664 h 38422"/>
                <a:gd name="connsiteX3" fmla="*/ 66692 w 90562"/>
                <a:gd name="connsiteY3" fmla="*/ 139 h 38422"/>
                <a:gd name="connsiteX4" fmla="*/ 17 w 90562"/>
                <a:gd name="connsiteY4" fmla="*/ 38239 h 3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62" h="38422">
                  <a:moveTo>
                    <a:pt x="17" y="38239"/>
                  </a:moveTo>
                  <a:cubicBezTo>
                    <a:pt x="-1041" y="40620"/>
                    <a:pt x="45261" y="19189"/>
                    <a:pt x="60342" y="14427"/>
                  </a:cubicBezTo>
                  <a:cubicBezTo>
                    <a:pt x="75423" y="9665"/>
                    <a:pt x="89446" y="12045"/>
                    <a:pt x="90504" y="9664"/>
                  </a:cubicBezTo>
                  <a:cubicBezTo>
                    <a:pt x="91562" y="7283"/>
                    <a:pt x="78069" y="-1184"/>
                    <a:pt x="66692" y="139"/>
                  </a:cubicBezTo>
                  <a:cubicBezTo>
                    <a:pt x="55315" y="1462"/>
                    <a:pt x="1075" y="35858"/>
                    <a:pt x="17" y="382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7F8963AD-ED67-4B5B-B0A5-9B71736DEDE5}"/>
                </a:ext>
              </a:extLst>
            </p:cNvPr>
            <p:cNvSpPr/>
            <p:nvPr/>
          </p:nvSpPr>
          <p:spPr>
            <a:xfrm>
              <a:off x="4647579" y="6302165"/>
              <a:ext cx="62857" cy="89284"/>
            </a:xfrm>
            <a:custGeom>
              <a:avLst/>
              <a:gdLst>
                <a:gd name="connsiteX0" fmla="*/ 51421 w 62857"/>
                <a:gd name="connsiteY0" fmla="*/ 210 h 89284"/>
                <a:gd name="connsiteX1" fmla="*/ 30784 w 62857"/>
                <a:gd name="connsiteY1" fmla="*/ 68473 h 89284"/>
                <a:gd name="connsiteX2" fmla="*/ 62534 w 62857"/>
                <a:gd name="connsiteY2" fmla="*/ 82760 h 89284"/>
                <a:gd name="connsiteX3" fmla="*/ 6971 w 62857"/>
                <a:gd name="connsiteY3" fmla="*/ 89110 h 89284"/>
                <a:gd name="connsiteX4" fmla="*/ 6971 w 62857"/>
                <a:gd name="connsiteY4" fmla="*/ 76410 h 89284"/>
                <a:gd name="connsiteX5" fmla="*/ 621 w 62857"/>
                <a:gd name="connsiteY5" fmla="*/ 47835 h 89284"/>
                <a:gd name="connsiteX6" fmla="*/ 51421 w 62857"/>
                <a:gd name="connsiteY6" fmla="*/ 210 h 8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57" h="89284">
                  <a:moveTo>
                    <a:pt x="51421" y="210"/>
                  </a:moveTo>
                  <a:cubicBezTo>
                    <a:pt x="56448" y="3650"/>
                    <a:pt x="28932" y="54715"/>
                    <a:pt x="30784" y="68473"/>
                  </a:cubicBezTo>
                  <a:cubicBezTo>
                    <a:pt x="32636" y="82231"/>
                    <a:pt x="66503" y="79321"/>
                    <a:pt x="62534" y="82760"/>
                  </a:cubicBezTo>
                  <a:cubicBezTo>
                    <a:pt x="58565" y="86199"/>
                    <a:pt x="16231" y="90168"/>
                    <a:pt x="6971" y="89110"/>
                  </a:cubicBezTo>
                  <a:cubicBezTo>
                    <a:pt x="-2289" y="88052"/>
                    <a:pt x="8029" y="83289"/>
                    <a:pt x="6971" y="76410"/>
                  </a:cubicBezTo>
                  <a:cubicBezTo>
                    <a:pt x="5913" y="69531"/>
                    <a:pt x="-2290" y="59212"/>
                    <a:pt x="621" y="47835"/>
                  </a:cubicBezTo>
                  <a:cubicBezTo>
                    <a:pt x="3531" y="36458"/>
                    <a:pt x="46394" y="-3230"/>
                    <a:pt x="51421" y="21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55BA8B3E-44D9-4A45-B7A8-C9F74704DE98}"/>
                </a:ext>
              </a:extLst>
            </p:cNvPr>
            <p:cNvSpPr/>
            <p:nvPr/>
          </p:nvSpPr>
          <p:spPr>
            <a:xfrm>
              <a:off x="4678323" y="6517918"/>
              <a:ext cx="181447" cy="40466"/>
            </a:xfrm>
            <a:custGeom>
              <a:avLst/>
              <a:gdLst>
                <a:gd name="connsiteX0" fmla="*/ 181015 w 181447"/>
                <a:gd name="connsiteY0" fmla="*/ 19407 h 40466"/>
                <a:gd name="connsiteX1" fmla="*/ 28615 w 181447"/>
                <a:gd name="connsiteY1" fmla="*/ 40045 h 40466"/>
                <a:gd name="connsiteX2" fmla="*/ 40 w 181447"/>
                <a:gd name="connsiteY2" fmla="*/ 32107 h 40466"/>
                <a:gd name="connsiteX3" fmla="*/ 22265 w 181447"/>
                <a:gd name="connsiteY3" fmla="*/ 17820 h 40466"/>
                <a:gd name="connsiteX4" fmla="*/ 20677 w 181447"/>
                <a:gd name="connsiteY4" fmla="*/ 357 h 40466"/>
                <a:gd name="connsiteX5" fmla="*/ 73065 w 181447"/>
                <a:gd name="connsiteY5" fmla="*/ 6707 h 40466"/>
                <a:gd name="connsiteX6" fmla="*/ 181015 w 181447"/>
                <a:gd name="connsiteY6" fmla="*/ 19407 h 4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47" h="40466">
                  <a:moveTo>
                    <a:pt x="181015" y="19407"/>
                  </a:moveTo>
                  <a:cubicBezTo>
                    <a:pt x="173607" y="24963"/>
                    <a:pt x="58777" y="37928"/>
                    <a:pt x="28615" y="40045"/>
                  </a:cubicBezTo>
                  <a:cubicBezTo>
                    <a:pt x="-1547" y="42162"/>
                    <a:pt x="1098" y="35811"/>
                    <a:pt x="40" y="32107"/>
                  </a:cubicBezTo>
                  <a:cubicBezTo>
                    <a:pt x="-1018" y="28403"/>
                    <a:pt x="18826" y="23112"/>
                    <a:pt x="22265" y="17820"/>
                  </a:cubicBezTo>
                  <a:cubicBezTo>
                    <a:pt x="25704" y="12528"/>
                    <a:pt x="12210" y="2209"/>
                    <a:pt x="20677" y="357"/>
                  </a:cubicBezTo>
                  <a:cubicBezTo>
                    <a:pt x="29144" y="-1495"/>
                    <a:pt x="47665" y="4326"/>
                    <a:pt x="73065" y="6707"/>
                  </a:cubicBezTo>
                  <a:cubicBezTo>
                    <a:pt x="98465" y="9088"/>
                    <a:pt x="188423" y="13851"/>
                    <a:pt x="181015" y="19407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4E6EE569-8621-4CDA-9720-11B5DE8B51AD}"/>
                </a:ext>
              </a:extLst>
            </p:cNvPr>
            <p:cNvSpPr/>
            <p:nvPr/>
          </p:nvSpPr>
          <p:spPr>
            <a:xfrm>
              <a:off x="4480972" y="6649603"/>
              <a:ext cx="330741" cy="271912"/>
            </a:xfrm>
            <a:custGeom>
              <a:avLst/>
              <a:gdLst>
                <a:gd name="connsiteX0" fmla="*/ 330741 w 330741"/>
                <a:gd name="connsiteY0" fmla="*/ 435 h 271912"/>
                <a:gd name="connsiteX1" fmla="*/ 154528 w 330741"/>
                <a:gd name="connsiteY1" fmla="*/ 75047 h 271912"/>
                <a:gd name="connsiteX2" fmla="*/ 111666 w 330741"/>
                <a:gd name="connsiteY2" fmla="*/ 143310 h 271912"/>
                <a:gd name="connsiteX3" fmla="*/ 103728 w 330741"/>
                <a:gd name="connsiteY3" fmla="*/ 194110 h 271912"/>
                <a:gd name="connsiteX4" fmla="*/ 78328 w 330741"/>
                <a:gd name="connsiteY4" fmla="*/ 227447 h 271912"/>
                <a:gd name="connsiteX5" fmla="*/ 19591 w 330741"/>
                <a:gd name="connsiteY5" fmla="*/ 271897 h 271912"/>
                <a:gd name="connsiteX6" fmla="*/ 16416 w 330741"/>
                <a:gd name="connsiteY6" fmla="*/ 232210 h 271912"/>
                <a:gd name="connsiteX7" fmla="*/ 541 w 330741"/>
                <a:gd name="connsiteY7" fmla="*/ 209985 h 271912"/>
                <a:gd name="connsiteX8" fmla="*/ 38641 w 330741"/>
                <a:gd name="connsiteY8" fmla="*/ 157597 h 271912"/>
                <a:gd name="connsiteX9" fmla="*/ 84678 w 330741"/>
                <a:gd name="connsiteY9" fmla="*/ 89335 h 271912"/>
                <a:gd name="connsiteX10" fmla="*/ 95791 w 330741"/>
                <a:gd name="connsiteY10" fmla="*/ 65522 h 271912"/>
                <a:gd name="connsiteX11" fmla="*/ 154528 w 330741"/>
                <a:gd name="connsiteY11" fmla="*/ 44885 h 271912"/>
                <a:gd name="connsiteX12" fmla="*/ 330741 w 330741"/>
                <a:gd name="connsiteY12" fmla="*/ 435 h 2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741" h="271912">
                  <a:moveTo>
                    <a:pt x="330741" y="435"/>
                  </a:moveTo>
                  <a:cubicBezTo>
                    <a:pt x="330741" y="5462"/>
                    <a:pt x="191040" y="51235"/>
                    <a:pt x="154528" y="75047"/>
                  </a:cubicBezTo>
                  <a:cubicBezTo>
                    <a:pt x="118016" y="98859"/>
                    <a:pt x="120133" y="123466"/>
                    <a:pt x="111666" y="143310"/>
                  </a:cubicBezTo>
                  <a:cubicBezTo>
                    <a:pt x="103199" y="163154"/>
                    <a:pt x="109284" y="180087"/>
                    <a:pt x="103728" y="194110"/>
                  </a:cubicBezTo>
                  <a:cubicBezTo>
                    <a:pt x="98172" y="208133"/>
                    <a:pt x="92351" y="214482"/>
                    <a:pt x="78328" y="227447"/>
                  </a:cubicBezTo>
                  <a:cubicBezTo>
                    <a:pt x="64305" y="240412"/>
                    <a:pt x="29910" y="271103"/>
                    <a:pt x="19591" y="271897"/>
                  </a:cubicBezTo>
                  <a:cubicBezTo>
                    <a:pt x="9272" y="272691"/>
                    <a:pt x="19591" y="242529"/>
                    <a:pt x="16416" y="232210"/>
                  </a:cubicBezTo>
                  <a:cubicBezTo>
                    <a:pt x="13241" y="221891"/>
                    <a:pt x="-3163" y="222420"/>
                    <a:pt x="541" y="209985"/>
                  </a:cubicBezTo>
                  <a:cubicBezTo>
                    <a:pt x="4245" y="197550"/>
                    <a:pt x="24618" y="177705"/>
                    <a:pt x="38641" y="157597"/>
                  </a:cubicBezTo>
                  <a:cubicBezTo>
                    <a:pt x="52664" y="137489"/>
                    <a:pt x="75153" y="104681"/>
                    <a:pt x="84678" y="89335"/>
                  </a:cubicBezTo>
                  <a:cubicBezTo>
                    <a:pt x="94203" y="73989"/>
                    <a:pt x="84149" y="72930"/>
                    <a:pt x="95791" y="65522"/>
                  </a:cubicBezTo>
                  <a:cubicBezTo>
                    <a:pt x="107433" y="58114"/>
                    <a:pt x="120926" y="54410"/>
                    <a:pt x="154528" y="44885"/>
                  </a:cubicBezTo>
                  <a:cubicBezTo>
                    <a:pt x="188130" y="35360"/>
                    <a:pt x="330741" y="-4592"/>
                    <a:pt x="330741" y="4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3B61C508-F722-43A6-A0ED-513824FFF5B1}"/>
                </a:ext>
              </a:extLst>
            </p:cNvPr>
            <p:cNvSpPr/>
            <p:nvPr/>
          </p:nvSpPr>
          <p:spPr>
            <a:xfrm>
              <a:off x="5225733" y="6486334"/>
              <a:ext cx="146965" cy="250292"/>
            </a:xfrm>
            <a:custGeom>
              <a:avLst/>
              <a:gdLst>
                <a:gd name="connsiteX0" fmla="*/ 317 w 146965"/>
                <a:gd name="connsiteY0" fmla="*/ 191 h 250292"/>
                <a:gd name="connsiteX1" fmla="*/ 35242 w 146965"/>
                <a:gd name="connsiteY1" fmla="*/ 112904 h 250292"/>
                <a:gd name="connsiteX2" fmla="*/ 44767 w 146965"/>
                <a:gd name="connsiteY2" fmla="*/ 184341 h 250292"/>
                <a:gd name="connsiteX3" fmla="*/ 146367 w 146965"/>
                <a:gd name="connsiteY3" fmla="*/ 249429 h 250292"/>
                <a:gd name="connsiteX4" fmla="*/ 84455 w 146965"/>
                <a:gd name="connsiteY4" fmla="*/ 219266 h 250292"/>
                <a:gd name="connsiteX5" fmla="*/ 35242 w 146965"/>
                <a:gd name="connsiteY5" fmla="*/ 184341 h 250292"/>
                <a:gd name="connsiteX6" fmla="*/ 16192 w 146965"/>
                <a:gd name="connsiteY6" fmla="*/ 141479 h 250292"/>
                <a:gd name="connsiteX7" fmla="*/ 16192 w 146965"/>
                <a:gd name="connsiteY7" fmla="*/ 100204 h 250292"/>
                <a:gd name="connsiteX8" fmla="*/ 17780 w 146965"/>
                <a:gd name="connsiteY8" fmla="*/ 85916 h 250292"/>
                <a:gd name="connsiteX9" fmla="*/ 317 w 146965"/>
                <a:gd name="connsiteY9" fmla="*/ 191 h 25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965" h="250292">
                  <a:moveTo>
                    <a:pt x="317" y="191"/>
                  </a:moveTo>
                  <a:cubicBezTo>
                    <a:pt x="3227" y="4689"/>
                    <a:pt x="27834" y="82212"/>
                    <a:pt x="35242" y="112904"/>
                  </a:cubicBezTo>
                  <a:cubicBezTo>
                    <a:pt x="42650" y="143596"/>
                    <a:pt x="26246" y="161587"/>
                    <a:pt x="44767" y="184341"/>
                  </a:cubicBezTo>
                  <a:cubicBezTo>
                    <a:pt x="63288" y="207095"/>
                    <a:pt x="139752" y="243608"/>
                    <a:pt x="146367" y="249429"/>
                  </a:cubicBezTo>
                  <a:cubicBezTo>
                    <a:pt x="152982" y="255250"/>
                    <a:pt x="102976" y="230114"/>
                    <a:pt x="84455" y="219266"/>
                  </a:cubicBezTo>
                  <a:cubicBezTo>
                    <a:pt x="65934" y="208418"/>
                    <a:pt x="46619" y="197306"/>
                    <a:pt x="35242" y="184341"/>
                  </a:cubicBezTo>
                  <a:cubicBezTo>
                    <a:pt x="23865" y="171376"/>
                    <a:pt x="19367" y="155502"/>
                    <a:pt x="16192" y="141479"/>
                  </a:cubicBezTo>
                  <a:cubicBezTo>
                    <a:pt x="13017" y="127456"/>
                    <a:pt x="15927" y="109464"/>
                    <a:pt x="16192" y="100204"/>
                  </a:cubicBezTo>
                  <a:cubicBezTo>
                    <a:pt x="16457" y="90944"/>
                    <a:pt x="20161" y="100204"/>
                    <a:pt x="17780" y="85916"/>
                  </a:cubicBezTo>
                  <a:cubicBezTo>
                    <a:pt x="15399" y="71629"/>
                    <a:pt x="-2593" y="-4307"/>
                    <a:pt x="317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8F35D962-7773-4CBA-BC76-A68D63E388E2}"/>
                </a:ext>
              </a:extLst>
            </p:cNvPr>
            <p:cNvSpPr/>
            <p:nvPr/>
          </p:nvSpPr>
          <p:spPr>
            <a:xfrm>
              <a:off x="4692218" y="7457906"/>
              <a:ext cx="170933" cy="147705"/>
            </a:xfrm>
            <a:custGeom>
              <a:avLst/>
              <a:gdLst>
                <a:gd name="connsiteX0" fmla="*/ 14720 w 170933"/>
                <a:gd name="connsiteY0" fmla="*/ 169 h 147705"/>
                <a:gd name="connsiteX1" fmla="*/ 116320 w 170933"/>
                <a:gd name="connsiteY1" fmla="*/ 70019 h 147705"/>
                <a:gd name="connsiteX2" fmla="*/ 170295 w 170933"/>
                <a:gd name="connsiteY2" fmla="*/ 87482 h 147705"/>
                <a:gd name="connsiteX3" fmla="*/ 143307 w 170933"/>
                <a:gd name="connsiteY3" fmla="*/ 103357 h 147705"/>
                <a:gd name="connsiteX4" fmla="*/ 103620 w 170933"/>
                <a:gd name="connsiteY4" fmla="*/ 119232 h 147705"/>
                <a:gd name="connsiteX5" fmla="*/ 84570 w 170933"/>
                <a:gd name="connsiteY5" fmla="*/ 146219 h 147705"/>
                <a:gd name="connsiteX6" fmla="*/ 43295 w 170933"/>
                <a:gd name="connsiteY6" fmla="*/ 138282 h 147705"/>
                <a:gd name="connsiteX7" fmla="*/ 24245 w 170933"/>
                <a:gd name="connsiteY7" fmla="*/ 89069 h 147705"/>
                <a:gd name="connsiteX8" fmla="*/ 5195 w 170933"/>
                <a:gd name="connsiteY8" fmla="*/ 50969 h 147705"/>
                <a:gd name="connsiteX9" fmla="*/ 14720 w 170933"/>
                <a:gd name="connsiteY9" fmla="*/ 169 h 14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33" h="147705">
                  <a:moveTo>
                    <a:pt x="14720" y="169"/>
                  </a:moveTo>
                  <a:cubicBezTo>
                    <a:pt x="33241" y="3344"/>
                    <a:pt x="90391" y="55467"/>
                    <a:pt x="116320" y="70019"/>
                  </a:cubicBezTo>
                  <a:cubicBezTo>
                    <a:pt x="142249" y="84571"/>
                    <a:pt x="165797" y="81926"/>
                    <a:pt x="170295" y="87482"/>
                  </a:cubicBezTo>
                  <a:cubicBezTo>
                    <a:pt x="174793" y="93038"/>
                    <a:pt x="154420" y="98065"/>
                    <a:pt x="143307" y="103357"/>
                  </a:cubicBezTo>
                  <a:cubicBezTo>
                    <a:pt x="132195" y="108649"/>
                    <a:pt x="113409" y="112088"/>
                    <a:pt x="103620" y="119232"/>
                  </a:cubicBezTo>
                  <a:cubicBezTo>
                    <a:pt x="93831" y="126376"/>
                    <a:pt x="94624" y="143044"/>
                    <a:pt x="84570" y="146219"/>
                  </a:cubicBezTo>
                  <a:cubicBezTo>
                    <a:pt x="74516" y="149394"/>
                    <a:pt x="53349" y="147807"/>
                    <a:pt x="43295" y="138282"/>
                  </a:cubicBezTo>
                  <a:cubicBezTo>
                    <a:pt x="33241" y="128757"/>
                    <a:pt x="30595" y="103621"/>
                    <a:pt x="24245" y="89069"/>
                  </a:cubicBezTo>
                  <a:cubicBezTo>
                    <a:pt x="17895" y="74517"/>
                    <a:pt x="12603" y="62611"/>
                    <a:pt x="5195" y="50969"/>
                  </a:cubicBezTo>
                  <a:cubicBezTo>
                    <a:pt x="-2213" y="39327"/>
                    <a:pt x="-3801" y="-3006"/>
                    <a:pt x="14720" y="1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EBC07F2F-749E-420E-BFF6-AD3FBC45989B}"/>
                </a:ext>
              </a:extLst>
            </p:cNvPr>
            <p:cNvSpPr/>
            <p:nvPr/>
          </p:nvSpPr>
          <p:spPr>
            <a:xfrm>
              <a:off x="4749638" y="6834172"/>
              <a:ext cx="258956" cy="127470"/>
            </a:xfrm>
            <a:custGeom>
              <a:avLst/>
              <a:gdLst>
                <a:gd name="connsiteX0" fmla="*/ 162 w 258956"/>
                <a:gd name="connsiteY0" fmla="*/ 57166 h 127470"/>
                <a:gd name="connsiteX1" fmla="*/ 116050 w 258956"/>
                <a:gd name="connsiteY1" fmla="*/ 96853 h 127470"/>
                <a:gd name="connsiteX2" fmla="*/ 190662 w 258956"/>
                <a:gd name="connsiteY2" fmla="*/ 74628 h 127470"/>
                <a:gd name="connsiteX3" fmla="*/ 225587 w 258956"/>
                <a:gd name="connsiteY3" fmla="*/ 104791 h 127470"/>
                <a:gd name="connsiteX4" fmla="*/ 239875 w 258956"/>
                <a:gd name="connsiteY4" fmla="*/ 127016 h 127470"/>
                <a:gd name="connsiteX5" fmla="*/ 258925 w 258956"/>
                <a:gd name="connsiteY5" fmla="*/ 84153 h 127470"/>
                <a:gd name="connsiteX6" fmla="*/ 235112 w 258956"/>
                <a:gd name="connsiteY6" fmla="*/ 52403 h 127470"/>
                <a:gd name="connsiteX7" fmla="*/ 200187 w 258956"/>
                <a:gd name="connsiteY7" fmla="*/ 20653 h 127470"/>
                <a:gd name="connsiteX8" fmla="*/ 152562 w 258956"/>
                <a:gd name="connsiteY8" fmla="*/ 16 h 127470"/>
                <a:gd name="connsiteX9" fmla="*/ 116050 w 258956"/>
                <a:gd name="connsiteY9" fmla="*/ 23828 h 127470"/>
                <a:gd name="connsiteX10" fmla="*/ 90650 w 258956"/>
                <a:gd name="connsiteY10" fmla="*/ 39703 h 127470"/>
                <a:gd name="connsiteX11" fmla="*/ 162 w 258956"/>
                <a:gd name="connsiteY11" fmla="*/ 57166 h 12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956" h="127470">
                  <a:moveTo>
                    <a:pt x="162" y="57166"/>
                  </a:moveTo>
                  <a:cubicBezTo>
                    <a:pt x="4395" y="66691"/>
                    <a:pt x="84300" y="93943"/>
                    <a:pt x="116050" y="96853"/>
                  </a:cubicBezTo>
                  <a:cubicBezTo>
                    <a:pt x="147800" y="99763"/>
                    <a:pt x="172406" y="73305"/>
                    <a:pt x="190662" y="74628"/>
                  </a:cubicBezTo>
                  <a:cubicBezTo>
                    <a:pt x="208918" y="75951"/>
                    <a:pt x="217385" y="96060"/>
                    <a:pt x="225587" y="104791"/>
                  </a:cubicBezTo>
                  <a:cubicBezTo>
                    <a:pt x="233789" y="113522"/>
                    <a:pt x="234319" y="130456"/>
                    <a:pt x="239875" y="127016"/>
                  </a:cubicBezTo>
                  <a:cubicBezTo>
                    <a:pt x="245431" y="123576"/>
                    <a:pt x="259719" y="96588"/>
                    <a:pt x="258925" y="84153"/>
                  </a:cubicBezTo>
                  <a:cubicBezTo>
                    <a:pt x="258131" y="71718"/>
                    <a:pt x="244902" y="62986"/>
                    <a:pt x="235112" y="52403"/>
                  </a:cubicBezTo>
                  <a:cubicBezTo>
                    <a:pt x="225322" y="41820"/>
                    <a:pt x="213945" y="29384"/>
                    <a:pt x="200187" y="20653"/>
                  </a:cubicBezTo>
                  <a:cubicBezTo>
                    <a:pt x="186429" y="11922"/>
                    <a:pt x="166585" y="-513"/>
                    <a:pt x="152562" y="16"/>
                  </a:cubicBezTo>
                  <a:cubicBezTo>
                    <a:pt x="138539" y="545"/>
                    <a:pt x="126369" y="17213"/>
                    <a:pt x="116050" y="23828"/>
                  </a:cubicBezTo>
                  <a:cubicBezTo>
                    <a:pt x="105731" y="30442"/>
                    <a:pt x="105731" y="36263"/>
                    <a:pt x="90650" y="39703"/>
                  </a:cubicBezTo>
                  <a:cubicBezTo>
                    <a:pt x="75569" y="43143"/>
                    <a:pt x="-4071" y="47641"/>
                    <a:pt x="162" y="5716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EF536E4E-ED80-45D2-9C98-7573257DC449}"/>
                </a:ext>
              </a:extLst>
            </p:cNvPr>
            <p:cNvSpPr/>
            <p:nvPr/>
          </p:nvSpPr>
          <p:spPr>
            <a:xfrm>
              <a:off x="4605346" y="6802350"/>
              <a:ext cx="107984" cy="239079"/>
            </a:xfrm>
            <a:custGeom>
              <a:avLst/>
              <a:gdLst>
                <a:gd name="connsiteX0" fmla="*/ 107942 w 107984"/>
                <a:gd name="connsiteY0" fmla="*/ 1675 h 239079"/>
                <a:gd name="connsiteX1" fmla="*/ 73017 w 107984"/>
                <a:gd name="connsiteY1" fmla="*/ 130263 h 239079"/>
                <a:gd name="connsiteX2" fmla="*/ 69842 w 107984"/>
                <a:gd name="connsiteY2" fmla="*/ 196938 h 239079"/>
                <a:gd name="connsiteX3" fmla="*/ 52379 w 107984"/>
                <a:gd name="connsiteY3" fmla="*/ 225513 h 239079"/>
                <a:gd name="connsiteX4" fmla="*/ 1579 w 107984"/>
                <a:gd name="connsiteY4" fmla="*/ 236625 h 239079"/>
                <a:gd name="connsiteX5" fmla="*/ 14279 w 107984"/>
                <a:gd name="connsiteY5" fmla="*/ 179475 h 239079"/>
                <a:gd name="connsiteX6" fmla="*/ 28567 w 107984"/>
                <a:gd name="connsiteY6" fmla="*/ 144550 h 239079"/>
                <a:gd name="connsiteX7" fmla="*/ 65079 w 107984"/>
                <a:gd name="connsiteY7" fmla="*/ 62000 h 239079"/>
                <a:gd name="connsiteX8" fmla="*/ 107942 w 107984"/>
                <a:gd name="connsiteY8" fmla="*/ 1675 h 23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84" h="239079">
                  <a:moveTo>
                    <a:pt x="107942" y="1675"/>
                  </a:moveTo>
                  <a:cubicBezTo>
                    <a:pt x="109265" y="13052"/>
                    <a:pt x="79367" y="97719"/>
                    <a:pt x="73017" y="130263"/>
                  </a:cubicBezTo>
                  <a:cubicBezTo>
                    <a:pt x="66667" y="162807"/>
                    <a:pt x="73282" y="181063"/>
                    <a:pt x="69842" y="196938"/>
                  </a:cubicBezTo>
                  <a:cubicBezTo>
                    <a:pt x="66402" y="212813"/>
                    <a:pt x="63756" y="218899"/>
                    <a:pt x="52379" y="225513"/>
                  </a:cubicBezTo>
                  <a:cubicBezTo>
                    <a:pt x="41002" y="232128"/>
                    <a:pt x="7929" y="244298"/>
                    <a:pt x="1579" y="236625"/>
                  </a:cubicBezTo>
                  <a:cubicBezTo>
                    <a:pt x="-4771" y="228952"/>
                    <a:pt x="9781" y="194821"/>
                    <a:pt x="14279" y="179475"/>
                  </a:cubicBezTo>
                  <a:cubicBezTo>
                    <a:pt x="18777" y="164129"/>
                    <a:pt x="20100" y="164129"/>
                    <a:pt x="28567" y="144550"/>
                  </a:cubicBezTo>
                  <a:cubicBezTo>
                    <a:pt x="37034" y="124971"/>
                    <a:pt x="52644" y="84225"/>
                    <a:pt x="65079" y="62000"/>
                  </a:cubicBezTo>
                  <a:cubicBezTo>
                    <a:pt x="77514" y="39775"/>
                    <a:pt x="106619" y="-9702"/>
                    <a:pt x="107942" y="1675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A7441F1F-1FCE-4C5C-8D96-951C74905C9F}"/>
                </a:ext>
              </a:extLst>
            </p:cNvPr>
            <p:cNvSpPr/>
            <p:nvPr/>
          </p:nvSpPr>
          <p:spPr>
            <a:xfrm>
              <a:off x="4514698" y="7064363"/>
              <a:ext cx="60482" cy="257206"/>
            </a:xfrm>
            <a:custGeom>
              <a:avLst/>
              <a:gdLst>
                <a:gd name="connsiteX0" fmla="*/ 60477 w 60482"/>
                <a:gd name="connsiteY0" fmla="*/ 12 h 257206"/>
                <a:gd name="connsiteX1" fmla="*/ 11265 w 60482"/>
                <a:gd name="connsiteY1" fmla="*/ 136537 h 257206"/>
                <a:gd name="connsiteX2" fmla="*/ 152 w 60482"/>
                <a:gd name="connsiteY2" fmla="*/ 241312 h 257206"/>
                <a:gd name="connsiteX3" fmla="*/ 4915 w 60482"/>
                <a:gd name="connsiteY3" fmla="*/ 250837 h 257206"/>
                <a:gd name="connsiteX4" fmla="*/ 6502 w 60482"/>
                <a:gd name="connsiteY4" fmla="*/ 182575 h 257206"/>
                <a:gd name="connsiteX5" fmla="*/ 14440 w 60482"/>
                <a:gd name="connsiteY5" fmla="*/ 128600 h 257206"/>
                <a:gd name="connsiteX6" fmla="*/ 60477 w 60482"/>
                <a:gd name="connsiteY6" fmla="*/ 12 h 25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82" h="257206">
                  <a:moveTo>
                    <a:pt x="60477" y="12"/>
                  </a:moveTo>
                  <a:cubicBezTo>
                    <a:pt x="59948" y="1335"/>
                    <a:pt x="21319" y="96320"/>
                    <a:pt x="11265" y="136537"/>
                  </a:cubicBezTo>
                  <a:cubicBezTo>
                    <a:pt x="1211" y="176754"/>
                    <a:pt x="1210" y="222262"/>
                    <a:pt x="152" y="241312"/>
                  </a:cubicBezTo>
                  <a:cubicBezTo>
                    <a:pt x="-906" y="260362"/>
                    <a:pt x="3857" y="260626"/>
                    <a:pt x="4915" y="250837"/>
                  </a:cubicBezTo>
                  <a:cubicBezTo>
                    <a:pt x="5973" y="241048"/>
                    <a:pt x="4915" y="202948"/>
                    <a:pt x="6502" y="182575"/>
                  </a:cubicBezTo>
                  <a:cubicBezTo>
                    <a:pt x="8089" y="162202"/>
                    <a:pt x="7296" y="155852"/>
                    <a:pt x="14440" y="128600"/>
                  </a:cubicBezTo>
                  <a:cubicBezTo>
                    <a:pt x="21584" y="101348"/>
                    <a:pt x="61006" y="-1311"/>
                    <a:pt x="60477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74DA5301-C1AC-4386-8F0B-D13ADA0FFBA5}"/>
                </a:ext>
              </a:extLst>
            </p:cNvPr>
            <p:cNvSpPr/>
            <p:nvPr/>
          </p:nvSpPr>
          <p:spPr>
            <a:xfrm>
              <a:off x="4543892" y="7093341"/>
              <a:ext cx="97607" cy="252033"/>
            </a:xfrm>
            <a:custGeom>
              <a:avLst/>
              <a:gdLst>
                <a:gd name="connsiteX0" fmla="*/ 93196 w 97607"/>
                <a:gd name="connsiteY0" fmla="*/ 1197 h 252033"/>
                <a:gd name="connsiteX1" fmla="*/ 29696 w 97607"/>
                <a:gd name="connsiteY1" fmla="*/ 32947 h 252033"/>
                <a:gd name="connsiteX2" fmla="*/ 2708 w 97607"/>
                <a:gd name="connsiteY2" fmla="*/ 109147 h 252033"/>
                <a:gd name="connsiteX3" fmla="*/ 1121 w 97607"/>
                <a:gd name="connsiteY3" fmla="*/ 174234 h 252033"/>
                <a:gd name="connsiteX4" fmla="*/ 4296 w 97607"/>
                <a:gd name="connsiteY4" fmla="*/ 210747 h 252033"/>
                <a:gd name="connsiteX5" fmla="*/ 37633 w 97607"/>
                <a:gd name="connsiteY5" fmla="*/ 252022 h 252033"/>
                <a:gd name="connsiteX6" fmla="*/ 45571 w 97607"/>
                <a:gd name="connsiteY6" fmla="*/ 213922 h 252033"/>
                <a:gd name="connsiteX7" fmla="*/ 72558 w 97607"/>
                <a:gd name="connsiteY7" fmla="*/ 131372 h 252033"/>
                <a:gd name="connsiteX8" fmla="*/ 88433 w 97607"/>
                <a:gd name="connsiteY8" fmla="*/ 71047 h 252033"/>
                <a:gd name="connsiteX9" fmla="*/ 93196 w 97607"/>
                <a:gd name="connsiteY9" fmla="*/ 1197 h 2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07" h="252033">
                  <a:moveTo>
                    <a:pt x="93196" y="1197"/>
                  </a:moveTo>
                  <a:cubicBezTo>
                    <a:pt x="83407" y="-5153"/>
                    <a:pt x="44777" y="14956"/>
                    <a:pt x="29696" y="32947"/>
                  </a:cubicBezTo>
                  <a:cubicBezTo>
                    <a:pt x="14615" y="50938"/>
                    <a:pt x="7470" y="85599"/>
                    <a:pt x="2708" y="109147"/>
                  </a:cubicBezTo>
                  <a:cubicBezTo>
                    <a:pt x="-2054" y="132695"/>
                    <a:pt x="856" y="157301"/>
                    <a:pt x="1121" y="174234"/>
                  </a:cubicBezTo>
                  <a:cubicBezTo>
                    <a:pt x="1386" y="191167"/>
                    <a:pt x="-1789" y="197783"/>
                    <a:pt x="4296" y="210747"/>
                  </a:cubicBezTo>
                  <a:cubicBezTo>
                    <a:pt x="10381" y="223711"/>
                    <a:pt x="30754" y="251493"/>
                    <a:pt x="37633" y="252022"/>
                  </a:cubicBezTo>
                  <a:cubicBezTo>
                    <a:pt x="44512" y="252551"/>
                    <a:pt x="39750" y="234030"/>
                    <a:pt x="45571" y="213922"/>
                  </a:cubicBezTo>
                  <a:cubicBezTo>
                    <a:pt x="51392" y="193814"/>
                    <a:pt x="65414" y="155184"/>
                    <a:pt x="72558" y="131372"/>
                  </a:cubicBezTo>
                  <a:cubicBezTo>
                    <a:pt x="79702" y="107560"/>
                    <a:pt x="82612" y="92743"/>
                    <a:pt x="88433" y="71047"/>
                  </a:cubicBezTo>
                  <a:cubicBezTo>
                    <a:pt x="94254" y="49351"/>
                    <a:pt x="102985" y="7547"/>
                    <a:pt x="93196" y="1197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75D51E5B-FF0A-488A-ABC4-21CF8E9C1B82}"/>
                </a:ext>
              </a:extLst>
            </p:cNvPr>
            <p:cNvSpPr/>
            <p:nvPr/>
          </p:nvSpPr>
          <p:spPr>
            <a:xfrm>
              <a:off x="5305403" y="6205472"/>
              <a:ext cx="344511" cy="79475"/>
            </a:xfrm>
            <a:custGeom>
              <a:avLst/>
              <a:gdLst>
                <a:gd name="connsiteX0" fmla="*/ 1610 w 344511"/>
                <a:gd name="connsiteY0" fmla="*/ 1653 h 79475"/>
                <a:gd name="connsiteX1" fmla="*/ 258785 w 344511"/>
                <a:gd name="connsiteY1" fmla="*/ 54041 h 79475"/>
                <a:gd name="connsiteX2" fmla="*/ 344510 w 344511"/>
                <a:gd name="connsiteY2" fmla="*/ 79441 h 79475"/>
                <a:gd name="connsiteX3" fmla="*/ 257197 w 344511"/>
                <a:gd name="connsiteY3" fmla="*/ 49278 h 79475"/>
                <a:gd name="connsiteX4" fmla="*/ 154010 w 344511"/>
                <a:gd name="connsiteY4" fmla="*/ 15941 h 79475"/>
                <a:gd name="connsiteX5" fmla="*/ 1610 w 344511"/>
                <a:gd name="connsiteY5" fmla="*/ 1653 h 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511" h="79475">
                  <a:moveTo>
                    <a:pt x="1610" y="1653"/>
                  </a:moveTo>
                  <a:cubicBezTo>
                    <a:pt x="19072" y="8003"/>
                    <a:pt x="201635" y="41076"/>
                    <a:pt x="258785" y="54041"/>
                  </a:cubicBezTo>
                  <a:cubicBezTo>
                    <a:pt x="315935" y="67006"/>
                    <a:pt x="344775" y="80235"/>
                    <a:pt x="344510" y="79441"/>
                  </a:cubicBezTo>
                  <a:cubicBezTo>
                    <a:pt x="344245" y="78647"/>
                    <a:pt x="257197" y="49278"/>
                    <a:pt x="257197" y="49278"/>
                  </a:cubicBezTo>
                  <a:cubicBezTo>
                    <a:pt x="225447" y="38695"/>
                    <a:pt x="194491" y="23085"/>
                    <a:pt x="154010" y="15941"/>
                  </a:cubicBezTo>
                  <a:cubicBezTo>
                    <a:pt x="113529" y="8797"/>
                    <a:pt x="-15852" y="-4697"/>
                    <a:pt x="1610" y="165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19E67B0F-0CB5-4DCD-BD4F-C8DC2B69D057}"/>
                </a:ext>
              </a:extLst>
            </p:cNvPr>
            <p:cNvSpPr/>
            <p:nvPr/>
          </p:nvSpPr>
          <p:spPr>
            <a:xfrm>
              <a:off x="4853456" y="6010266"/>
              <a:ext cx="220783" cy="85739"/>
            </a:xfrm>
            <a:custGeom>
              <a:avLst/>
              <a:gdLst>
                <a:gd name="connsiteX0" fmla="*/ 220194 w 220783"/>
                <a:gd name="connsiteY0" fmla="*/ 85734 h 85739"/>
                <a:gd name="connsiteX1" fmla="*/ 67794 w 220783"/>
                <a:gd name="connsiteY1" fmla="*/ 36522 h 85739"/>
                <a:gd name="connsiteX2" fmla="*/ 1119 w 220783"/>
                <a:gd name="connsiteY2" fmla="*/ 9 h 85739"/>
                <a:gd name="connsiteX3" fmla="*/ 117007 w 220783"/>
                <a:gd name="connsiteY3" fmla="*/ 33347 h 85739"/>
                <a:gd name="connsiteX4" fmla="*/ 220194 w 220783"/>
                <a:gd name="connsiteY4" fmla="*/ 85734 h 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83" h="85739">
                  <a:moveTo>
                    <a:pt x="220194" y="85734"/>
                  </a:moveTo>
                  <a:cubicBezTo>
                    <a:pt x="211992" y="86263"/>
                    <a:pt x="104306" y="50809"/>
                    <a:pt x="67794" y="36522"/>
                  </a:cubicBezTo>
                  <a:cubicBezTo>
                    <a:pt x="31282" y="22235"/>
                    <a:pt x="-7083" y="538"/>
                    <a:pt x="1119" y="9"/>
                  </a:cubicBezTo>
                  <a:cubicBezTo>
                    <a:pt x="9321" y="-520"/>
                    <a:pt x="85257" y="21176"/>
                    <a:pt x="117007" y="33347"/>
                  </a:cubicBezTo>
                  <a:cubicBezTo>
                    <a:pt x="148757" y="45518"/>
                    <a:pt x="228396" y="85205"/>
                    <a:pt x="220194" y="8573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B8020E75-0E88-404E-8345-27F86406DDB7}"/>
                </a:ext>
              </a:extLst>
            </p:cNvPr>
            <p:cNvSpPr/>
            <p:nvPr/>
          </p:nvSpPr>
          <p:spPr>
            <a:xfrm>
              <a:off x="5114381" y="6701701"/>
              <a:ext cx="167069" cy="131093"/>
            </a:xfrm>
            <a:custGeom>
              <a:avLst/>
              <a:gdLst>
                <a:gd name="connsiteX0" fmla="*/ 544 w 167069"/>
                <a:gd name="connsiteY0" fmla="*/ 724 h 131093"/>
                <a:gd name="connsiteX1" fmla="*/ 156119 w 167069"/>
                <a:gd name="connsiteY1" fmla="*/ 97562 h 131093"/>
                <a:gd name="connsiteX2" fmla="*/ 152944 w 167069"/>
                <a:gd name="connsiteY2" fmla="*/ 130899 h 131093"/>
                <a:gd name="connsiteX3" fmla="*/ 143419 w 167069"/>
                <a:gd name="connsiteY3" fmla="*/ 108674 h 131093"/>
                <a:gd name="connsiteX4" fmla="*/ 106907 w 167069"/>
                <a:gd name="connsiteY4" fmla="*/ 56287 h 131093"/>
                <a:gd name="connsiteX5" fmla="*/ 544 w 167069"/>
                <a:gd name="connsiteY5" fmla="*/ 724 h 13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69" h="131093">
                  <a:moveTo>
                    <a:pt x="544" y="724"/>
                  </a:moveTo>
                  <a:cubicBezTo>
                    <a:pt x="8746" y="7603"/>
                    <a:pt x="130719" y="75866"/>
                    <a:pt x="156119" y="97562"/>
                  </a:cubicBezTo>
                  <a:cubicBezTo>
                    <a:pt x="181519" y="119258"/>
                    <a:pt x="155061" y="129047"/>
                    <a:pt x="152944" y="130899"/>
                  </a:cubicBezTo>
                  <a:cubicBezTo>
                    <a:pt x="150827" y="132751"/>
                    <a:pt x="151092" y="121109"/>
                    <a:pt x="143419" y="108674"/>
                  </a:cubicBezTo>
                  <a:cubicBezTo>
                    <a:pt x="135746" y="96239"/>
                    <a:pt x="134688" y="74808"/>
                    <a:pt x="106907" y="56287"/>
                  </a:cubicBezTo>
                  <a:cubicBezTo>
                    <a:pt x="79126" y="37766"/>
                    <a:pt x="-7658" y="-6155"/>
                    <a:pt x="544" y="7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4E6D5C8D-11DF-4537-869A-D79C4529D765}"/>
                </a:ext>
              </a:extLst>
            </p:cNvPr>
            <p:cNvSpPr/>
            <p:nvPr/>
          </p:nvSpPr>
          <p:spPr>
            <a:xfrm>
              <a:off x="4719720" y="6170168"/>
              <a:ext cx="138898" cy="46730"/>
            </a:xfrm>
            <a:custGeom>
              <a:avLst/>
              <a:gdLst>
                <a:gd name="connsiteX0" fmla="*/ 138030 w 138898"/>
                <a:gd name="connsiteY0" fmla="*/ 445 h 46730"/>
                <a:gd name="connsiteX1" fmla="*/ 38018 w 138898"/>
                <a:gd name="connsiteY1" fmla="*/ 25845 h 46730"/>
                <a:gd name="connsiteX2" fmla="*/ 1505 w 138898"/>
                <a:gd name="connsiteY2" fmla="*/ 46482 h 46730"/>
                <a:gd name="connsiteX3" fmla="*/ 82468 w 138898"/>
                <a:gd name="connsiteY3" fmla="*/ 11557 h 46730"/>
                <a:gd name="connsiteX4" fmla="*/ 138030 w 138898"/>
                <a:gd name="connsiteY4" fmla="*/ 445 h 4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98" h="46730">
                  <a:moveTo>
                    <a:pt x="138030" y="445"/>
                  </a:moveTo>
                  <a:cubicBezTo>
                    <a:pt x="130622" y="2826"/>
                    <a:pt x="60772" y="18172"/>
                    <a:pt x="38018" y="25845"/>
                  </a:cubicBezTo>
                  <a:cubicBezTo>
                    <a:pt x="15264" y="33518"/>
                    <a:pt x="-5903" y="48863"/>
                    <a:pt x="1505" y="46482"/>
                  </a:cubicBezTo>
                  <a:cubicBezTo>
                    <a:pt x="8913" y="44101"/>
                    <a:pt x="61301" y="17378"/>
                    <a:pt x="82468" y="11557"/>
                  </a:cubicBezTo>
                  <a:cubicBezTo>
                    <a:pt x="103635" y="5736"/>
                    <a:pt x="145438" y="-1936"/>
                    <a:pt x="138030" y="4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04324E93-2994-4399-B97B-5D9E58AA0CDE}"/>
                </a:ext>
              </a:extLst>
            </p:cNvPr>
            <p:cNvSpPr/>
            <p:nvPr/>
          </p:nvSpPr>
          <p:spPr>
            <a:xfrm>
              <a:off x="4691679" y="6115041"/>
              <a:ext cx="109613" cy="46069"/>
            </a:xfrm>
            <a:custGeom>
              <a:avLst/>
              <a:gdLst>
                <a:gd name="connsiteX0" fmla="*/ 108921 w 109613"/>
                <a:gd name="connsiteY0" fmla="*/ 9 h 46069"/>
                <a:gd name="connsiteX1" fmla="*/ 32721 w 109613"/>
                <a:gd name="connsiteY1" fmla="*/ 28584 h 46069"/>
                <a:gd name="connsiteX2" fmla="*/ 971 w 109613"/>
                <a:gd name="connsiteY2" fmla="*/ 46047 h 46069"/>
                <a:gd name="connsiteX3" fmla="*/ 66059 w 109613"/>
                <a:gd name="connsiteY3" fmla="*/ 31759 h 46069"/>
                <a:gd name="connsiteX4" fmla="*/ 108921 w 109613"/>
                <a:gd name="connsiteY4" fmla="*/ 9 h 4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13" h="46069">
                  <a:moveTo>
                    <a:pt x="108921" y="9"/>
                  </a:moveTo>
                  <a:cubicBezTo>
                    <a:pt x="103365" y="-520"/>
                    <a:pt x="50712" y="20911"/>
                    <a:pt x="32721" y="28584"/>
                  </a:cubicBezTo>
                  <a:cubicBezTo>
                    <a:pt x="14730" y="36257"/>
                    <a:pt x="-4585" y="45518"/>
                    <a:pt x="971" y="46047"/>
                  </a:cubicBezTo>
                  <a:cubicBezTo>
                    <a:pt x="6527" y="46576"/>
                    <a:pt x="46744" y="37845"/>
                    <a:pt x="66059" y="31759"/>
                  </a:cubicBezTo>
                  <a:cubicBezTo>
                    <a:pt x="85374" y="25674"/>
                    <a:pt x="114477" y="538"/>
                    <a:pt x="108921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D0E3C358-B234-48B3-A30F-EA569C715ABF}"/>
                </a:ext>
              </a:extLst>
            </p:cNvPr>
            <p:cNvSpPr/>
            <p:nvPr/>
          </p:nvSpPr>
          <p:spPr>
            <a:xfrm>
              <a:off x="4786792" y="6262161"/>
              <a:ext cx="222285" cy="186125"/>
            </a:xfrm>
            <a:custGeom>
              <a:avLst/>
              <a:gdLst>
                <a:gd name="connsiteX0" fmla="*/ 221771 w 222285"/>
                <a:gd name="connsiteY0" fmla="*/ 181502 h 186125"/>
                <a:gd name="connsiteX1" fmla="*/ 178908 w 222285"/>
                <a:gd name="connsiteY1" fmla="*/ 124352 h 186125"/>
                <a:gd name="connsiteX2" fmla="*/ 155096 w 222285"/>
                <a:gd name="connsiteY2" fmla="*/ 44977 h 186125"/>
                <a:gd name="connsiteX3" fmla="*/ 159858 w 222285"/>
                <a:gd name="connsiteY3" fmla="*/ 33864 h 186125"/>
                <a:gd name="connsiteX4" fmla="*/ 194783 w 222285"/>
                <a:gd name="connsiteY4" fmla="*/ 5289 h 186125"/>
                <a:gd name="connsiteX5" fmla="*/ 120171 w 222285"/>
                <a:gd name="connsiteY5" fmla="*/ 8464 h 186125"/>
                <a:gd name="connsiteX6" fmla="*/ 102708 w 222285"/>
                <a:gd name="connsiteY6" fmla="*/ 527 h 186125"/>
                <a:gd name="connsiteX7" fmla="*/ 75721 w 222285"/>
                <a:gd name="connsiteY7" fmla="*/ 25927 h 186125"/>
                <a:gd name="connsiteX8" fmla="*/ 20158 w 222285"/>
                <a:gd name="connsiteY8" fmla="*/ 33864 h 186125"/>
                <a:gd name="connsiteX9" fmla="*/ 1108 w 222285"/>
                <a:gd name="connsiteY9" fmla="*/ 35452 h 186125"/>
                <a:gd name="connsiteX10" fmla="*/ 48733 w 222285"/>
                <a:gd name="connsiteY10" fmla="*/ 60852 h 186125"/>
                <a:gd name="connsiteX11" fmla="*/ 88421 w 222285"/>
                <a:gd name="connsiteY11" fmla="*/ 94189 h 186125"/>
                <a:gd name="connsiteX12" fmla="*/ 118583 w 222285"/>
                <a:gd name="connsiteY12" fmla="*/ 140227 h 186125"/>
                <a:gd name="connsiteX13" fmla="*/ 147158 w 222285"/>
                <a:gd name="connsiteY13" fmla="*/ 178327 h 186125"/>
                <a:gd name="connsiteX14" fmla="*/ 221771 w 222285"/>
                <a:gd name="connsiteY14" fmla="*/ 181502 h 1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285" h="186125">
                  <a:moveTo>
                    <a:pt x="221771" y="181502"/>
                  </a:moveTo>
                  <a:cubicBezTo>
                    <a:pt x="227063" y="172506"/>
                    <a:pt x="190020" y="147106"/>
                    <a:pt x="178908" y="124352"/>
                  </a:cubicBezTo>
                  <a:cubicBezTo>
                    <a:pt x="167796" y="101598"/>
                    <a:pt x="158271" y="60058"/>
                    <a:pt x="155096" y="44977"/>
                  </a:cubicBezTo>
                  <a:cubicBezTo>
                    <a:pt x="151921" y="29896"/>
                    <a:pt x="153244" y="40479"/>
                    <a:pt x="159858" y="33864"/>
                  </a:cubicBezTo>
                  <a:cubicBezTo>
                    <a:pt x="166472" y="27249"/>
                    <a:pt x="201397" y="9522"/>
                    <a:pt x="194783" y="5289"/>
                  </a:cubicBezTo>
                  <a:cubicBezTo>
                    <a:pt x="188169" y="1056"/>
                    <a:pt x="135517" y="9258"/>
                    <a:pt x="120171" y="8464"/>
                  </a:cubicBezTo>
                  <a:cubicBezTo>
                    <a:pt x="104825" y="7670"/>
                    <a:pt x="110116" y="-2384"/>
                    <a:pt x="102708" y="527"/>
                  </a:cubicBezTo>
                  <a:cubicBezTo>
                    <a:pt x="95300" y="3437"/>
                    <a:pt x="89479" y="20371"/>
                    <a:pt x="75721" y="25927"/>
                  </a:cubicBezTo>
                  <a:cubicBezTo>
                    <a:pt x="61963" y="31483"/>
                    <a:pt x="32593" y="32277"/>
                    <a:pt x="20158" y="33864"/>
                  </a:cubicBezTo>
                  <a:cubicBezTo>
                    <a:pt x="7723" y="35451"/>
                    <a:pt x="-3655" y="30954"/>
                    <a:pt x="1108" y="35452"/>
                  </a:cubicBezTo>
                  <a:cubicBezTo>
                    <a:pt x="5871" y="39950"/>
                    <a:pt x="34181" y="51063"/>
                    <a:pt x="48733" y="60852"/>
                  </a:cubicBezTo>
                  <a:cubicBezTo>
                    <a:pt x="63285" y="70641"/>
                    <a:pt x="76779" y="80960"/>
                    <a:pt x="88421" y="94189"/>
                  </a:cubicBezTo>
                  <a:cubicBezTo>
                    <a:pt x="100063" y="107418"/>
                    <a:pt x="108794" y="126204"/>
                    <a:pt x="118583" y="140227"/>
                  </a:cubicBezTo>
                  <a:cubicBezTo>
                    <a:pt x="128372" y="154250"/>
                    <a:pt x="131812" y="171977"/>
                    <a:pt x="147158" y="178327"/>
                  </a:cubicBezTo>
                  <a:cubicBezTo>
                    <a:pt x="162504" y="184677"/>
                    <a:pt x="216479" y="190498"/>
                    <a:pt x="221771" y="181502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9BB65CD4-B7E5-4602-8B29-C5CB3FAF17FD}"/>
                </a:ext>
              </a:extLst>
            </p:cNvPr>
            <p:cNvSpPr/>
            <p:nvPr/>
          </p:nvSpPr>
          <p:spPr>
            <a:xfrm>
              <a:off x="4699822" y="6348280"/>
              <a:ext cx="100778" cy="36720"/>
            </a:xfrm>
            <a:custGeom>
              <a:avLst/>
              <a:gdLst>
                <a:gd name="connsiteX0" fmla="*/ 118 w 100778"/>
                <a:gd name="connsiteY0" fmla="*/ 36645 h 36720"/>
                <a:gd name="connsiteX1" fmla="*/ 79493 w 100778"/>
                <a:gd name="connsiteY1" fmla="*/ 9658 h 36720"/>
                <a:gd name="connsiteX2" fmla="*/ 100130 w 100778"/>
                <a:gd name="connsiteY2" fmla="*/ 9658 h 36720"/>
                <a:gd name="connsiteX3" fmla="*/ 62030 w 100778"/>
                <a:gd name="connsiteY3" fmla="*/ 133 h 36720"/>
                <a:gd name="connsiteX4" fmla="*/ 118 w 100778"/>
                <a:gd name="connsiteY4" fmla="*/ 36645 h 3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78" h="36720">
                  <a:moveTo>
                    <a:pt x="118" y="36645"/>
                  </a:moveTo>
                  <a:cubicBezTo>
                    <a:pt x="3028" y="38232"/>
                    <a:pt x="62824" y="14156"/>
                    <a:pt x="79493" y="9658"/>
                  </a:cubicBezTo>
                  <a:cubicBezTo>
                    <a:pt x="96162" y="5160"/>
                    <a:pt x="103040" y="11245"/>
                    <a:pt x="100130" y="9658"/>
                  </a:cubicBezTo>
                  <a:cubicBezTo>
                    <a:pt x="97220" y="8071"/>
                    <a:pt x="75259" y="2779"/>
                    <a:pt x="62030" y="133"/>
                  </a:cubicBezTo>
                  <a:cubicBezTo>
                    <a:pt x="48801" y="-2513"/>
                    <a:pt x="-2792" y="35058"/>
                    <a:pt x="118" y="366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9681AB50-DD91-4687-A695-4E81A41F6F50}"/>
                </a:ext>
              </a:extLst>
            </p:cNvPr>
            <p:cNvSpPr/>
            <p:nvPr/>
          </p:nvSpPr>
          <p:spPr>
            <a:xfrm>
              <a:off x="5642166" y="6299093"/>
              <a:ext cx="142766" cy="571688"/>
            </a:xfrm>
            <a:custGeom>
              <a:avLst/>
              <a:gdLst>
                <a:gd name="connsiteX0" fmla="*/ 19917 w 142766"/>
                <a:gd name="connsiteY0" fmla="*/ 107 h 571688"/>
                <a:gd name="connsiteX1" fmla="*/ 119401 w 142766"/>
                <a:gd name="connsiteY1" fmla="*/ 129224 h 571688"/>
                <a:gd name="connsiteX2" fmla="*/ 142684 w 142766"/>
                <a:gd name="connsiteY2" fmla="*/ 232940 h 571688"/>
                <a:gd name="connsiteX3" fmla="*/ 115167 w 142766"/>
                <a:gd name="connsiteY3" fmla="*/ 323957 h 571688"/>
                <a:gd name="connsiteX4" fmla="*/ 30501 w 142766"/>
                <a:gd name="connsiteY4" fmla="*/ 478474 h 571688"/>
                <a:gd name="connsiteX5" fmla="*/ 867 w 142766"/>
                <a:gd name="connsiteY5" fmla="*/ 571607 h 571688"/>
                <a:gd name="connsiteX6" fmla="*/ 11451 w 142766"/>
                <a:gd name="connsiteY6" fmla="*/ 463657 h 571688"/>
                <a:gd name="connsiteX7" fmla="*/ 47434 w 142766"/>
                <a:gd name="connsiteY7" fmla="*/ 319724 h 571688"/>
                <a:gd name="connsiteX8" fmla="*/ 74951 w 142766"/>
                <a:gd name="connsiteY8" fmla="*/ 184257 h 571688"/>
                <a:gd name="connsiteX9" fmla="*/ 51667 w 142766"/>
                <a:gd name="connsiteY9" fmla="*/ 108057 h 571688"/>
                <a:gd name="connsiteX10" fmla="*/ 19917 w 142766"/>
                <a:gd name="connsiteY10" fmla="*/ 107 h 57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766" h="571688">
                  <a:moveTo>
                    <a:pt x="19917" y="107"/>
                  </a:moveTo>
                  <a:cubicBezTo>
                    <a:pt x="31206" y="3635"/>
                    <a:pt x="98940" y="90419"/>
                    <a:pt x="119401" y="129224"/>
                  </a:cubicBezTo>
                  <a:cubicBezTo>
                    <a:pt x="139862" y="168030"/>
                    <a:pt x="143390" y="200485"/>
                    <a:pt x="142684" y="232940"/>
                  </a:cubicBezTo>
                  <a:cubicBezTo>
                    <a:pt x="141978" y="265395"/>
                    <a:pt x="133864" y="283035"/>
                    <a:pt x="115167" y="323957"/>
                  </a:cubicBezTo>
                  <a:cubicBezTo>
                    <a:pt x="96470" y="364879"/>
                    <a:pt x="49551" y="437199"/>
                    <a:pt x="30501" y="478474"/>
                  </a:cubicBezTo>
                  <a:cubicBezTo>
                    <a:pt x="11451" y="519749"/>
                    <a:pt x="4042" y="574077"/>
                    <a:pt x="867" y="571607"/>
                  </a:cubicBezTo>
                  <a:cubicBezTo>
                    <a:pt x="-2308" y="569138"/>
                    <a:pt x="3690" y="505638"/>
                    <a:pt x="11451" y="463657"/>
                  </a:cubicBezTo>
                  <a:cubicBezTo>
                    <a:pt x="19212" y="421677"/>
                    <a:pt x="36851" y="366291"/>
                    <a:pt x="47434" y="319724"/>
                  </a:cubicBezTo>
                  <a:cubicBezTo>
                    <a:pt x="58017" y="273157"/>
                    <a:pt x="74246" y="219535"/>
                    <a:pt x="74951" y="184257"/>
                  </a:cubicBezTo>
                  <a:cubicBezTo>
                    <a:pt x="75656" y="148979"/>
                    <a:pt x="59428" y="135574"/>
                    <a:pt x="51667" y="108057"/>
                  </a:cubicBezTo>
                  <a:cubicBezTo>
                    <a:pt x="43906" y="80540"/>
                    <a:pt x="8628" y="-3421"/>
                    <a:pt x="19917" y="10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01113EA5-0FBD-4A16-A47F-429590B47200}"/>
                </a:ext>
              </a:extLst>
            </p:cNvPr>
            <p:cNvSpPr/>
            <p:nvPr/>
          </p:nvSpPr>
          <p:spPr>
            <a:xfrm>
              <a:off x="5196356" y="7092946"/>
              <a:ext cx="74388" cy="142006"/>
            </a:xfrm>
            <a:custGeom>
              <a:avLst/>
              <a:gdLst>
                <a:gd name="connsiteX0" fmla="*/ 61 w 74388"/>
                <a:gd name="connsiteY0" fmla="*/ 4 h 142006"/>
                <a:gd name="connsiteX1" fmla="*/ 72027 w 74388"/>
                <a:gd name="connsiteY1" fmla="*/ 97371 h 142006"/>
                <a:gd name="connsiteX2" fmla="*/ 57211 w 74388"/>
                <a:gd name="connsiteY2" fmla="*/ 141821 h 142006"/>
                <a:gd name="connsiteX3" fmla="*/ 59327 w 74388"/>
                <a:gd name="connsiteY3" fmla="*/ 114304 h 142006"/>
                <a:gd name="connsiteX4" fmla="*/ 59327 w 74388"/>
                <a:gd name="connsiteY4" fmla="*/ 101604 h 142006"/>
                <a:gd name="connsiteX5" fmla="*/ 61 w 74388"/>
                <a:gd name="connsiteY5" fmla="*/ 4 h 14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88" h="142006">
                  <a:moveTo>
                    <a:pt x="61" y="4"/>
                  </a:moveTo>
                  <a:cubicBezTo>
                    <a:pt x="2178" y="-702"/>
                    <a:pt x="62502" y="73735"/>
                    <a:pt x="72027" y="97371"/>
                  </a:cubicBezTo>
                  <a:cubicBezTo>
                    <a:pt x="81552" y="121007"/>
                    <a:pt x="59328" y="138999"/>
                    <a:pt x="57211" y="141821"/>
                  </a:cubicBezTo>
                  <a:cubicBezTo>
                    <a:pt x="55094" y="144643"/>
                    <a:pt x="59327" y="114304"/>
                    <a:pt x="59327" y="114304"/>
                  </a:cubicBezTo>
                  <a:cubicBezTo>
                    <a:pt x="59680" y="107601"/>
                    <a:pt x="67088" y="118537"/>
                    <a:pt x="59327" y="101604"/>
                  </a:cubicBezTo>
                  <a:cubicBezTo>
                    <a:pt x="51566" y="84671"/>
                    <a:pt x="-2056" y="710"/>
                    <a:pt x="61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3A287D97-DEC3-4BD6-A968-195FEE860235}"/>
                </a:ext>
              </a:extLst>
            </p:cNvPr>
            <p:cNvSpPr/>
            <p:nvPr/>
          </p:nvSpPr>
          <p:spPr>
            <a:xfrm>
              <a:off x="5329766" y="6929800"/>
              <a:ext cx="97235" cy="519387"/>
            </a:xfrm>
            <a:custGeom>
              <a:avLst/>
              <a:gdLst>
                <a:gd name="connsiteX0" fmla="*/ 1 w 97235"/>
                <a:gd name="connsiteY0" fmla="*/ 167 h 519387"/>
                <a:gd name="connsiteX1" fmla="*/ 86784 w 97235"/>
                <a:gd name="connsiteY1" fmla="*/ 226650 h 519387"/>
                <a:gd name="connsiteX2" fmla="*/ 88901 w 97235"/>
                <a:gd name="connsiteY2" fmla="*/ 340950 h 519387"/>
                <a:gd name="connsiteX3" fmla="*/ 25401 w 97235"/>
                <a:gd name="connsiteY3" fmla="*/ 516633 h 519387"/>
                <a:gd name="connsiteX4" fmla="*/ 55034 w 97235"/>
                <a:gd name="connsiteY4" fmla="*/ 440433 h 519387"/>
                <a:gd name="connsiteX5" fmla="*/ 80434 w 97235"/>
                <a:gd name="connsiteY5" fmla="*/ 334600 h 519387"/>
                <a:gd name="connsiteX6" fmla="*/ 84667 w 97235"/>
                <a:gd name="connsiteY6" fmla="*/ 264750 h 519387"/>
                <a:gd name="connsiteX7" fmla="*/ 1 w 97235"/>
                <a:gd name="connsiteY7" fmla="*/ 167 h 51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35" h="519387">
                  <a:moveTo>
                    <a:pt x="1" y="167"/>
                  </a:moveTo>
                  <a:cubicBezTo>
                    <a:pt x="354" y="-6183"/>
                    <a:pt x="71967" y="169853"/>
                    <a:pt x="86784" y="226650"/>
                  </a:cubicBezTo>
                  <a:cubicBezTo>
                    <a:pt x="101601" y="283447"/>
                    <a:pt x="99132" y="292620"/>
                    <a:pt x="88901" y="340950"/>
                  </a:cubicBezTo>
                  <a:cubicBezTo>
                    <a:pt x="78671" y="389281"/>
                    <a:pt x="31046" y="500052"/>
                    <a:pt x="25401" y="516633"/>
                  </a:cubicBezTo>
                  <a:cubicBezTo>
                    <a:pt x="19756" y="533214"/>
                    <a:pt x="45862" y="470772"/>
                    <a:pt x="55034" y="440433"/>
                  </a:cubicBezTo>
                  <a:cubicBezTo>
                    <a:pt x="64206" y="410094"/>
                    <a:pt x="75495" y="363880"/>
                    <a:pt x="80434" y="334600"/>
                  </a:cubicBezTo>
                  <a:cubicBezTo>
                    <a:pt x="85373" y="305320"/>
                    <a:pt x="96662" y="315903"/>
                    <a:pt x="84667" y="264750"/>
                  </a:cubicBezTo>
                  <a:cubicBezTo>
                    <a:pt x="72673" y="213597"/>
                    <a:pt x="-352" y="6517"/>
                    <a:pt x="1" y="1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9EBB1A04-AD67-409F-A070-C8A3813D524F}"/>
                </a:ext>
              </a:extLst>
            </p:cNvPr>
            <p:cNvSpPr/>
            <p:nvPr/>
          </p:nvSpPr>
          <p:spPr>
            <a:xfrm>
              <a:off x="5217576" y="7012229"/>
              <a:ext cx="70565" cy="134029"/>
            </a:xfrm>
            <a:custGeom>
              <a:avLst/>
              <a:gdLst>
                <a:gd name="connsiteX0" fmla="*/ 7 w 70565"/>
                <a:gd name="connsiteY0" fmla="*/ 288 h 134029"/>
                <a:gd name="connsiteX1" fmla="*/ 61391 w 70565"/>
                <a:gd name="connsiteY1" fmla="*/ 61671 h 134029"/>
                <a:gd name="connsiteX2" fmla="*/ 69857 w 70565"/>
                <a:gd name="connsiteY2" fmla="*/ 133638 h 134029"/>
                <a:gd name="connsiteX3" fmla="*/ 57157 w 70565"/>
                <a:gd name="connsiteY3" fmla="*/ 87071 h 134029"/>
                <a:gd name="connsiteX4" fmla="*/ 7 w 70565"/>
                <a:gd name="connsiteY4" fmla="*/ 288 h 1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65" h="134029">
                  <a:moveTo>
                    <a:pt x="7" y="288"/>
                  </a:moveTo>
                  <a:cubicBezTo>
                    <a:pt x="713" y="-3945"/>
                    <a:pt x="49749" y="39446"/>
                    <a:pt x="61391" y="61671"/>
                  </a:cubicBezTo>
                  <a:cubicBezTo>
                    <a:pt x="73033" y="83896"/>
                    <a:pt x="70563" y="129405"/>
                    <a:pt x="69857" y="133638"/>
                  </a:cubicBezTo>
                  <a:cubicBezTo>
                    <a:pt x="69151" y="137871"/>
                    <a:pt x="66682" y="106827"/>
                    <a:pt x="57157" y="87071"/>
                  </a:cubicBezTo>
                  <a:cubicBezTo>
                    <a:pt x="47632" y="67315"/>
                    <a:pt x="-699" y="4521"/>
                    <a:pt x="7" y="2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10D3F43B-61CB-478D-9C39-7000A31F9121}"/>
                </a:ext>
              </a:extLst>
            </p:cNvPr>
            <p:cNvSpPr/>
            <p:nvPr/>
          </p:nvSpPr>
          <p:spPr>
            <a:xfrm>
              <a:off x="5028729" y="6324540"/>
              <a:ext cx="197457" cy="120713"/>
            </a:xfrm>
            <a:custGeom>
              <a:avLst/>
              <a:gdLst>
                <a:gd name="connsiteX0" fmla="*/ 13171 w 197457"/>
                <a:gd name="connsiteY0" fmla="*/ 60 h 120713"/>
                <a:gd name="connsiteX1" fmla="*/ 104188 w 197457"/>
                <a:gd name="connsiteY1" fmla="*/ 80493 h 120713"/>
                <a:gd name="connsiteX2" fmla="*/ 197321 w 197457"/>
                <a:gd name="connsiteY2" fmla="*/ 114360 h 120713"/>
                <a:gd name="connsiteX3" fmla="*/ 123238 w 197457"/>
                <a:gd name="connsiteY3" fmla="*/ 120710 h 120713"/>
                <a:gd name="connsiteX4" fmla="*/ 51271 w 197457"/>
                <a:gd name="connsiteY4" fmla="*/ 114360 h 120713"/>
                <a:gd name="connsiteX5" fmla="*/ 27988 w 197457"/>
                <a:gd name="connsiteY5" fmla="*/ 93193 h 120713"/>
                <a:gd name="connsiteX6" fmla="*/ 4704 w 197457"/>
                <a:gd name="connsiteY6" fmla="*/ 67793 h 120713"/>
                <a:gd name="connsiteX7" fmla="*/ 13171 w 197457"/>
                <a:gd name="connsiteY7" fmla="*/ 60 h 1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457" h="120713">
                  <a:moveTo>
                    <a:pt x="13171" y="60"/>
                  </a:moveTo>
                  <a:cubicBezTo>
                    <a:pt x="29752" y="2177"/>
                    <a:pt x="73496" y="61443"/>
                    <a:pt x="104188" y="80493"/>
                  </a:cubicBezTo>
                  <a:cubicBezTo>
                    <a:pt x="134880" y="99543"/>
                    <a:pt x="194146" y="107657"/>
                    <a:pt x="197321" y="114360"/>
                  </a:cubicBezTo>
                  <a:cubicBezTo>
                    <a:pt x="200496" y="121063"/>
                    <a:pt x="147580" y="120710"/>
                    <a:pt x="123238" y="120710"/>
                  </a:cubicBezTo>
                  <a:cubicBezTo>
                    <a:pt x="98896" y="120710"/>
                    <a:pt x="67146" y="118946"/>
                    <a:pt x="51271" y="114360"/>
                  </a:cubicBezTo>
                  <a:cubicBezTo>
                    <a:pt x="35396" y="109774"/>
                    <a:pt x="35749" y="100954"/>
                    <a:pt x="27988" y="93193"/>
                  </a:cubicBezTo>
                  <a:cubicBezTo>
                    <a:pt x="20227" y="85432"/>
                    <a:pt x="11407" y="83668"/>
                    <a:pt x="4704" y="67793"/>
                  </a:cubicBezTo>
                  <a:cubicBezTo>
                    <a:pt x="-1999" y="51918"/>
                    <a:pt x="-3410" y="-2057"/>
                    <a:pt x="13171" y="6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F842A1FC-B8C5-44D7-A56C-FD363B207DD7}"/>
                </a:ext>
              </a:extLst>
            </p:cNvPr>
            <p:cNvSpPr/>
            <p:nvPr/>
          </p:nvSpPr>
          <p:spPr>
            <a:xfrm>
              <a:off x="4952943" y="6276911"/>
              <a:ext cx="100073" cy="162793"/>
            </a:xfrm>
            <a:custGeom>
              <a:avLst/>
              <a:gdLst>
                <a:gd name="connsiteX0" fmla="*/ 54032 w 100073"/>
                <a:gd name="connsiteY0" fmla="*/ 1652 h 162793"/>
                <a:gd name="connsiteX1" fmla="*/ 73082 w 100073"/>
                <a:gd name="connsiteY1" fmla="*/ 77852 h 162793"/>
                <a:gd name="connsiteX2" fmla="*/ 100070 w 100073"/>
                <a:gd name="connsiteY2" fmla="*/ 154052 h 162793"/>
                <a:gd name="connsiteX3" fmla="*/ 74670 w 100073"/>
                <a:gd name="connsiteY3" fmla="*/ 155639 h 162793"/>
                <a:gd name="connsiteX4" fmla="*/ 25457 w 100073"/>
                <a:gd name="connsiteY4" fmla="*/ 104839 h 162793"/>
                <a:gd name="connsiteX5" fmla="*/ 57 w 100073"/>
                <a:gd name="connsiteY5" fmla="*/ 30227 h 162793"/>
                <a:gd name="connsiteX6" fmla="*/ 54032 w 100073"/>
                <a:gd name="connsiteY6" fmla="*/ 1652 h 16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73" h="162793">
                  <a:moveTo>
                    <a:pt x="54032" y="1652"/>
                  </a:moveTo>
                  <a:cubicBezTo>
                    <a:pt x="66203" y="9589"/>
                    <a:pt x="65409" y="52452"/>
                    <a:pt x="73082" y="77852"/>
                  </a:cubicBezTo>
                  <a:cubicBezTo>
                    <a:pt x="80755" y="103252"/>
                    <a:pt x="99805" y="141088"/>
                    <a:pt x="100070" y="154052"/>
                  </a:cubicBezTo>
                  <a:cubicBezTo>
                    <a:pt x="100335" y="167016"/>
                    <a:pt x="87105" y="163841"/>
                    <a:pt x="74670" y="155639"/>
                  </a:cubicBezTo>
                  <a:cubicBezTo>
                    <a:pt x="62235" y="147437"/>
                    <a:pt x="37892" y="125741"/>
                    <a:pt x="25457" y="104839"/>
                  </a:cubicBezTo>
                  <a:cubicBezTo>
                    <a:pt x="13021" y="83937"/>
                    <a:pt x="1909" y="44250"/>
                    <a:pt x="57" y="30227"/>
                  </a:cubicBezTo>
                  <a:cubicBezTo>
                    <a:pt x="-1795" y="16204"/>
                    <a:pt x="41861" y="-6285"/>
                    <a:pt x="54032" y="1652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8727E15E-8B42-4737-ADFA-3A01FD6D3217}"/>
                </a:ext>
              </a:extLst>
            </p:cNvPr>
            <p:cNvSpPr/>
            <p:nvPr/>
          </p:nvSpPr>
          <p:spPr>
            <a:xfrm>
              <a:off x="4560016" y="6786562"/>
              <a:ext cx="108568" cy="169998"/>
            </a:xfrm>
            <a:custGeom>
              <a:avLst/>
              <a:gdLst>
                <a:gd name="connsiteX0" fmla="*/ 107234 w 108568"/>
                <a:gd name="connsiteY0" fmla="*/ 1 h 169998"/>
                <a:gd name="connsiteX1" fmla="*/ 61197 w 108568"/>
                <a:gd name="connsiteY1" fmla="*/ 73026 h 169998"/>
                <a:gd name="connsiteX2" fmla="*/ 38972 w 108568"/>
                <a:gd name="connsiteY2" fmla="*/ 125413 h 169998"/>
                <a:gd name="connsiteX3" fmla="*/ 37384 w 108568"/>
                <a:gd name="connsiteY3" fmla="*/ 169863 h 169998"/>
                <a:gd name="connsiteX4" fmla="*/ 26272 w 108568"/>
                <a:gd name="connsiteY4" fmla="*/ 138113 h 169998"/>
                <a:gd name="connsiteX5" fmla="*/ 15159 w 108568"/>
                <a:gd name="connsiteY5" fmla="*/ 106363 h 169998"/>
                <a:gd name="connsiteX6" fmla="*/ 4047 w 108568"/>
                <a:gd name="connsiteY6" fmla="*/ 74613 h 169998"/>
                <a:gd name="connsiteX7" fmla="*/ 107234 w 108568"/>
                <a:gd name="connsiteY7" fmla="*/ 1 h 16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68" h="169998">
                  <a:moveTo>
                    <a:pt x="107234" y="1"/>
                  </a:moveTo>
                  <a:cubicBezTo>
                    <a:pt x="116759" y="-264"/>
                    <a:pt x="72574" y="52124"/>
                    <a:pt x="61197" y="73026"/>
                  </a:cubicBezTo>
                  <a:cubicBezTo>
                    <a:pt x="49820" y="93928"/>
                    <a:pt x="42941" y="109274"/>
                    <a:pt x="38972" y="125413"/>
                  </a:cubicBezTo>
                  <a:cubicBezTo>
                    <a:pt x="35003" y="141553"/>
                    <a:pt x="39501" y="167746"/>
                    <a:pt x="37384" y="169863"/>
                  </a:cubicBezTo>
                  <a:cubicBezTo>
                    <a:pt x="35267" y="171980"/>
                    <a:pt x="29976" y="148696"/>
                    <a:pt x="26272" y="138113"/>
                  </a:cubicBezTo>
                  <a:lnTo>
                    <a:pt x="15159" y="106363"/>
                  </a:lnTo>
                  <a:cubicBezTo>
                    <a:pt x="11455" y="95780"/>
                    <a:pt x="-8389" y="89694"/>
                    <a:pt x="4047" y="74613"/>
                  </a:cubicBezTo>
                  <a:cubicBezTo>
                    <a:pt x="16482" y="59532"/>
                    <a:pt x="97709" y="266"/>
                    <a:pt x="107234" y="1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2A220601-AE4F-48B0-BB15-B30D4778A073}"/>
                </a:ext>
              </a:extLst>
            </p:cNvPr>
            <p:cNvSpPr/>
            <p:nvPr/>
          </p:nvSpPr>
          <p:spPr>
            <a:xfrm rot="10999079">
              <a:off x="4799542" y="6739287"/>
              <a:ext cx="90821" cy="75852"/>
            </a:xfrm>
            <a:custGeom>
              <a:avLst/>
              <a:gdLst>
                <a:gd name="connsiteX0" fmla="*/ 553 w 90821"/>
                <a:gd name="connsiteY0" fmla="*/ 4414 h 76309"/>
                <a:gd name="connsiteX1" fmla="*/ 25953 w 90821"/>
                <a:gd name="connsiteY1" fmla="*/ 63152 h 76309"/>
                <a:gd name="connsiteX2" fmla="*/ 51353 w 90821"/>
                <a:gd name="connsiteY2" fmla="*/ 75852 h 76309"/>
                <a:gd name="connsiteX3" fmla="*/ 87866 w 90821"/>
                <a:gd name="connsiteY3" fmla="*/ 72677 h 76309"/>
                <a:gd name="connsiteX4" fmla="*/ 87866 w 90821"/>
                <a:gd name="connsiteY4" fmla="*/ 64739 h 76309"/>
                <a:gd name="connsiteX5" fmla="*/ 81516 w 90821"/>
                <a:gd name="connsiteY5" fmla="*/ 48864 h 76309"/>
                <a:gd name="connsiteX6" fmla="*/ 64053 w 90821"/>
                <a:gd name="connsiteY6" fmla="*/ 29814 h 76309"/>
                <a:gd name="connsiteX7" fmla="*/ 51353 w 90821"/>
                <a:gd name="connsiteY7" fmla="*/ 7589 h 76309"/>
                <a:gd name="connsiteX8" fmla="*/ 553 w 90821"/>
                <a:gd name="connsiteY8" fmla="*/ 4414 h 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21" h="76309">
                  <a:moveTo>
                    <a:pt x="553" y="4414"/>
                  </a:moveTo>
                  <a:cubicBezTo>
                    <a:pt x="-3680" y="13674"/>
                    <a:pt x="17486" y="51246"/>
                    <a:pt x="25953" y="63152"/>
                  </a:cubicBezTo>
                  <a:cubicBezTo>
                    <a:pt x="34420" y="75058"/>
                    <a:pt x="41034" y="74265"/>
                    <a:pt x="51353" y="75852"/>
                  </a:cubicBezTo>
                  <a:cubicBezTo>
                    <a:pt x="61672" y="77440"/>
                    <a:pt x="81781" y="74529"/>
                    <a:pt x="87866" y="72677"/>
                  </a:cubicBezTo>
                  <a:cubicBezTo>
                    <a:pt x="93951" y="70825"/>
                    <a:pt x="88924" y="68708"/>
                    <a:pt x="87866" y="64739"/>
                  </a:cubicBezTo>
                  <a:cubicBezTo>
                    <a:pt x="86808" y="60770"/>
                    <a:pt x="85485" y="54685"/>
                    <a:pt x="81516" y="48864"/>
                  </a:cubicBezTo>
                  <a:cubicBezTo>
                    <a:pt x="77547" y="43043"/>
                    <a:pt x="69080" y="36693"/>
                    <a:pt x="64053" y="29814"/>
                  </a:cubicBezTo>
                  <a:cubicBezTo>
                    <a:pt x="59026" y="22935"/>
                    <a:pt x="55851" y="12616"/>
                    <a:pt x="51353" y="7589"/>
                  </a:cubicBezTo>
                  <a:cubicBezTo>
                    <a:pt x="46855" y="2562"/>
                    <a:pt x="4786" y="-4846"/>
                    <a:pt x="553" y="44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27C72AA-27FC-4445-9AC1-7AAF2CC3242D}"/>
                </a:ext>
              </a:extLst>
            </p:cNvPr>
            <p:cNvSpPr/>
            <p:nvPr/>
          </p:nvSpPr>
          <p:spPr>
            <a:xfrm>
              <a:off x="5248676" y="6545346"/>
              <a:ext cx="90914" cy="57156"/>
            </a:xfrm>
            <a:custGeom>
              <a:avLst/>
              <a:gdLst>
                <a:gd name="connsiteX0" fmla="*/ 85325 w 90914"/>
                <a:gd name="connsiteY0" fmla="*/ 57067 h 57156"/>
                <a:gd name="connsiteX1" fmla="*/ 4362 w 90914"/>
                <a:gd name="connsiteY1" fmla="*/ 15792 h 57156"/>
                <a:gd name="connsiteX2" fmla="*/ 13887 w 90914"/>
                <a:gd name="connsiteY2" fmla="*/ 12617 h 57156"/>
                <a:gd name="connsiteX3" fmla="*/ 39287 w 90914"/>
                <a:gd name="connsiteY3" fmla="*/ 3092 h 57156"/>
                <a:gd name="connsiteX4" fmla="*/ 78975 w 90914"/>
                <a:gd name="connsiteY4" fmla="*/ 3092 h 57156"/>
                <a:gd name="connsiteX5" fmla="*/ 85325 w 90914"/>
                <a:gd name="connsiteY5" fmla="*/ 57067 h 5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14" h="57156">
                  <a:moveTo>
                    <a:pt x="85325" y="57067"/>
                  </a:moveTo>
                  <a:cubicBezTo>
                    <a:pt x="72890" y="59184"/>
                    <a:pt x="16268" y="23200"/>
                    <a:pt x="4362" y="15792"/>
                  </a:cubicBezTo>
                  <a:cubicBezTo>
                    <a:pt x="-7544" y="8384"/>
                    <a:pt x="8066" y="14734"/>
                    <a:pt x="13887" y="12617"/>
                  </a:cubicBezTo>
                  <a:cubicBezTo>
                    <a:pt x="19708" y="10500"/>
                    <a:pt x="28439" y="4679"/>
                    <a:pt x="39287" y="3092"/>
                  </a:cubicBezTo>
                  <a:cubicBezTo>
                    <a:pt x="50135" y="1505"/>
                    <a:pt x="71302" y="-2993"/>
                    <a:pt x="78975" y="3092"/>
                  </a:cubicBezTo>
                  <a:cubicBezTo>
                    <a:pt x="86648" y="9177"/>
                    <a:pt x="97760" y="54950"/>
                    <a:pt x="85325" y="570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C6146C36-A281-459C-818B-B90D106C7304}"/>
                </a:ext>
              </a:extLst>
            </p:cNvPr>
            <p:cNvSpPr/>
            <p:nvPr/>
          </p:nvSpPr>
          <p:spPr>
            <a:xfrm flipH="1">
              <a:off x="5285105" y="654526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3D89B776-E317-434B-AF30-23F206267BA0}"/>
                </a:ext>
              </a:extLst>
            </p:cNvPr>
            <p:cNvSpPr/>
            <p:nvPr/>
          </p:nvSpPr>
          <p:spPr>
            <a:xfrm rot="21138030">
              <a:off x="4735512" y="6378576"/>
              <a:ext cx="105601" cy="79375"/>
            </a:xfrm>
            <a:custGeom>
              <a:avLst/>
              <a:gdLst>
                <a:gd name="connsiteX0" fmla="*/ 5 w 90552"/>
                <a:gd name="connsiteY0" fmla="*/ 248 h 44102"/>
                <a:gd name="connsiteX1" fmla="*/ 52392 w 90552"/>
                <a:gd name="connsiteY1" fmla="*/ 25648 h 44102"/>
                <a:gd name="connsiteX2" fmla="*/ 77792 w 90552"/>
                <a:gd name="connsiteY2" fmla="*/ 28823 h 44102"/>
                <a:gd name="connsiteX3" fmla="*/ 90492 w 90552"/>
                <a:gd name="connsiteY3" fmla="*/ 35173 h 44102"/>
                <a:gd name="connsiteX4" fmla="*/ 73030 w 90552"/>
                <a:gd name="connsiteY4" fmla="*/ 43110 h 44102"/>
                <a:gd name="connsiteX5" fmla="*/ 55567 w 90552"/>
                <a:gd name="connsiteY5" fmla="*/ 43110 h 44102"/>
                <a:gd name="connsiteX6" fmla="*/ 5 w 90552"/>
                <a:gd name="connsiteY6" fmla="*/ 248 h 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52" h="44102">
                  <a:moveTo>
                    <a:pt x="5" y="248"/>
                  </a:moveTo>
                  <a:cubicBezTo>
                    <a:pt x="-524" y="-2662"/>
                    <a:pt x="39427" y="20885"/>
                    <a:pt x="52392" y="25648"/>
                  </a:cubicBezTo>
                  <a:cubicBezTo>
                    <a:pt x="65357" y="30411"/>
                    <a:pt x="71442" y="27236"/>
                    <a:pt x="77792" y="28823"/>
                  </a:cubicBezTo>
                  <a:cubicBezTo>
                    <a:pt x="84142" y="30411"/>
                    <a:pt x="91286" y="32792"/>
                    <a:pt x="90492" y="35173"/>
                  </a:cubicBezTo>
                  <a:cubicBezTo>
                    <a:pt x="89698" y="37554"/>
                    <a:pt x="78851" y="41787"/>
                    <a:pt x="73030" y="43110"/>
                  </a:cubicBezTo>
                  <a:cubicBezTo>
                    <a:pt x="67209" y="44433"/>
                    <a:pt x="63240" y="44433"/>
                    <a:pt x="55567" y="43110"/>
                  </a:cubicBezTo>
                  <a:cubicBezTo>
                    <a:pt x="47894" y="41787"/>
                    <a:pt x="534" y="3158"/>
                    <a:pt x="5" y="2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0D76E277-F0AD-4C7C-AFCE-631A975D80FC}"/>
                </a:ext>
              </a:extLst>
            </p:cNvPr>
            <p:cNvSpPr/>
            <p:nvPr/>
          </p:nvSpPr>
          <p:spPr>
            <a:xfrm flipH="1">
              <a:off x="4744399" y="636354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218EA9BF-C906-4DAF-AD76-EA78C5664DCE}"/>
                </a:ext>
              </a:extLst>
            </p:cNvPr>
            <p:cNvSpPr/>
            <p:nvPr/>
          </p:nvSpPr>
          <p:spPr>
            <a:xfrm>
              <a:off x="4440012" y="6530956"/>
              <a:ext cx="68690" cy="138270"/>
            </a:xfrm>
            <a:custGeom>
              <a:avLst/>
              <a:gdLst>
                <a:gd name="connsiteX0" fmla="*/ 68488 w 68690"/>
                <a:gd name="connsiteY0" fmla="*/ 19 h 138270"/>
                <a:gd name="connsiteX1" fmla="*/ 36738 w 68690"/>
                <a:gd name="connsiteY1" fmla="*/ 63519 h 138270"/>
                <a:gd name="connsiteX2" fmla="*/ 36738 w 68690"/>
                <a:gd name="connsiteY2" fmla="*/ 104794 h 138270"/>
                <a:gd name="connsiteX3" fmla="*/ 24038 w 68690"/>
                <a:gd name="connsiteY3" fmla="*/ 138132 h 138270"/>
                <a:gd name="connsiteX4" fmla="*/ 9751 w 68690"/>
                <a:gd name="connsiteY4" fmla="*/ 115907 h 138270"/>
                <a:gd name="connsiteX5" fmla="*/ 226 w 68690"/>
                <a:gd name="connsiteY5" fmla="*/ 96857 h 138270"/>
                <a:gd name="connsiteX6" fmla="*/ 19276 w 68690"/>
                <a:gd name="connsiteY6" fmla="*/ 57169 h 138270"/>
                <a:gd name="connsiteX7" fmla="*/ 68488 w 68690"/>
                <a:gd name="connsiteY7" fmla="*/ 19 h 13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90" h="138270">
                  <a:moveTo>
                    <a:pt x="68488" y="19"/>
                  </a:moveTo>
                  <a:cubicBezTo>
                    <a:pt x="71398" y="1077"/>
                    <a:pt x="42030" y="46057"/>
                    <a:pt x="36738" y="63519"/>
                  </a:cubicBezTo>
                  <a:cubicBezTo>
                    <a:pt x="31446" y="80981"/>
                    <a:pt x="38855" y="92359"/>
                    <a:pt x="36738" y="104794"/>
                  </a:cubicBezTo>
                  <a:cubicBezTo>
                    <a:pt x="34621" y="117229"/>
                    <a:pt x="28536" y="136280"/>
                    <a:pt x="24038" y="138132"/>
                  </a:cubicBezTo>
                  <a:cubicBezTo>
                    <a:pt x="19540" y="139984"/>
                    <a:pt x="13720" y="122786"/>
                    <a:pt x="9751" y="115907"/>
                  </a:cubicBezTo>
                  <a:cubicBezTo>
                    <a:pt x="5782" y="109028"/>
                    <a:pt x="-1362" y="106647"/>
                    <a:pt x="226" y="96857"/>
                  </a:cubicBezTo>
                  <a:cubicBezTo>
                    <a:pt x="1813" y="87067"/>
                    <a:pt x="5518" y="71986"/>
                    <a:pt x="19276" y="57169"/>
                  </a:cubicBezTo>
                  <a:cubicBezTo>
                    <a:pt x="33034" y="42352"/>
                    <a:pt x="65578" y="-1039"/>
                    <a:pt x="68488" y="19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18D6B0EE-97AC-4D73-881A-A514915018E5}"/>
                </a:ext>
              </a:extLst>
            </p:cNvPr>
            <p:cNvSpPr/>
            <p:nvPr/>
          </p:nvSpPr>
          <p:spPr>
            <a:xfrm>
              <a:off x="3783851" y="6725191"/>
              <a:ext cx="845447" cy="922686"/>
            </a:xfrm>
            <a:custGeom>
              <a:avLst/>
              <a:gdLst>
                <a:gd name="connsiteX0" fmla="*/ 845299 w 845447"/>
                <a:gd name="connsiteY0" fmla="*/ 920209 h 922686"/>
                <a:gd name="connsiteX1" fmla="*/ 756399 w 845447"/>
                <a:gd name="connsiteY1" fmla="*/ 631284 h 922686"/>
                <a:gd name="connsiteX2" fmla="*/ 626224 w 845447"/>
                <a:gd name="connsiteY2" fmla="*/ 440784 h 922686"/>
                <a:gd name="connsiteX3" fmla="*/ 454774 w 845447"/>
                <a:gd name="connsiteY3" fmla="*/ 285209 h 922686"/>
                <a:gd name="connsiteX4" fmla="*/ 261099 w 845447"/>
                <a:gd name="connsiteY4" fmla="*/ 129634 h 922686"/>
                <a:gd name="connsiteX5" fmla="*/ 118224 w 845447"/>
                <a:gd name="connsiteY5" fmla="*/ 24859 h 922686"/>
                <a:gd name="connsiteX6" fmla="*/ 749 w 845447"/>
                <a:gd name="connsiteY6" fmla="*/ 2634 h 922686"/>
                <a:gd name="connsiteX7" fmla="*/ 175374 w 845447"/>
                <a:gd name="connsiteY7" fmla="*/ 69309 h 922686"/>
                <a:gd name="connsiteX8" fmla="*/ 407149 w 845447"/>
                <a:gd name="connsiteY8" fmla="*/ 291559 h 922686"/>
                <a:gd name="connsiteX9" fmla="*/ 502399 w 845447"/>
                <a:gd name="connsiteY9" fmla="*/ 389984 h 922686"/>
                <a:gd name="connsiteX10" fmla="*/ 686549 w 845447"/>
                <a:gd name="connsiteY10" fmla="*/ 567784 h 922686"/>
                <a:gd name="connsiteX11" fmla="*/ 775449 w 845447"/>
                <a:gd name="connsiteY11" fmla="*/ 761459 h 922686"/>
                <a:gd name="connsiteX12" fmla="*/ 845299 w 845447"/>
                <a:gd name="connsiteY12" fmla="*/ 920209 h 92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447" h="922686">
                  <a:moveTo>
                    <a:pt x="845299" y="920209"/>
                  </a:moveTo>
                  <a:cubicBezTo>
                    <a:pt x="842124" y="898513"/>
                    <a:pt x="792911" y="711188"/>
                    <a:pt x="756399" y="631284"/>
                  </a:cubicBezTo>
                  <a:cubicBezTo>
                    <a:pt x="719886" y="551380"/>
                    <a:pt x="676495" y="498463"/>
                    <a:pt x="626224" y="440784"/>
                  </a:cubicBezTo>
                  <a:cubicBezTo>
                    <a:pt x="575953" y="383105"/>
                    <a:pt x="515628" y="337067"/>
                    <a:pt x="454774" y="285209"/>
                  </a:cubicBezTo>
                  <a:cubicBezTo>
                    <a:pt x="393920" y="233351"/>
                    <a:pt x="317191" y="173026"/>
                    <a:pt x="261099" y="129634"/>
                  </a:cubicBezTo>
                  <a:cubicBezTo>
                    <a:pt x="205007" y="86242"/>
                    <a:pt x="161616" y="46026"/>
                    <a:pt x="118224" y="24859"/>
                  </a:cubicBezTo>
                  <a:cubicBezTo>
                    <a:pt x="74832" y="3692"/>
                    <a:pt x="-8776" y="-4774"/>
                    <a:pt x="749" y="2634"/>
                  </a:cubicBezTo>
                  <a:cubicBezTo>
                    <a:pt x="10274" y="10042"/>
                    <a:pt x="107641" y="21155"/>
                    <a:pt x="175374" y="69309"/>
                  </a:cubicBezTo>
                  <a:cubicBezTo>
                    <a:pt x="243107" y="117463"/>
                    <a:pt x="352645" y="238113"/>
                    <a:pt x="407149" y="291559"/>
                  </a:cubicBezTo>
                  <a:cubicBezTo>
                    <a:pt x="461653" y="345005"/>
                    <a:pt x="455832" y="343947"/>
                    <a:pt x="502399" y="389984"/>
                  </a:cubicBezTo>
                  <a:cubicBezTo>
                    <a:pt x="548966" y="436021"/>
                    <a:pt x="641041" y="505872"/>
                    <a:pt x="686549" y="567784"/>
                  </a:cubicBezTo>
                  <a:cubicBezTo>
                    <a:pt x="732057" y="629696"/>
                    <a:pt x="751107" y="707484"/>
                    <a:pt x="775449" y="761459"/>
                  </a:cubicBezTo>
                  <a:cubicBezTo>
                    <a:pt x="799791" y="815434"/>
                    <a:pt x="848474" y="941905"/>
                    <a:pt x="845299" y="9202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A32A115D-07A9-4E27-B831-3C8614B57708}"/>
                </a:ext>
              </a:extLst>
            </p:cNvPr>
            <p:cNvSpPr/>
            <p:nvPr/>
          </p:nvSpPr>
          <p:spPr>
            <a:xfrm>
              <a:off x="3208912" y="5956916"/>
              <a:ext cx="600282" cy="779568"/>
            </a:xfrm>
            <a:custGeom>
              <a:avLst/>
              <a:gdLst>
                <a:gd name="connsiteX0" fmla="*/ 1013 w 600282"/>
                <a:gd name="connsiteY0" fmla="*/ 2559 h 779568"/>
                <a:gd name="connsiteX1" fmla="*/ 166113 w 600282"/>
                <a:gd name="connsiteY1" fmla="*/ 129559 h 779568"/>
                <a:gd name="connsiteX2" fmla="*/ 410588 w 600282"/>
                <a:gd name="connsiteY2" fmla="*/ 418484 h 779568"/>
                <a:gd name="connsiteX3" fmla="*/ 588388 w 600282"/>
                <a:gd name="connsiteY3" fmla="*/ 764559 h 779568"/>
                <a:gd name="connsiteX4" fmla="*/ 569338 w 600282"/>
                <a:gd name="connsiteY4" fmla="*/ 694709 h 779568"/>
                <a:gd name="connsiteX5" fmla="*/ 451863 w 600282"/>
                <a:gd name="connsiteY5" fmla="*/ 491509 h 779568"/>
                <a:gd name="connsiteX6" fmla="*/ 242313 w 600282"/>
                <a:gd name="connsiteY6" fmla="*/ 234334 h 779568"/>
                <a:gd name="connsiteX7" fmla="*/ 1013 w 600282"/>
                <a:gd name="connsiteY7" fmla="*/ 2559 h 77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282" h="779568">
                  <a:moveTo>
                    <a:pt x="1013" y="2559"/>
                  </a:moveTo>
                  <a:cubicBezTo>
                    <a:pt x="-11687" y="-14904"/>
                    <a:pt x="97851" y="60238"/>
                    <a:pt x="166113" y="129559"/>
                  </a:cubicBezTo>
                  <a:cubicBezTo>
                    <a:pt x="234375" y="198880"/>
                    <a:pt x="340209" y="312651"/>
                    <a:pt x="410588" y="418484"/>
                  </a:cubicBezTo>
                  <a:cubicBezTo>
                    <a:pt x="480967" y="524317"/>
                    <a:pt x="561930" y="718521"/>
                    <a:pt x="588388" y="764559"/>
                  </a:cubicBezTo>
                  <a:cubicBezTo>
                    <a:pt x="614846" y="810597"/>
                    <a:pt x="592092" y="740217"/>
                    <a:pt x="569338" y="694709"/>
                  </a:cubicBezTo>
                  <a:cubicBezTo>
                    <a:pt x="546584" y="649201"/>
                    <a:pt x="506367" y="568238"/>
                    <a:pt x="451863" y="491509"/>
                  </a:cubicBezTo>
                  <a:cubicBezTo>
                    <a:pt x="397359" y="414780"/>
                    <a:pt x="314279" y="311063"/>
                    <a:pt x="242313" y="234334"/>
                  </a:cubicBezTo>
                  <a:cubicBezTo>
                    <a:pt x="170347" y="157605"/>
                    <a:pt x="13713" y="20022"/>
                    <a:pt x="1013" y="25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2022C54-F349-4509-B81B-574D4F262152}"/>
                </a:ext>
              </a:extLst>
            </p:cNvPr>
            <p:cNvSpPr/>
            <p:nvPr/>
          </p:nvSpPr>
          <p:spPr>
            <a:xfrm>
              <a:off x="2987663" y="4789810"/>
              <a:ext cx="257209" cy="1185930"/>
            </a:xfrm>
            <a:custGeom>
              <a:avLst/>
              <a:gdLst>
                <a:gd name="connsiteX0" fmla="*/ 12 w 257209"/>
                <a:gd name="connsiteY0" fmla="*/ 1265 h 1185930"/>
                <a:gd name="connsiteX1" fmla="*/ 95262 w 257209"/>
                <a:gd name="connsiteY1" fmla="*/ 239390 h 1185930"/>
                <a:gd name="connsiteX2" fmla="*/ 180987 w 257209"/>
                <a:gd name="connsiteY2" fmla="*/ 648965 h 1185930"/>
                <a:gd name="connsiteX3" fmla="*/ 187337 w 257209"/>
                <a:gd name="connsiteY3" fmla="*/ 842640 h 1185930"/>
                <a:gd name="connsiteX4" fmla="*/ 187337 w 257209"/>
                <a:gd name="connsiteY4" fmla="*/ 956940 h 1185930"/>
                <a:gd name="connsiteX5" fmla="*/ 203212 w 257209"/>
                <a:gd name="connsiteY5" fmla="*/ 1112515 h 1185930"/>
                <a:gd name="connsiteX6" fmla="*/ 257187 w 257209"/>
                <a:gd name="connsiteY6" fmla="*/ 1185540 h 1185930"/>
                <a:gd name="connsiteX7" fmla="*/ 209562 w 257209"/>
                <a:gd name="connsiteY7" fmla="*/ 1083940 h 1185930"/>
                <a:gd name="connsiteX8" fmla="*/ 180987 w 257209"/>
                <a:gd name="connsiteY8" fmla="*/ 848990 h 1185930"/>
                <a:gd name="connsiteX9" fmla="*/ 161937 w 257209"/>
                <a:gd name="connsiteY9" fmla="*/ 629915 h 1185930"/>
                <a:gd name="connsiteX10" fmla="*/ 101612 w 257209"/>
                <a:gd name="connsiteY10" fmla="*/ 337815 h 1185930"/>
                <a:gd name="connsiteX11" fmla="*/ 12 w 257209"/>
                <a:gd name="connsiteY11" fmla="*/ 1265 h 118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209" h="1185930">
                  <a:moveTo>
                    <a:pt x="12" y="1265"/>
                  </a:moveTo>
                  <a:cubicBezTo>
                    <a:pt x="-1046" y="-15139"/>
                    <a:pt x="65100" y="131440"/>
                    <a:pt x="95262" y="239390"/>
                  </a:cubicBezTo>
                  <a:cubicBezTo>
                    <a:pt x="125424" y="347340"/>
                    <a:pt x="165641" y="548423"/>
                    <a:pt x="180987" y="648965"/>
                  </a:cubicBezTo>
                  <a:cubicBezTo>
                    <a:pt x="196333" y="749507"/>
                    <a:pt x="186279" y="791311"/>
                    <a:pt x="187337" y="842640"/>
                  </a:cubicBezTo>
                  <a:cubicBezTo>
                    <a:pt x="188395" y="893969"/>
                    <a:pt x="184691" y="911961"/>
                    <a:pt x="187337" y="956940"/>
                  </a:cubicBezTo>
                  <a:cubicBezTo>
                    <a:pt x="189983" y="1001919"/>
                    <a:pt x="191570" y="1074415"/>
                    <a:pt x="203212" y="1112515"/>
                  </a:cubicBezTo>
                  <a:cubicBezTo>
                    <a:pt x="214854" y="1150615"/>
                    <a:pt x="256129" y="1190302"/>
                    <a:pt x="257187" y="1185540"/>
                  </a:cubicBezTo>
                  <a:cubicBezTo>
                    <a:pt x="258245" y="1180778"/>
                    <a:pt x="222262" y="1140032"/>
                    <a:pt x="209562" y="1083940"/>
                  </a:cubicBezTo>
                  <a:cubicBezTo>
                    <a:pt x="196862" y="1027848"/>
                    <a:pt x="188925" y="924661"/>
                    <a:pt x="180987" y="848990"/>
                  </a:cubicBezTo>
                  <a:cubicBezTo>
                    <a:pt x="173049" y="773319"/>
                    <a:pt x="175166" y="715111"/>
                    <a:pt x="161937" y="629915"/>
                  </a:cubicBezTo>
                  <a:cubicBezTo>
                    <a:pt x="148708" y="544719"/>
                    <a:pt x="130187" y="437298"/>
                    <a:pt x="101612" y="337815"/>
                  </a:cubicBezTo>
                  <a:cubicBezTo>
                    <a:pt x="73037" y="238332"/>
                    <a:pt x="1070" y="17669"/>
                    <a:pt x="12" y="12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C4845E57-77CE-49D3-9518-128E7C2394C7}"/>
                </a:ext>
              </a:extLst>
            </p:cNvPr>
            <p:cNvSpPr/>
            <p:nvPr/>
          </p:nvSpPr>
          <p:spPr>
            <a:xfrm>
              <a:off x="2951009" y="3238100"/>
              <a:ext cx="296787" cy="325147"/>
            </a:xfrm>
            <a:custGeom>
              <a:avLst/>
              <a:gdLst>
                <a:gd name="connsiteX0" fmla="*/ 295429 w 296787"/>
                <a:gd name="connsiteY0" fmla="*/ 400 h 325147"/>
                <a:gd name="connsiteX1" fmla="*/ 219229 w 296787"/>
                <a:gd name="connsiteY1" fmla="*/ 78188 h 325147"/>
                <a:gd name="connsiteX2" fmla="*/ 87466 w 296787"/>
                <a:gd name="connsiteY2" fmla="*/ 222650 h 325147"/>
                <a:gd name="connsiteX3" fmla="*/ 154 w 296787"/>
                <a:gd name="connsiteY3" fmla="*/ 324250 h 325147"/>
                <a:gd name="connsiteX4" fmla="*/ 70004 w 296787"/>
                <a:gd name="connsiteY4" fmla="*/ 263925 h 325147"/>
                <a:gd name="connsiteX5" fmla="*/ 204941 w 296787"/>
                <a:gd name="connsiteY5" fmla="*/ 124225 h 325147"/>
                <a:gd name="connsiteX6" fmla="*/ 262091 w 296787"/>
                <a:gd name="connsiteY6" fmla="*/ 51200 h 325147"/>
                <a:gd name="connsiteX7" fmla="*/ 295429 w 296787"/>
                <a:gd name="connsiteY7" fmla="*/ 400 h 3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87" h="325147">
                  <a:moveTo>
                    <a:pt x="295429" y="400"/>
                  </a:moveTo>
                  <a:cubicBezTo>
                    <a:pt x="288285" y="4898"/>
                    <a:pt x="253889" y="41146"/>
                    <a:pt x="219229" y="78188"/>
                  </a:cubicBezTo>
                  <a:cubicBezTo>
                    <a:pt x="184569" y="115230"/>
                    <a:pt x="123978" y="181640"/>
                    <a:pt x="87466" y="222650"/>
                  </a:cubicBezTo>
                  <a:cubicBezTo>
                    <a:pt x="50954" y="263660"/>
                    <a:pt x="3064" y="317371"/>
                    <a:pt x="154" y="324250"/>
                  </a:cubicBezTo>
                  <a:cubicBezTo>
                    <a:pt x="-2756" y="331129"/>
                    <a:pt x="35873" y="297262"/>
                    <a:pt x="70004" y="263925"/>
                  </a:cubicBezTo>
                  <a:cubicBezTo>
                    <a:pt x="104135" y="230588"/>
                    <a:pt x="172927" y="159679"/>
                    <a:pt x="204941" y="124225"/>
                  </a:cubicBezTo>
                  <a:cubicBezTo>
                    <a:pt x="236955" y="88771"/>
                    <a:pt x="244099" y="72102"/>
                    <a:pt x="262091" y="51200"/>
                  </a:cubicBezTo>
                  <a:cubicBezTo>
                    <a:pt x="280083" y="30298"/>
                    <a:pt x="302573" y="-4098"/>
                    <a:pt x="295429" y="4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DB9D1008-6889-4E7A-8FF4-7945302FFF0D}"/>
                </a:ext>
              </a:extLst>
            </p:cNvPr>
            <p:cNvSpPr/>
            <p:nvPr/>
          </p:nvSpPr>
          <p:spPr>
            <a:xfrm>
              <a:off x="3233572" y="2991715"/>
              <a:ext cx="62812" cy="258938"/>
            </a:xfrm>
            <a:custGeom>
              <a:avLst/>
              <a:gdLst>
                <a:gd name="connsiteX0" fmla="*/ 17628 w 62812"/>
                <a:gd name="connsiteY0" fmla="*/ 723 h 258938"/>
                <a:gd name="connsiteX1" fmla="*/ 47791 w 62812"/>
                <a:gd name="connsiteY1" fmla="*/ 78510 h 258938"/>
                <a:gd name="connsiteX2" fmla="*/ 33503 w 62812"/>
                <a:gd name="connsiteY2" fmla="*/ 170585 h 258938"/>
                <a:gd name="connsiteX3" fmla="*/ 166 w 62812"/>
                <a:gd name="connsiteY3" fmla="*/ 257898 h 258938"/>
                <a:gd name="connsiteX4" fmla="*/ 22391 w 62812"/>
                <a:gd name="connsiteY4" fmla="*/ 211860 h 258938"/>
                <a:gd name="connsiteX5" fmla="*/ 60491 w 62812"/>
                <a:gd name="connsiteY5" fmla="*/ 111848 h 258938"/>
                <a:gd name="connsiteX6" fmla="*/ 55728 w 62812"/>
                <a:gd name="connsiteY6" fmla="*/ 43585 h 258938"/>
                <a:gd name="connsiteX7" fmla="*/ 17628 w 62812"/>
                <a:gd name="connsiteY7" fmla="*/ 723 h 25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12" h="258938">
                  <a:moveTo>
                    <a:pt x="17628" y="723"/>
                  </a:moveTo>
                  <a:cubicBezTo>
                    <a:pt x="16305" y="6544"/>
                    <a:pt x="45145" y="50200"/>
                    <a:pt x="47791" y="78510"/>
                  </a:cubicBezTo>
                  <a:cubicBezTo>
                    <a:pt x="50437" y="106820"/>
                    <a:pt x="41440" y="140687"/>
                    <a:pt x="33503" y="170585"/>
                  </a:cubicBezTo>
                  <a:cubicBezTo>
                    <a:pt x="25566" y="200483"/>
                    <a:pt x="2018" y="251019"/>
                    <a:pt x="166" y="257898"/>
                  </a:cubicBezTo>
                  <a:cubicBezTo>
                    <a:pt x="-1686" y="264777"/>
                    <a:pt x="12337" y="236202"/>
                    <a:pt x="22391" y="211860"/>
                  </a:cubicBezTo>
                  <a:cubicBezTo>
                    <a:pt x="32445" y="187518"/>
                    <a:pt x="54935" y="139894"/>
                    <a:pt x="60491" y="111848"/>
                  </a:cubicBezTo>
                  <a:cubicBezTo>
                    <a:pt x="66047" y="83802"/>
                    <a:pt x="60491" y="61577"/>
                    <a:pt x="55728" y="43585"/>
                  </a:cubicBezTo>
                  <a:cubicBezTo>
                    <a:pt x="50966" y="25593"/>
                    <a:pt x="18951" y="-5098"/>
                    <a:pt x="17628" y="7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9A828440-B20E-43E4-BBFE-238257583F9C}"/>
                </a:ext>
              </a:extLst>
            </p:cNvPr>
            <p:cNvSpPr/>
            <p:nvPr/>
          </p:nvSpPr>
          <p:spPr>
            <a:xfrm>
              <a:off x="2965377" y="2846218"/>
              <a:ext cx="297764" cy="332086"/>
            </a:xfrm>
            <a:custGeom>
              <a:avLst/>
              <a:gdLst>
                <a:gd name="connsiteX0" fmla="*/ 238198 w 297764"/>
                <a:gd name="connsiteY0" fmla="*/ 170 h 332086"/>
                <a:gd name="connsiteX1" fmla="*/ 288998 w 297764"/>
                <a:gd name="connsiteY1" fmla="*/ 62082 h 332086"/>
                <a:gd name="connsiteX2" fmla="*/ 292173 w 297764"/>
                <a:gd name="connsiteY2" fmla="*/ 139870 h 332086"/>
                <a:gd name="connsiteX3" fmla="*/ 231848 w 297764"/>
                <a:gd name="connsiteY3" fmla="*/ 220832 h 332086"/>
                <a:gd name="connsiteX4" fmla="*/ 154061 w 297764"/>
                <a:gd name="connsiteY4" fmla="*/ 258932 h 332086"/>
                <a:gd name="connsiteX5" fmla="*/ 127073 w 297764"/>
                <a:gd name="connsiteY5" fmla="*/ 262107 h 332086"/>
                <a:gd name="connsiteX6" fmla="*/ 125486 w 297764"/>
                <a:gd name="connsiteY6" fmla="*/ 263695 h 332086"/>
                <a:gd name="connsiteX7" fmla="*/ 93736 w 297764"/>
                <a:gd name="connsiteY7" fmla="*/ 293857 h 332086"/>
                <a:gd name="connsiteX8" fmla="*/ 73 w 297764"/>
                <a:gd name="connsiteY8" fmla="*/ 331957 h 332086"/>
                <a:gd name="connsiteX9" fmla="*/ 79448 w 297764"/>
                <a:gd name="connsiteY9" fmla="*/ 304970 h 332086"/>
                <a:gd name="connsiteX10" fmla="*/ 154061 w 297764"/>
                <a:gd name="connsiteY10" fmla="*/ 270045 h 332086"/>
                <a:gd name="connsiteX11" fmla="*/ 219148 w 297764"/>
                <a:gd name="connsiteY11" fmla="*/ 225595 h 332086"/>
                <a:gd name="connsiteX12" fmla="*/ 285823 w 297764"/>
                <a:gd name="connsiteY12" fmla="*/ 131932 h 332086"/>
                <a:gd name="connsiteX13" fmla="*/ 288998 w 297764"/>
                <a:gd name="connsiteY13" fmla="*/ 81132 h 332086"/>
                <a:gd name="connsiteX14" fmla="*/ 238198 w 297764"/>
                <a:gd name="connsiteY14" fmla="*/ 170 h 33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764" h="332086">
                  <a:moveTo>
                    <a:pt x="238198" y="170"/>
                  </a:moveTo>
                  <a:cubicBezTo>
                    <a:pt x="238198" y="-3005"/>
                    <a:pt x="280002" y="38799"/>
                    <a:pt x="288998" y="62082"/>
                  </a:cubicBezTo>
                  <a:cubicBezTo>
                    <a:pt x="297994" y="85365"/>
                    <a:pt x="301698" y="113412"/>
                    <a:pt x="292173" y="139870"/>
                  </a:cubicBezTo>
                  <a:cubicBezTo>
                    <a:pt x="282648" y="166328"/>
                    <a:pt x="254867" y="200988"/>
                    <a:pt x="231848" y="220832"/>
                  </a:cubicBezTo>
                  <a:cubicBezTo>
                    <a:pt x="208829" y="240676"/>
                    <a:pt x="171523" y="252053"/>
                    <a:pt x="154061" y="258932"/>
                  </a:cubicBezTo>
                  <a:cubicBezTo>
                    <a:pt x="136599" y="265811"/>
                    <a:pt x="127073" y="262107"/>
                    <a:pt x="127073" y="262107"/>
                  </a:cubicBezTo>
                  <a:cubicBezTo>
                    <a:pt x="122311" y="262901"/>
                    <a:pt x="125486" y="263695"/>
                    <a:pt x="125486" y="263695"/>
                  </a:cubicBezTo>
                  <a:cubicBezTo>
                    <a:pt x="119930" y="268987"/>
                    <a:pt x="114638" y="282480"/>
                    <a:pt x="93736" y="293857"/>
                  </a:cubicBezTo>
                  <a:cubicBezTo>
                    <a:pt x="72834" y="305234"/>
                    <a:pt x="2454" y="330105"/>
                    <a:pt x="73" y="331957"/>
                  </a:cubicBezTo>
                  <a:cubicBezTo>
                    <a:pt x="-2308" y="333809"/>
                    <a:pt x="53783" y="315289"/>
                    <a:pt x="79448" y="304970"/>
                  </a:cubicBezTo>
                  <a:cubicBezTo>
                    <a:pt x="105113" y="294651"/>
                    <a:pt x="130778" y="283274"/>
                    <a:pt x="154061" y="270045"/>
                  </a:cubicBezTo>
                  <a:cubicBezTo>
                    <a:pt x="177344" y="256816"/>
                    <a:pt x="197188" y="248614"/>
                    <a:pt x="219148" y="225595"/>
                  </a:cubicBezTo>
                  <a:cubicBezTo>
                    <a:pt x="241108" y="202576"/>
                    <a:pt x="274181" y="156009"/>
                    <a:pt x="285823" y="131932"/>
                  </a:cubicBezTo>
                  <a:cubicBezTo>
                    <a:pt x="297465" y="107855"/>
                    <a:pt x="294554" y="98330"/>
                    <a:pt x="288998" y="81132"/>
                  </a:cubicBezTo>
                  <a:cubicBezTo>
                    <a:pt x="283442" y="63934"/>
                    <a:pt x="238198" y="3345"/>
                    <a:pt x="238198" y="1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EA308067-6C2D-4C7A-B467-104CACA7E363}"/>
                </a:ext>
              </a:extLst>
            </p:cNvPr>
            <p:cNvSpPr/>
            <p:nvPr/>
          </p:nvSpPr>
          <p:spPr>
            <a:xfrm>
              <a:off x="2906650" y="3035247"/>
              <a:ext cx="147651" cy="130374"/>
            </a:xfrm>
            <a:custGeom>
              <a:avLst/>
              <a:gdLst>
                <a:gd name="connsiteX0" fmla="*/ 92138 w 147651"/>
                <a:gd name="connsiteY0" fmla="*/ 53 h 130374"/>
                <a:gd name="connsiteX1" fmla="*/ 139763 w 147651"/>
                <a:gd name="connsiteY1" fmla="*/ 58791 h 130374"/>
                <a:gd name="connsiteX2" fmla="*/ 144525 w 147651"/>
                <a:gd name="connsiteY2" fmla="*/ 84191 h 130374"/>
                <a:gd name="connsiteX3" fmla="*/ 108013 w 147651"/>
                <a:gd name="connsiteY3" fmla="*/ 103241 h 130374"/>
                <a:gd name="connsiteX4" fmla="*/ 23875 w 147651"/>
                <a:gd name="connsiteY4" fmla="*/ 130228 h 130374"/>
                <a:gd name="connsiteX5" fmla="*/ 63 w 147651"/>
                <a:gd name="connsiteY5" fmla="*/ 90541 h 130374"/>
                <a:gd name="connsiteX6" fmla="*/ 28638 w 147651"/>
                <a:gd name="connsiteY6" fmla="*/ 108003 h 130374"/>
                <a:gd name="connsiteX7" fmla="*/ 81025 w 147651"/>
                <a:gd name="connsiteY7" fmla="*/ 108003 h 130374"/>
                <a:gd name="connsiteX8" fmla="*/ 122300 w 147651"/>
                <a:gd name="connsiteY8" fmla="*/ 90541 h 130374"/>
                <a:gd name="connsiteX9" fmla="*/ 130238 w 147651"/>
                <a:gd name="connsiteY9" fmla="*/ 69903 h 130374"/>
                <a:gd name="connsiteX10" fmla="*/ 92138 w 147651"/>
                <a:gd name="connsiteY10" fmla="*/ 53 h 13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651" h="130374">
                  <a:moveTo>
                    <a:pt x="92138" y="53"/>
                  </a:moveTo>
                  <a:cubicBezTo>
                    <a:pt x="93725" y="-1799"/>
                    <a:pt x="131032" y="44768"/>
                    <a:pt x="139763" y="58791"/>
                  </a:cubicBezTo>
                  <a:cubicBezTo>
                    <a:pt x="148494" y="72814"/>
                    <a:pt x="149817" y="76783"/>
                    <a:pt x="144525" y="84191"/>
                  </a:cubicBezTo>
                  <a:cubicBezTo>
                    <a:pt x="139233" y="91599"/>
                    <a:pt x="128121" y="95568"/>
                    <a:pt x="108013" y="103241"/>
                  </a:cubicBezTo>
                  <a:cubicBezTo>
                    <a:pt x="87905" y="110914"/>
                    <a:pt x="41867" y="132345"/>
                    <a:pt x="23875" y="130228"/>
                  </a:cubicBezTo>
                  <a:cubicBezTo>
                    <a:pt x="5883" y="128111"/>
                    <a:pt x="-731" y="94245"/>
                    <a:pt x="63" y="90541"/>
                  </a:cubicBezTo>
                  <a:cubicBezTo>
                    <a:pt x="857" y="86837"/>
                    <a:pt x="15144" y="105093"/>
                    <a:pt x="28638" y="108003"/>
                  </a:cubicBezTo>
                  <a:cubicBezTo>
                    <a:pt x="42132" y="110913"/>
                    <a:pt x="65415" y="110913"/>
                    <a:pt x="81025" y="108003"/>
                  </a:cubicBezTo>
                  <a:cubicBezTo>
                    <a:pt x="96635" y="105093"/>
                    <a:pt x="114098" y="96891"/>
                    <a:pt x="122300" y="90541"/>
                  </a:cubicBezTo>
                  <a:cubicBezTo>
                    <a:pt x="130502" y="84191"/>
                    <a:pt x="133148" y="82603"/>
                    <a:pt x="130238" y="69903"/>
                  </a:cubicBezTo>
                  <a:cubicBezTo>
                    <a:pt x="127328" y="57203"/>
                    <a:pt x="90551" y="1905"/>
                    <a:pt x="92138" y="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EE05CFBD-2DEC-4407-AAFC-CE9F5FD4C749}"/>
                </a:ext>
              </a:extLst>
            </p:cNvPr>
            <p:cNvSpPr/>
            <p:nvPr/>
          </p:nvSpPr>
          <p:spPr>
            <a:xfrm>
              <a:off x="451459" y="1392539"/>
              <a:ext cx="3245202" cy="1968882"/>
            </a:xfrm>
            <a:custGeom>
              <a:avLst/>
              <a:gdLst>
                <a:gd name="connsiteX0" fmla="*/ 3193441 w 3245202"/>
                <a:gd name="connsiteY0" fmla="*/ 8694 h 1968882"/>
                <a:gd name="connsiteX1" fmla="*/ 3244241 w 3245202"/>
                <a:gd name="connsiteY1" fmla="*/ 203428 h 1968882"/>
                <a:gd name="connsiteX2" fmla="*/ 3180741 w 3245202"/>
                <a:gd name="connsiteY2" fmla="*/ 859594 h 1968882"/>
                <a:gd name="connsiteX3" fmla="*/ 2748941 w 3245202"/>
                <a:gd name="connsiteY3" fmla="*/ 1439561 h 1968882"/>
                <a:gd name="connsiteX4" fmla="*/ 2486474 w 3245202"/>
                <a:gd name="connsiteY4" fmla="*/ 1702028 h 1968882"/>
                <a:gd name="connsiteX5" fmla="*/ 2143574 w 3245202"/>
                <a:gd name="connsiteY5" fmla="*/ 1888294 h 1968882"/>
                <a:gd name="connsiteX6" fmla="*/ 1584774 w 3245202"/>
                <a:gd name="connsiteY6" fmla="*/ 1964494 h 1968882"/>
                <a:gd name="connsiteX7" fmla="*/ 1068308 w 3245202"/>
                <a:gd name="connsiteY7" fmla="*/ 1862894 h 1968882"/>
                <a:gd name="connsiteX8" fmla="*/ 433308 w 3245202"/>
                <a:gd name="connsiteY8" fmla="*/ 1422628 h 1968882"/>
                <a:gd name="connsiteX9" fmla="*/ 98874 w 3245202"/>
                <a:gd name="connsiteY9" fmla="*/ 876528 h 1968882"/>
                <a:gd name="connsiteX10" fmla="*/ 1508 w 3245202"/>
                <a:gd name="connsiteY10" fmla="*/ 495528 h 1968882"/>
                <a:gd name="connsiteX11" fmla="*/ 39608 w 3245202"/>
                <a:gd name="connsiteY11" fmla="*/ 228 h 1968882"/>
                <a:gd name="connsiteX12" fmla="*/ 39608 w 3245202"/>
                <a:gd name="connsiteY12" fmla="*/ 559028 h 1968882"/>
                <a:gd name="connsiteX13" fmla="*/ 513741 w 3245202"/>
                <a:gd name="connsiteY13" fmla="*/ 1486128 h 1968882"/>
                <a:gd name="connsiteX14" fmla="*/ 1648274 w 3245202"/>
                <a:gd name="connsiteY14" fmla="*/ 1951794 h 1968882"/>
                <a:gd name="connsiteX15" fmla="*/ 2363708 w 3245202"/>
                <a:gd name="connsiteY15" fmla="*/ 1761294 h 1968882"/>
                <a:gd name="connsiteX16" fmla="*/ 3172274 w 3245202"/>
                <a:gd name="connsiteY16" fmla="*/ 779161 h 1968882"/>
                <a:gd name="connsiteX17" fmla="*/ 3193441 w 3245202"/>
                <a:gd name="connsiteY17" fmla="*/ 423561 h 1968882"/>
                <a:gd name="connsiteX18" fmla="*/ 3193441 w 3245202"/>
                <a:gd name="connsiteY18" fmla="*/ 8694 h 19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45202" h="1968882">
                  <a:moveTo>
                    <a:pt x="3193441" y="8694"/>
                  </a:moveTo>
                  <a:cubicBezTo>
                    <a:pt x="3201908" y="-27995"/>
                    <a:pt x="3246358" y="61611"/>
                    <a:pt x="3244241" y="203428"/>
                  </a:cubicBezTo>
                  <a:cubicBezTo>
                    <a:pt x="3242124" y="345245"/>
                    <a:pt x="3263291" y="653572"/>
                    <a:pt x="3180741" y="859594"/>
                  </a:cubicBezTo>
                  <a:cubicBezTo>
                    <a:pt x="3098191" y="1065616"/>
                    <a:pt x="2864652" y="1299155"/>
                    <a:pt x="2748941" y="1439561"/>
                  </a:cubicBezTo>
                  <a:cubicBezTo>
                    <a:pt x="2633230" y="1579967"/>
                    <a:pt x="2587368" y="1627239"/>
                    <a:pt x="2486474" y="1702028"/>
                  </a:cubicBezTo>
                  <a:cubicBezTo>
                    <a:pt x="2385580" y="1776817"/>
                    <a:pt x="2293857" y="1844550"/>
                    <a:pt x="2143574" y="1888294"/>
                  </a:cubicBezTo>
                  <a:cubicBezTo>
                    <a:pt x="1993291" y="1932038"/>
                    <a:pt x="1763985" y="1968727"/>
                    <a:pt x="1584774" y="1964494"/>
                  </a:cubicBezTo>
                  <a:cubicBezTo>
                    <a:pt x="1405563" y="1960261"/>
                    <a:pt x="1260219" y="1953205"/>
                    <a:pt x="1068308" y="1862894"/>
                  </a:cubicBezTo>
                  <a:cubicBezTo>
                    <a:pt x="876397" y="1772583"/>
                    <a:pt x="594880" y="1587022"/>
                    <a:pt x="433308" y="1422628"/>
                  </a:cubicBezTo>
                  <a:cubicBezTo>
                    <a:pt x="271736" y="1258234"/>
                    <a:pt x="170841" y="1031045"/>
                    <a:pt x="98874" y="876528"/>
                  </a:cubicBezTo>
                  <a:cubicBezTo>
                    <a:pt x="26907" y="722011"/>
                    <a:pt x="11386" y="641578"/>
                    <a:pt x="1508" y="495528"/>
                  </a:cubicBezTo>
                  <a:cubicBezTo>
                    <a:pt x="-8370" y="349478"/>
                    <a:pt x="33258" y="-10355"/>
                    <a:pt x="39608" y="228"/>
                  </a:cubicBezTo>
                  <a:cubicBezTo>
                    <a:pt x="45958" y="10811"/>
                    <a:pt x="-39414" y="311378"/>
                    <a:pt x="39608" y="559028"/>
                  </a:cubicBezTo>
                  <a:cubicBezTo>
                    <a:pt x="118630" y="806678"/>
                    <a:pt x="245630" y="1254000"/>
                    <a:pt x="513741" y="1486128"/>
                  </a:cubicBezTo>
                  <a:cubicBezTo>
                    <a:pt x="781852" y="1718256"/>
                    <a:pt x="1339946" y="1905933"/>
                    <a:pt x="1648274" y="1951794"/>
                  </a:cubicBezTo>
                  <a:cubicBezTo>
                    <a:pt x="1956602" y="1997655"/>
                    <a:pt x="2109708" y="1956733"/>
                    <a:pt x="2363708" y="1761294"/>
                  </a:cubicBezTo>
                  <a:cubicBezTo>
                    <a:pt x="2617708" y="1565855"/>
                    <a:pt x="3033985" y="1002117"/>
                    <a:pt x="3172274" y="779161"/>
                  </a:cubicBezTo>
                  <a:cubicBezTo>
                    <a:pt x="3310563" y="556205"/>
                    <a:pt x="3185680" y="554794"/>
                    <a:pt x="3193441" y="423561"/>
                  </a:cubicBezTo>
                  <a:cubicBezTo>
                    <a:pt x="3201202" y="292328"/>
                    <a:pt x="3184974" y="45383"/>
                    <a:pt x="3193441" y="86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943BD62D-0B9F-45AA-9577-076BBE1246B7}"/>
                </a:ext>
              </a:extLst>
            </p:cNvPr>
            <p:cNvSpPr/>
            <p:nvPr/>
          </p:nvSpPr>
          <p:spPr>
            <a:xfrm>
              <a:off x="1998316" y="3343011"/>
              <a:ext cx="213923" cy="711114"/>
            </a:xfrm>
            <a:custGeom>
              <a:avLst/>
              <a:gdLst>
                <a:gd name="connsiteX0" fmla="*/ 4051 w 213923"/>
                <a:gd name="connsiteY0" fmla="*/ 1322 h 711114"/>
                <a:gd name="connsiteX1" fmla="*/ 73901 w 213923"/>
                <a:gd name="connsiteY1" fmla="*/ 217222 h 711114"/>
                <a:gd name="connsiteX2" fmla="*/ 99301 w 213923"/>
                <a:gd name="connsiteY2" fmla="*/ 282839 h 711114"/>
                <a:gd name="connsiteX3" fmla="*/ 152217 w 213923"/>
                <a:gd name="connsiteY3" fmla="*/ 337872 h 711114"/>
                <a:gd name="connsiteX4" fmla="*/ 194551 w 213923"/>
                <a:gd name="connsiteY4" fmla="*/ 439472 h 711114"/>
                <a:gd name="connsiteX5" fmla="*/ 200901 w 213923"/>
                <a:gd name="connsiteY5" fmla="*/ 483922 h 711114"/>
                <a:gd name="connsiteX6" fmla="*/ 183967 w 213923"/>
                <a:gd name="connsiteY6" fmla="*/ 708289 h 711114"/>
                <a:gd name="connsiteX7" fmla="*/ 198784 w 213923"/>
                <a:gd name="connsiteY7" fmla="*/ 600339 h 711114"/>
                <a:gd name="connsiteX8" fmla="*/ 213601 w 213923"/>
                <a:gd name="connsiteY8" fmla="*/ 456406 h 711114"/>
                <a:gd name="connsiteX9" fmla="*/ 183967 w 213923"/>
                <a:gd name="connsiteY9" fmla="*/ 365389 h 711114"/>
                <a:gd name="connsiteX10" fmla="*/ 107767 w 213923"/>
                <a:gd name="connsiteY10" fmla="*/ 287072 h 711114"/>
                <a:gd name="connsiteX11" fmla="*/ 33684 w 213923"/>
                <a:gd name="connsiteY11" fmla="*/ 191822 h 711114"/>
                <a:gd name="connsiteX12" fmla="*/ 10401 w 213923"/>
                <a:gd name="connsiteY12" fmla="*/ 128322 h 711114"/>
                <a:gd name="connsiteX13" fmla="*/ 4051 w 213923"/>
                <a:gd name="connsiteY13" fmla="*/ 1322 h 71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923" h="711114">
                  <a:moveTo>
                    <a:pt x="4051" y="1322"/>
                  </a:moveTo>
                  <a:cubicBezTo>
                    <a:pt x="14634" y="16139"/>
                    <a:pt x="58026" y="170303"/>
                    <a:pt x="73901" y="217222"/>
                  </a:cubicBezTo>
                  <a:cubicBezTo>
                    <a:pt x="89776" y="264141"/>
                    <a:pt x="86248" y="262731"/>
                    <a:pt x="99301" y="282839"/>
                  </a:cubicBezTo>
                  <a:cubicBezTo>
                    <a:pt x="112354" y="302947"/>
                    <a:pt x="136342" y="311767"/>
                    <a:pt x="152217" y="337872"/>
                  </a:cubicBezTo>
                  <a:cubicBezTo>
                    <a:pt x="168092" y="363977"/>
                    <a:pt x="186437" y="415130"/>
                    <a:pt x="194551" y="439472"/>
                  </a:cubicBezTo>
                  <a:cubicBezTo>
                    <a:pt x="202665" y="463814"/>
                    <a:pt x="202665" y="439119"/>
                    <a:pt x="200901" y="483922"/>
                  </a:cubicBezTo>
                  <a:cubicBezTo>
                    <a:pt x="199137" y="528725"/>
                    <a:pt x="184320" y="688886"/>
                    <a:pt x="183967" y="708289"/>
                  </a:cubicBezTo>
                  <a:cubicBezTo>
                    <a:pt x="183614" y="727692"/>
                    <a:pt x="193845" y="642319"/>
                    <a:pt x="198784" y="600339"/>
                  </a:cubicBezTo>
                  <a:cubicBezTo>
                    <a:pt x="203723" y="558359"/>
                    <a:pt x="216070" y="495564"/>
                    <a:pt x="213601" y="456406"/>
                  </a:cubicBezTo>
                  <a:cubicBezTo>
                    <a:pt x="211132" y="417248"/>
                    <a:pt x="201606" y="393611"/>
                    <a:pt x="183967" y="365389"/>
                  </a:cubicBezTo>
                  <a:cubicBezTo>
                    <a:pt x="166328" y="337167"/>
                    <a:pt x="132814" y="316000"/>
                    <a:pt x="107767" y="287072"/>
                  </a:cubicBezTo>
                  <a:cubicBezTo>
                    <a:pt x="82720" y="258144"/>
                    <a:pt x="49912" y="218280"/>
                    <a:pt x="33684" y="191822"/>
                  </a:cubicBezTo>
                  <a:cubicBezTo>
                    <a:pt x="17456" y="165364"/>
                    <a:pt x="14281" y="156191"/>
                    <a:pt x="10401" y="128322"/>
                  </a:cubicBezTo>
                  <a:cubicBezTo>
                    <a:pt x="6521" y="100453"/>
                    <a:pt x="-6532" y="-13495"/>
                    <a:pt x="4051" y="132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03E01357-109A-4DF9-B43D-A3220031C087}"/>
                </a:ext>
              </a:extLst>
            </p:cNvPr>
            <p:cNvSpPr/>
            <p:nvPr/>
          </p:nvSpPr>
          <p:spPr>
            <a:xfrm>
              <a:off x="2109561" y="3623558"/>
              <a:ext cx="512114" cy="57442"/>
            </a:xfrm>
            <a:custGeom>
              <a:avLst/>
              <a:gdLst>
                <a:gd name="connsiteX0" fmla="*/ 756 w 512114"/>
                <a:gd name="connsiteY0" fmla="*/ 175 h 57442"/>
                <a:gd name="connsiteX1" fmla="*/ 214539 w 512114"/>
                <a:gd name="connsiteY1" fmla="*/ 44625 h 57442"/>
                <a:gd name="connsiteX2" fmla="*/ 307672 w 512114"/>
                <a:gd name="connsiteY2" fmla="*/ 34042 h 57442"/>
                <a:gd name="connsiteX3" fmla="*/ 419856 w 512114"/>
                <a:gd name="connsiteY3" fmla="*/ 34042 h 57442"/>
                <a:gd name="connsiteX4" fmla="*/ 510872 w 512114"/>
                <a:gd name="connsiteY4" fmla="*/ 57325 h 57442"/>
                <a:gd name="connsiteX5" fmla="*/ 352122 w 512114"/>
                <a:gd name="connsiteY5" fmla="*/ 42509 h 57442"/>
                <a:gd name="connsiteX6" fmla="*/ 151039 w 512114"/>
                <a:gd name="connsiteY6" fmla="*/ 29809 h 57442"/>
                <a:gd name="connsiteX7" fmla="*/ 756 w 512114"/>
                <a:gd name="connsiteY7" fmla="*/ 175 h 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114" h="57442">
                  <a:moveTo>
                    <a:pt x="756" y="175"/>
                  </a:moveTo>
                  <a:cubicBezTo>
                    <a:pt x="11339" y="2644"/>
                    <a:pt x="163386" y="38981"/>
                    <a:pt x="214539" y="44625"/>
                  </a:cubicBezTo>
                  <a:cubicBezTo>
                    <a:pt x="265692" y="50269"/>
                    <a:pt x="273453" y="35806"/>
                    <a:pt x="307672" y="34042"/>
                  </a:cubicBezTo>
                  <a:cubicBezTo>
                    <a:pt x="341891" y="32278"/>
                    <a:pt x="385989" y="30162"/>
                    <a:pt x="419856" y="34042"/>
                  </a:cubicBezTo>
                  <a:cubicBezTo>
                    <a:pt x="453723" y="37923"/>
                    <a:pt x="522161" y="55914"/>
                    <a:pt x="510872" y="57325"/>
                  </a:cubicBezTo>
                  <a:cubicBezTo>
                    <a:pt x="499583" y="58736"/>
                    <a:pt x="412094" y="47095"/>
                    <a:pt x="352122" y="42509"/>
                  </a:cubicBezTo>
                  <a:cubicBezTo>
                    <a:pt x="292150" y="37923"/>
                    <a:pt x="208894" y="37570"/>
                    <a:pt x="151039" y="29809"/>
                  </a:cubicBezTo>
                  <a:cubicBezTo>
                    <a:pt x="93184" y="22048"/>
                    <a:pt x="-9827" y="-2294"/>
                    <a:pt x="756" y="1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1C67EE3E-F53F-4AFC-AA8C-A25EA190632B}"/>
                </a:ext>
              </a:extLst>
            </p:cNvPr>
            <p:cNvSpPr/>
            <p:nvPr/>
          </p:nvSpPr>
          <p:spPr>
            <a:xfrm>
              <a:off x="2372134" y="3357762"/>
              <a:ext cx="414323" cy="324059"/>
            </a:xfrm>
            <a:custGeom>
              <a:avLst/>
              <a:gdLst>
                <a:gd name="connsiteX0" fmla="*/ 4883 w 414323"/>
                <a:gd name="connsiteY0" fmla="*/ 1388 h 324059"/>
                <a:gd name="connsiteX1" fmla="*/ 169983 w 414323"/>
                <a:gd name="connsiteY1" fmla="*/ 202471 h 324059"/>
                <a:gd name="connsiteX2" fmla="*/ 413399 w 414323"/>
                <a:gd name="connsiteY2" fmla="*/ 323121 h 324059"/>
                <a:gd name="connsiteX3" fmla="*/ 246183 w 414323"/>
                <a:gd name="connsiteY3" fmla="*/ 251155 h 324059"/>
                <a:gd name="connsiteX4" fmla="*/ 62033 w 414323"/>
                <a:gd name="connsiteY4" fmla="*/ 119921 h 324059"/>
                <a:gd name="connsiteX5" fmla="*/ 4883 w 414323"/>
                <a:gd name="connsiteY5" fmla="*/ 1388 h 32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23" h="324059">
                  <a:moveTo>
                    <a:pt x="4883" y="1388"/>
                  </a:moveTo>
                  <a:cubicBezTo>
                    <a:pt x="22875" y="15146"/>
                    <a:pt x="101897" y="148849"/>
                    <a:pt x="169983" y="202471"/>
                  </a:cubicBezTo>
                  <a:cubicBezTo>
                    <a:pt x="238069" y="256093"/>
                    <a:pt x="400699" y="315007"/>
                    <a:pt x="413399" y="323121"/>
                  </a:cubicBezTo>
                  <a:cubicBezTo>
                    <a:pt x="426099" y="331235"/>
                    <a:pt x="304744" y="285022"/>
                    <a:pt x="246183" y="251155"/>
                  </a:cubicBezTo>
                  <a:cubicBezTo>
                    <a:pt x="187622" y="217288"/>
                    <a:pt x="102603" y="160138"/>
                    <a:pt x="62033" y="119921"/>
                  </a:cubicBezTo>
                  <a:cubicBezTo>
                    <a:pt x="21464" y="79704"/>
                    <a:pt x="-13109" y="-12370"/>
                    <a:pt x="4883" y="13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2877C8A4-2E6B-42D0-B70E-D3A0BCDFE24C}"/>
                </a:ext>
              </a:extLst>
            </p:cNvPr>
            <p:cNvSpPr/>
            <p:nvPr/>
          </p:nvSpPr>
          <p:spPr>
            <a:xfrm>
              <a:off x="2459567" y="3337983"/>
              <a:ext cx="135738" cy="161331"/>
            </a:xfrm>
            <a:custGeom>
              <a:avLst/>
              <a:gdLst>
                <a:gd name="connsiteX0" fmla="*/ 0 w 135738"/>
                <a:gd name="connsiteY0" fmla="*/ 0 h 161331"/>
                <a:gd name="connsiteX1" fmla="*/ 67733 w 135738"/>
                <a:gd name="connsiteY1" fmla="*/ 127000 h 161331"/>
                <a:gd name="connsiteX2" fmla="*/ 135466 w 135738"/>
                <a:gd name="connsiteY2" fmla="*/ 160867 h 161331"/>
                <a:gd name="connsiteX3" fmla="*/ 93133 w 135738"/>
                <a:gd name="connsiteY3" fmla="*/ 110067 h 161331"/>
                <a:gd name="connsiteX4" fmla="*/ 0 w 135738"/>
                <a:gd name="connsiteY4" fmla="*/ 0 h 16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38" h="161331">
                  <a:moveTo>
                    <a:pt x="0" y="0"/>
                  </a:moveTo>
                  <a:cubicBezTo>
                    <a:pt x="22577" y="50094"/>
                    <a:pt x="45155" y="100189"/>
                    <a:pt x="67733" y="127000"/>
                  </a:cubicBezTo>
                  <a:cubicBezTo>
                    <a:pt x="90311" y="153811"/>
                    <a:pt x="131233" y="163689"/>
                    <a:pt x="135466" y="160867"/>
                  </a:cubicBezTo>
                  <a:cubicBezTo>
                    <a:pt x="139699" y="158045"/>
                    <a:pt x="93133" y="110067"/>
                    <a:pt x="93133" y="1100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E16B8D9E-09CD-43AD-9425-D19FFCE2D101}"/>
                </a:ext>
              </a:extLst>
            </p:cNvPr>
            <p:cNvSpPr/>
            <p:nvPr/>
          </p:nvSpPr>
          <p:spPr>
            <a:xfrm>
              <a:off x="2496206" y="3581312"/>
              <a:ext cx="463710" cy="369052"/>
            </a:xfrm>
            <a:custGeom>
              <a:avLst/>
              <a:gdLst>
                <a:gd name="connsiteX0" fmla="*/ 462894 w 463710"/>
                <a:gd name="connsiteY0" fmla="*/ 88 h 369052"/>
                <a:gd name="connsiteX1" fmla="*/ 175027 w 463710"/>
                <a:gd name="connsiteY1" fmla="*/ 220221 h 369052"/>
                <a:gd name="connsiteX2" fmla="*/ 35327 w 463710"/>
                <a:gd name="connsiteY2" fmla="*/ 311238 h 369052"/>
                <a:gd name="connsiteX3" fmla="*/ 1461 w 463710"/>
                <a:gd name="connsiteY3" fmla="*/ 328171 h 369052"/>
                <a:gd name="connsiteX4" fmla="*/ 69194 w 463710"/>
                <a:gd name="connsiteY4" fmla="*/ 351455 h 369052"/>
                <a:gd name="connsiteX5" fmla="*/ 86127 w 463710"/>
                <a:gd name="connsiteY5" fmla="*/ 368388 h 369052"/>
                <a:gd name="connsiteX6" fmla="*/ 56494 w 463710"/>
                <a:gd name="connsiteY6" fmla="*/ 328171 h 369052"/>
                <a:gd name="connsiteX7" fmla="*/ 255461 w 463710"/>
                <a:gd name="connsiteY7" fmla="*/ 194821 h 369052"/>
                <a:gd name="connsiteX8" fmla="*/ 462894 w 463710"/>
                <a:gd name="connsiteY8" fmla="*/ 88 h 36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710" h="369052">
                  <a:moveTo>
                    <a:pt x="462894" y="88"/>
                  </a:moveTo>
                  <a:cubicBezTo>
                    <a:pt x="449488" y="4321"/>
                    <a:pt x="246288" y="168363"/>
                    <a:pt x="175027" y="220221"/>
                  </a:cubicBezTo>
                  <a:cubicBezTo>
                    <a:pt x="103766" y="272079"/>
                    <a:pt x="64255" y="293246"/>
                    <a:pt x="35327" y="311238"/>
                  </a:cubicBezTo>
                  <a:cubicBezTo>
                    <a:pt x="6399" y="329230"/>
                    <a:pt x="-4184" y="321468"/>
                    <a:pt x="1461" y="328171"/>
                  </a:cubicBezTo>
                  <a:cubicBezTo>
                    <a:pt x="7105" y="334874"/>
                    <a:pt x="55083" y="344752"/>
                    <a:pt x="69194" y="351455"/>
                  </a:cubicBezTo>
                  <a:cubicBezTo>
                    <a:pt x="83305" y="358158"/>
                    <a:pt x="88244" y="372269"/>
                    <a:pt x="86127" y="368388"/>
                  </a:cubicBezTo>
                  <a:cubicBezTo>
                    <a:pt x="84010" y="364507"/>
                    <a:pt x="28272" y="357099"/>
                    <a:pt x="56494" y="328171"/>
                  </a:cubicBezTo>
                  <a:cubicBezTo>
                    <a:pt x="84716" y="299243"/>
                    <a:pt x="189844" y="244563"/>
                    <a:pt x="255461" y="194821"/>
                  </a:cubicBezTo>
                  <a:cubicBezTo>
                    <a:pt x="321078" y="145079"/>
                    <a:pt x="476300" y="-4145"/>
                    <a:pt x="462894" y="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CBFE17FB-5A10-4117-ADBF-E74257A38293}"/>
                </a:ext>
              </a:extLst>
            </p:cNvPr>
            <p:cNvSpPr/>
            <p:nvPr/>
          </p:nvSpPr>
          <p:spPr>
            <a:xfrm>
              <a:off x="2076402" y="4028418"/>
              <a:ext cx="175409" cy="1754648"/>
            </a:xfrm>
            <a:custGeom>
              <a:avLst/>
              <a:gdLst>
                <a:gd name="connsiteX0" fmla="*/ 107998 w 175409"/>
                <a:gd name="connsiteY0" fmla="*/ 19707 h 1754648"/>
                <a:gd name="connsiteX1" fmla="*/ 48 w 175409"/>
                <a:gd name="connsiteY1" fmla="*/ 762657 h 1754648"/>
                <a:gd name="connsiteX2" fmla="*/ 95298 w 175409"/>
                <a:gd name="connsiteY2" fmla="*/ 1531007 h 1754648"/>
                <a:gd name="connsiteX3" fmla="*/ 174673 w 175409"/>
                <a:gd name="connsiteY3" fmla="*/ 1734207 h 1754648"/>
                <a:gd name="connsiteX4" fmla="*/ 47673 w 175409"/>
                <a:gd name="connsiteY4" fmla="*/ 1124607 h 1754648"/>
                <a:gd name="connsiteX5" fmla="*/ 22273 w 175409"/>
                <a:gd name="connsiteY5" fmla="*/ 730907 h 1754648"/>
                <a:gd name="connsiteX6" fmla="*/ 95298 w 175409"/>
                <a:gd name="connsiteY6" fmla="*/ 257832 h 1754648"/>
                <a:gd name="connsiteX7" fmla="*/ 107998 w 175409"/>
                <a:gd name="connsiteY7" fmla="*/ 19707 h 175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09" h="1754648">
                  <a:moveTo>
                    <a:pt x="107998" y="19707"/>
                  </a:moveTo>
                  <a:cubicBezTo>
                    <a:pt x="92123" y="103844"/>
                    <a:pt x="2165" y="510774"/>
                    <a:pt x="48" y="762657"/>
                  </a:cubicBezTo>
                  <a:cubicBezTo>
                    <a:pt x="-2069" y="1014540"/>
                    <a:pt x="66194" y="1369082"/>
                    <a:pt x="95298" y="1531007"/>
                  </a:cubicBezTo>
                  <a:cubicBezTo>
                    <a:pt x="124402" y="1692932"/>
                    <a:pt x="182610" y="1801940"/>
                    <a:pt x="174673" y="1734207"/>
                  </a:cubicBezTo>
                  <a:cubicBezTo>
                    <a:pt x="166736" y="1666474"/>
                    <a:pt x="73073" y="1291824"/>
                    <a:pt x="47673" y="1124607"/>
                  </a:cubicBezTo>
                  <a:cubicBezTo>
                    <a:pt x="22273" y="957390"/>
                    <a:pt x="14335" y="875370"/>
                    <a:pt x="22273" y="730907"/>
                  </a:cubicBezTo>
                  <a:cubicBezTo>
                    <a:pt x="30210" y="586445"/>
                    <a:pt x="81010" y="374778"/>
                    <a:pt x="95298" y="257832"/>
                  </a:cubicBezTo>
                  <a:cubicBezTo>
                    <a:pt x="109586" y="140886"/>
                    <a:pt x="123873" y="-64430"/>
                    <a:pt x="107998" y="197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269F11C8-D1CA-4CDE-9FF3-3B7D54C465B9}"/>
                </a:ext>
              </a:extLst>
            </p:cNvPr>
            <p:cNvSpPr/>
            <p:nvPr/>
          </p:nvSpPr>
          <p:spPr>
            <a:xfrm>
              <a:off x="2222386" y="5705403"/>
              <a:ext cx="168442" cy="773441"/>
            </a:xfrm>
            <a:custGeom>
              <a:avLst/>
              <a:gdLst>
                <a:gd name="connsiteX0" fmla="*/ 114 w 168442"/>
                <a:gd name="connsiteY0" fmla="*/ 72 h 773441"/>
                <a:gd name="connsiteX1" fmla="*/ 79489 w 168442"/>
                <a:gd name="connsiteY1" fmla="*/ 292172 h 773441"/>
                <a:gd name="connsiteX2" fmla="*/ 114414 w 168442"/>
                <a:gd name="connsiteY2" fmla="*/ 635072 h 773441"/>
                <a:gd name="connsiteX3" fmla="*/ 168389 w 168442"/>
                <a:gd name="connsiteY3" fmla="*/ 771597 h 773441"/>
                <a:gd name="connsiteX4" fmla="*/ 123939 w 168442"/>
                <a:gd name="connsiteY4" fmla="*/ 549347 h 773441"/>
                <a:gd name="connsiteX5" fmla="*/ 98539 w 168442"/>
                <a:gd name="connsiteY5" fmla="*/ 266772 h 773441"/>
                <a:gd name="connsiteX6" fmla="*/ 114 w 168442"/>
                <a:gd name="connsiteY6" fmla="*/ 72 h 77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442" h="773441">
                  <a:moveTo>
                    <a:pt x="114" y="72"/>
                  </a:moveTo>
                  <a:cubicBezTo>
                    <a:pt x="-3061" y="4305"/>
                    <a:pt x="60439" y="186339"/>
                    <a:pt x="79489" y="292172"/>
                  </a:cubicBezTo>
                  <a:cubicBezTo>
                    <a:pt x="98539" y="398005"/>
                    <a:pt x="99597" y="555168"/>
                    <a:pt x="114414" y="635072"/>
                  </a:cubicBezTo>
                  <a:cubicBezTo>
                    <a:pt x="129231" y="714976"/>
                    <a:pt x="166802" y="785884"/>
                    <a:pt x="168389" y="771597"/>
                  </a:cubicBezTo>
                  <a:cubicBezTo>
                    <a:pt x="169976" y="757310"/>
                    <a:pt x="135581" y="633485"/>
                    <a:pt x="123939" y="549347"/>
                  </a:cubicBezTo>
                  <a:cubicBezTo>
                    <a:pt x="112297" y="465210"/>
                    <a:pt x="117589" y="355672"/>
                    <a:pt x="98539" y="266772"/>
                  </a:cubicBezTo>
                  <a:cubicBezTo>
                    <a:pt x="79489" y="177872"/>
                    <a:pt x="3289" y="-4161"/>
                    <a:pt x="114" y="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D688F61A-CB89-4898-A386-60FBB269B9A3}"/>
                </a:ext>
              </a:extLst>
            </p:cNvPr>
            <p:cNvSpPr/>
            <p:nvPr/>
          </p:nvSpPr>
          <p:spPr>
            <a:xfrm>
              <a:off x="2403317" y="6479115"/>
              <a:ext cx="880899" cy="1344271"/>
            </a:xfrm>
            <a:custGeom>
              <a:avLst/>
              <a:gdLst>
                <a:gd name="connsiteX0" fmla="*/ 158 w 880899"/>
                <a:gd name="connsiteY0" fmla="*/ 1060 h 1344271"/>
                <a:gd name="connsiteX1" fmla="*/ 247808 w 880899"/>
                <a:gd name="connsiteY1" fmla="*/ 258235 h 1344271"/>
                <a:gd name="connsiteX2" fmla="*/ 317658 w 880899"/>
                <a:gd name="connsiteY2" fmla="*/ 445560 h 1344271"/>
                <a:gd name="connsiteX3" fmla="*/ 358933 w 880899"/>
                <a:gd name="connsiteY3" fmla="*/ 693210 h 1344271"/>
                <a:gd name="connsiteX4" fmla="*/ 387508 w 880899"/>
                <a:gd name="connsiteY4" fmla="*/ 915460 h 1344271"/>
                <a:gd name="connsiteX5" fmla="*/ 590708 w 880899"/>
                <a:gd name="connsiteY5" fmla="*/ 1188510 h 1344271"/>
                <a:gd name="connsiteX6" fmla="*/ 879633 w 880899"/>
                <a:gd name="connsiteY6" fmla="*/ 1344085 h 1344271"/>
                <a:gd name="connsiteX7" fmla="*/ 682783 w 880899"/>
                <a:gd name="connsiteY7" fmla="*/ 1210735 h 1344271"/>
                <a:gd name="connsiteX8" fmla="*/ 371633 w 880899"/>
                <a:gd name="connsiteY8" fmla="*/ 832910 h 1344271"/>
                <a:gd name="connsiteX9" fmla="*/ 358933 w 880899"/>
                <a:gd name="connsiteY9" fmla="*/ 334435 h 1344271"/>
                <a:gd name="connsiteX10" fmla="*/ 212883 w 880899"/>
                <a:gd name="connsiteY10" fmla="*/ 172510 h 1344271"/>
                <a:gd name="connsiteX11" fmla="*/ 158 w 880899"/>
                <a:gd name="connsiteY11" fmla="*/ 1060 h 134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0899" h="1344271">
                  <a:moveTo>
                    <a:pt x="158" y="1060"/>
                  </a:moveTo>
                  <a:cubicBezTo>
                    <a:pt x="5979" y="15347"/>
                    <a:pt x="194891" y="184152"/>
                    <a:pt x="247808" y="258235"/>
                  </a:cubicBezTo>
                  <a:cubicBezTo>
                    <a:pt x="300725" y="332318"/>
                    <a:pt x="299137" y="373064"/>
                    <a:pt x="317658" y="445560"/>
                  </a:cubicBezTo>
                  <a:cubicBezTo>
                    <a:pt x="336179" y="518056"/>
                    <a:pt x="347291" y="614893"/>
                    <a:pt x="358933" y="693210"/>
                  </a:cubicBezTo>
                  <a:cubicBezTo>
                    <a:pt x="370575" y="771527"/>
                    <a:pt x="348879" y="832910"/>
                    <a:pt x="387508" y="915460"/>
                  </a:cubicBezTo>
                  <a:cubicBezTo>
                    <a:pt x="426137" y="998010"/>
                    <a:pt x="508687" y="1117073"/>
                    <a:pt x="590708" y="1188510"/>
                  </a:cubicBezTo>
                  <a:cubicBezTo>
                    <a:pt x="672729" y="1259948"/>
                    <a:pt x="864287" y="1340381"/>
                    <a:pt x="879633" y="1344085"/>
                  </a:cubicBezTo>
                  <a:cubicBezTo>
                    <a:pt x="894979" y="1347789"/>
                    <a:pt x="767450" y="1295931"/>
                    <a:pt x="682783" y="1210735"/>
                  </a:cubicBezTo>
                  <a:cubicBezTo>
                    <a:pt x="598116" y="1125539"/>
                    <a:pt x="425608" y="978960"/>
                    <a:pt x="371633" y="832910"/>
                  </a:cubicBezTo>
                  <a:cubicBezTo>
                    <a:pt x="317658" y="686860"/>
                    <a:pt x="385391" y="444502"/>
                    <a:pt x="358933" y="334435"/>
                  </a:cubicBezTo>
                  <a:cubicBezTo>
                    <a:pt x="332475" y="224368"/>
                    <a:pt x="275854" y="224368"/>
                    <a:pt x="212883" y="172510"/>
                  </a:cubicBezTo>
                  <a:cubicBezTo>
                    <a:pt x="149912" y="120652"/>
                    <a:pt x="-5663" y="-13227"/>
                    <a:pt x="158" y="10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8FADFA72-4B4A-4372-A26A-43332FC80424}"/>
                </a:ext>
              </a:extLst>
            </p:cNvPr>
            <p:cNvSpPr/>
            <p:nvPr/>
          </p:nvSpPr>
          <p:spPr>
            <a:xfrm>
              <a:off x="3043083" y="7740639"/>
              <a:ext cx="297864" cy="1354245"/>
            </a:xfrm>
            <a:custGeom>
              <a:avLst/>
              <a:gdLst>
                <a:gd name="connsiteX0" fmla="*/ 81117 w 297864"/>
                <a:gd name="connsiteY0" fmla="*/ 11 h 1354245"/>
                <a:gd name="connsiteX1" fmla="*/ 204942 w 297864"/>
                <a:gd name="connsiteY1" fmla="*/ 174636 h 1354245"/>
                <a:gd name="connsiteX2" fmla="*/ 106517 w 297864"/>
                <a:gd name="connsiteY2" fmla="*/ 469911 h 1354245"/>
                <a:gd name="connsiteX3" fmla="*/ 20792 w 297864"/>
                <a:gd name="connsiteY3" fmla="*/ 812811 h 1354245"/>
                <a:gd name="connsiteX4" fmla="*/ 1742 w 297864"/>
                <a:gd name="connsiteY4" fmla="*/ 946161 h 1354245"/>
                <a:gd name="connsiteX5" fmla="*/ 52542 w 297864"/>
                <a:gd name="connsiteY5" fmla="*/ 1104911 h 1354245"/>
                <a:gd name="connsiteX6" fmla="*/ 293842 w 297864"/>
                <a:gd name="connsiteY6" fmla="*/ 1349386 h 1354245"/>
                <a:gd name="connsiteX7" fmla="*/ 192242 w 297864"/>
                <a:gd name="connsiteY7" fmla="*/ 1244611 h 1354245"/>
                <a:gd name="connsiteX8" fmla="*/ 46192 w 297864"/>
                <a:gd name="connsiteY8" fmla="*/ 968386 h 1354245"/>
                <a:gd name="connsiteX9" fmla="*/ 100167 w 297864"/>
                <a:gd name="connsiteY9" fmla="*/ 603261 h 1354245"/>
                <a:gd name="connsiteX10" fmla="*/ 233517 w 297864"/>
                <a:gd name="connsiteY10" fmla="*/ 168286 h 1354245"/>
                <a:gd name="connsiteX11" fmla="*/ 81117 w 297864"/>
                <a:gd name="connsiteY11" fmla="*/ 11 h 135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864" h="1354245">
                  <a:moveTo>
                    <a:pt x="81117" y="11"/>
                  </a:moveTo>
                  <a:cubicBezTo>
                    <a:pt x="76355" y="1069"/>
                    <a:pt x="200709" y="96319"/>
                    <a:pt x="204942" y="174636"/>
                  </a:cubicBezTo>
                  <a:cubicBezTo>
                    <a:pt x="209175" y="252953"/>
                    <a:pt x="137209" y="363549"/>
                    <a:pt x="106517" y="469911"/>
                  </a:cubicBezTo>
                  <a:cubicBezTo>
                    <a:pt x="75825" y="576273"/>
                    <a:pt x="38254" y="733436"/>
                    <a:pt x="20792" y="812811"/>
                  </a:cubicBezTo>
                  <a:cubicBezTo>
                    <a:pt x="3330" y="892186"/>
                    <a:pt x="-3550" y="897478"/>
                    <a:pt x="1742" y="946161"/>
                  </a:cubicBezTo>
                  <a:cubicBezTo>
                    <a:pt x="7034" y="994844"/>
                    <a:pt x="3859" y="1037707"/>
                    <a:pt x="52542" y="1104911"/>
                  </a:cubicBezTo>
                  <a:cubicBezTo>
                    <a:pt x="101225" y="1172115"/>
                    <a:pt x="270559" y="1326103"/>
                    <a:pt x="293842" y="1349386"/>
                  </a:cubicBezTo>
                  <a:cubicBezTo>
                    <a:pt x="317125" y="1372669"/>
                    <a:pt x="233517" y="1308111"/>
                    <a:pt x="192242" y="1244611"/>
                  </a:cubicBezTo>
                  <a:cubicBezTo>
                    <a:pt x="150967" y="1181111"/>
                    <a:pt x="61538" y="1075278"/>
                    <a:pt x="46192" y="968386"/>
                  </a:cubicBezTo>
                  <a:cubicBezTo>
                    <a:pt x="30846" y="861494"/>
                    <a:pt x="68946" y="736611"/>
                    <a:pt x="100167" y="603261"/>
                  </a:cubicBezTo>
                  <a:cubicBezTo>
                    <a:pt x="131388" y="469911"/>
                    <a:pt x="232988" y="266182"/>
                    <a:pt x="233517" y="168286"/>
                  </a:cubicBezTo>
                  <a:cubicBezTo>
                    <a:pt x="234046" y="70390"/>
                    <a:pt x="85879" y="-1047"/>
                    <a:pt x="81117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8CF63921-7660-4DB7-8E1A-F6769916361F}"/>
                </a:ext>
              </a:extLst>
            </p:cNvPr>
            <p:cNvSpPr/>
            <p:nvPr/>
          </p:nvSpPr>
          <p:spPr>
            <a:xfrm>
              <a:off x="2234462" y="3968736"/>
              <a:ext cx="492135" cy="76067"/>
            </a:xfrm>
            <a:custGeom>
              <a:avLst/>
              <a:gdLst>
                <a:gd name="connsiteX0" fmla="*/ 738 w 492135"/>
                <a:gd name="connsiteY0" fmla="*/ 14 h 76067"/>
                <a:gd name="connsiteX1" fmla="*/ 369038 w 492135"/>
                <a:gd name="connsiteY1" fmla="*/ 66689 h 76067"/>
                <a:gd name="connsiteX2" fmla="*/ 489688 w 492135"/>
                <a:gd name="connsiteY2" fmla="*/ 69864 h 76067"/>
                <a:gd name="connsiteX3" fmla="*/ 280138 w 492135"/>
                <a:gd name="connsiteY3" fmla="*/ 73039 h 76067"/>
                <a:gd name="connsiteX4" fmla="*/ 738 w 492135"/>
                <a:gd name="connsiteY4" fmla="*/ 14 h 7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135" h="76067">
                  <a:moveTo>
                    <a:pt x="738" y="14"/>
                  </a:moveTo>
                  <a:cubicBezTo>
                    <a:pt x="15555" y="-1044"/>
                    <a:pt x="287546" y="55047"/>
                    <a:pt x="369038" y="66689"/>
                  </a:cubicBezTo>
                  <a:cubicBezTo>
                    <a:pt x="450530" y="78331"/>
                    <a:pt x="504505" y="68806"/>
                    <a:pt x="489688" y="69864"/>
                  </a:cubicBezTo>
                  <a:cubicBezTo>
                    <a:pt x="474871" y="70922"/>
                    <a:pt x="362159" y="80976"/>
                    <a:pt x="280138" y="73039"/>
                  </a:cubicBezTo>
                  <a:cubicBezTo>
                    <a:pt x="198117" y="65102"/>
                    <a:pt x="-14079" y="1072"/>
                    <a:pt x="738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61BD9B91-8DAC-4694-B653-2013EBB08012}"/>
                </a:ext>
              </a:extLst>
            </p:cNvPr>
            <p:cNvSpPr/>
            <p:nvPr/>
          </p:nvSpPr>
          <p:spPr>
            <a:xfrm>
              <a:off x="2717340" y="3973376"/>
              <a:ext cx="124326" cy="871727"/>
            </a:xfrm>
            <a:custGeom>
              <a:avLst/>
              <a:gdLst>
                <a:gd name="connsiteX0" fmla="*/ 460 w 124326"/>
                <a:gd name="connsiteY0" fmla="*/ 8074 h 871727"/>
                <a:gd name="connsiteX1" fmla="*/ 38560 w 124326"/>
                <a:gd name="connsiteY1" fmla="*/ 68399 h 871727"/>
                <a:gd name="connsiteX2" fmla="*/ 98885 w 124326"/>
                <a:gd name="connsiteY2" fmla="*/ 268424 h 871727"/>
                <a:gd name="connsiteX3" fmla="*/ 95710 w 124326"/>
                <a:gd name="connsiteY3" fmla="*/ 585924 h 871727"/>
                <a:gd name="connsiteX4" fmla="*/ 124285 w 124326"/>
                <a:gd name="connsiteY4" fmla="*/ 871674 h 871727"/>
                <a:gd name="connsiteX5" fmla="*/ 102060 w 124326"/>
                <a:gd name="connsiteY5" fmla="*/ 563699 h 871727"/>
                <a:gd name="connsiteX6" fmla="*/ 102060 w 124326"/>
                <a:gd name="connsiteY6" fmla="*/ 392249 h 871727"/>
                <a:gd name="connsiteX7" fmla="*/ 63960 w 124326"/>
                <a:gd name="connsiteY7" fmla="*/ 227149 h 871727"/>
                <a:gd name="connsiteX8" fmla="*/ 460 w 124326"/>
                <a:gd name="connsiteY8" fmla="*/ 8074 h 87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26" h="871727">
                  <a:moveTo>
                    <a:pt x="460" y="8074"/>
                  </a:moveTo>
                  <a:cubicBezTo>
                    <a:pt x="-3773" y="-18384"/>
                    <a:pt x="22156" y="25007"/>
                    <a:pt x="38560" y="68399"/>
                  </a:cubicBezTo>
                  <a:cubicBezTo>
                    <a:pt x="54964" y="111791"/>
                    <a:pt x="89360" y="182170"/>
                    <a:pt x="98885" y="268424"/>
                  </a:cubicBezTo>
                  <a:cubicBezTo>
                    <a:pt x="108410" y="354678"/>
                    <a:pt x="91477" y="485382"/>
                    <a:pt x="95710" y="585924"/>
                  </a:cubicBezTo>
                  <a:cubicBezTo>
                    <a:pt x="99943" y="686466"/>
                    <a:pt x="123227" y="875378"/>
                    <a:pt x="124285" y="871674"/>
                  </a:cubicBezTo>
                  <a:cubicBezTo>
                    <a:pt x="125343" y="867970"/>
                    <a:pt x="105764" y="643603"/>
                    <a:pt x="102060" y="563699"/>
                  </a:cubicBezTo>
                  <a:cubicBezTo>
                    <a:pt x="98356" y="483795"/>
                    <a:pt x="108410" y="448341"/>
                    <a:pt x="102060" y="392249"/>
                  </a:cubicBezTo>
                  <a:cubicBezTo>
                    <a:pt x="95710" y="336157"/>
                    <a:pt x="77718" y="286416"/>
                    <a:pt x="63960" y="227149"/>
                  </a:cubicBezTo>
                  <a:cubicBezTo>
                    <a:pt x="50202" y="167882"/>
                    <a:pt x="4693" y="34532"/>
                    <a:pt x="460" y="80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7936EB42-0F7C-4E18-8451-80C5337078E1}"/>
                </a:ext>
              </a:extLst>
            </p:cNvPr>
            <p:cNvSpPr/>
            <p:nvPr/>
          </p:nvSpPr>
          <p:spPr>
            <a:xfrm>
              <a:off x="2250981" y="4108185"/>
              <a:ext cx="470856" cy="99336"/>
            </a:xfrm>
            <a:custGeom>
              <a:avLst/>
              <a:gdLst>
                <a:gd name="connsiteX0" fmla="*/ 94 w 470856"/>
                <a:gd name="connsiteY0" fmla="*/ 265 h 99336"/>
                <a:gd name="connsiteX1" fmla="*/ 374744 w 470856"/>
                <a:gd name="connsiteY1" fmla="*/ 73290 h 99336"/>
                <a:gd name="connsiteX2" fmla="*/ 469994 w 470856"/>
                <a:gd name="connsiteY2" fmla="*/ 98690 h 99336"/>
                <a:gd name="connsiteX3" fmla="*/ 339819 w 470856"/>
                <a:gd name="connsiteY3" fmla="*/ 51065 h 99336"/>
                <a:gd name="connsiteX4" fmla="*/ 94 w 470856"/>
                <a:gd name="connsiteY4" fmla="*/ 265 h 9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856" h="99336">
                  <a:moveTo>
                    <a:pt x="94" y="265"/>
                  </a:moveTo>
                  <a:cubicBezTo>
                    <a:pt x="5915" y="3969"/>
                    <a:pt x="296427" y="56886"/>
                    <a:pt x="374744" y="73290"/>
                  </a:cubicBezTo>
                  <a:cubicBezTo>
                    <a:pt x="453061" y="89694"/>
                    <a:pt x="475815" y="102394"/>
                    <a:pt x="469994" y="98690"/>
                  </a:cubicBezTo>
                  <a:cubicBezTo>
                    <a:pt x="464173" y="94986"/>
                    <a:pt x="419194" y="69586"/>
                    <a:pt x="339819" y="51065"/>
                  </a:cubicBezTo>
                  <a:cubicBezTo>
                    <a:pt x="260444" y="32544"/>
                    <a:pt x="-5727" y="-3439"/>
                    <a:pt x="94" y="2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62C905C0-72A8-47FC-9DDB-5A831D54CB6D}"/>
                </a:ext>
              </a:extLst>
            </p:cNvPr>
            <p:cNvSpPr/>
            <p:nvPr/>
          </p:nvSpPr>
          <p:spPr>
            <a:xfrm>
              <a:off x="2481962" y="4835635"/>
              <a:ext cx="129550" cy="481246"/>
            </a:xfrm>
            <a:custGeom>
              <a:avLst/>
              <a:gdLst>
                <a:gd name="connsiteX0" fmla="*/ 888 w 129550"/>
                <a:gd name="connsiteY0" fmla="*/ 3065 h 481246"/>
                <a:gd name="connsiteX1" fmla="*/ 70738 w 129550"/>
                <a:gd name="connsiteY1" fmla="*/ 161815 h 481246"/>
                <a:gd name="connsiteX2" fmla="*/ 102488 w 129550"/>
                <a:gd name="connsiteY2" fmla="*/ 438040 h 481246"/>
                <a:gd name="connsiteX3" fmla="*/ 115188 w 129550"/>
                <a:gd name="connsiteY3" fmla="*/ 466615 h 481246"/>
                <a:gd name="connsiteX4" fmla="*/ 124713 w 129550"/>
                <a:gd name="connsiteY4" fmla="*/ 298340 h 481246"/>
                <a:gd name="connsiteX5" fmla="*/ 888 w 129550"/>
                <a:gd name="connsiteY5" fmla="*/ 3065 h 48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50" h="481246">
                  <a:moveTo>
                    <a:pt x="888" y="3065"/>
                  </a:moveTo>
                  <a:cubicBezTo>
                    <a:pt x="-8108" y="-19689"/>
                    <a:pt x="53805" y="89319"/>
                    <a:pt x="70738" y="161815"/>
                  </a:cubicBezTo>
                  <a:cubicBezTo>
                    <a:pt x="87671" y="234311"/>
                    <a:pt x="95080" y="387240"/>
                    <a:pt x="102488" y="438040"/>
                  </a:cubicBezTo>
                  <a:cubicBezTo>
                    <a:pt x="109896" y="488840"/>
                    <a:pt x="111484" y="489898"/>
                    <a:pt x="115188" y="466615"/>
                  </a:cubicBezTo>
                  <a:cubicBezTo>
                    <a:pt x="118892" y="443332"/>
                    <a:pt x="138471" y="371894"/>
                    <a:pt x="124713" y="298340"/>
                  </a:cubicBezTo>
                  <a:cubicBezTo>
                    <a:pt x="110955" y="224786"/>
                    <a:pt x="9884" y="25819"/>
                    <a:pt x="888" y="30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2D25A31D-F942-4257-B02B-0CB81381E320}"/>
                </a:ext>
              </a:extLst>
            </p:cNvPr>
            <p:cNvSpPr/>
            <p:nvPr/>
          </p:nvSpPr>
          <p:spPr>
            <a:xfrm>
              <a:off x="2203099" y="4140756"/>
              <a:ext cx="108933" cy="1383738"/>
            </a:xfrm>
            <a:custGeom>
              <a:avLst/>
              <a:gdLst>
                <a:gd name="connsiteX0" fmla="*/ 63851 w 108933"/>
                <a:gd name="connsiteY0" fmla="*/ 12144 h 1383738"/>
                <a:gd name="connsiteX1" fmla="*/ 3526 w 108933"/>
                <a:gd name="connsiteY1" fmla="*/ 421719 h 1383738"/>
                <a:gd name="connsiteX2" fmla="*/ 41626 w 108933"/>
                <a:gd name="connsiteY2" fmla="*/ 1012269 h 1383738"/>
                <a:gd name="connsiteX3" fmla="*/ 67026 w 108933"/>
                <a:gd name="connsiteY3" fmla="*/ 1313894 h 1383738"/>
                <a:gd name="connsiteX4" fmla="*/ 108301 w 108933"/>
                <a:gd name="connsiteY4" fmla="*/ 1364694 h 1383738"/>
                <a:gd name="connsiteX5" fmla="*/ 32101 w 108933"/>
                <a:gd name="connsiteY5" fmla="*/ 1056719 h 1383738"/>
                <a:gd name="connsiteX6" fmla="*/ 22576 w 108933"/>
                <a:gd name="connsiteY6" fmla="*/ 799544 h 1383738"/>
                <a:gd name="connsiteX7" fmla="*/ 351 w 108933"/>
                <a:gd name="connsiteY7" fmla="*/ 536019 h 1383738"/>
                <a:gd name="connsiteX8" fmla="*/ 13051 w 108933"/>
                <a:gd name="connsiteY8" fmla="*/ 145494 h 1383738"/>
                <a:gd name="connsiteX9" fmla="*/ 63851 w 108933"/>
                <a:gd name="connsiteY9" fmla="*/ 12144 h 138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33" h="1383738">
                  <a:moveTo>
                    <a:pt x="63851" y="12144"/>
                  </a:moveTo>
                  <a:cubicBezTo>
                    <a:pt x="62264" y="58181"/>
                    <a:pt x="7230" y="255032"/>
                    <a:pt x="3526" y="421719"/>
                  </a:cubicBezTo>
                  <a:cubicBezTo>
                    <a:pt x="-178" y="588406"/>
                    <a:pt x="31043" y="863573"/>
                    <a:pt x="41626" y="1012269"/>
                  </a:cubicBezTo>
                  <a:cubicBezTo>
                    <a:pt x="52209" y="1160965"/>
                    <a:pt x="55914" y="1255157"/>
                    <a:pt x="67026" y="1313894"/>
                  </a:cubicBezTo>
                  <a:cubicBezTo>
                    <a:pt x="78138" y="1372631"/>
                    <a:pt x="114122" y="1407557"/>
                    <a:pt x="108301" y="1364694"/>
                  </a:cubicBezTo>
                  <a:cubicBezTo>
                    <a:pt x="102480" y="1321832"/>
                    <a:pt x="46388" y="1150911"/>
                    <a:pt x="32101" y="1056719"/>
                  </a:cubicBezTo>
                  <a:cubicBezTo>
                    <a:pt x="17814" y="962527"/>
                    <a:pt x="27868" y="886327"/>
                    <a:pt x="22576" y="799544"/>
                  </a:cubicBezTo>
                  <a:cubicBezTo>
                    <a:pt x="17284" y="712761"/>
                    <a:pt x="1938" y="645027"/>
                    <a:pt x="351" y="536019"/>
                  </a:cubicBezTo>
                  <a:cubicBezTo>
                    <a:pt x="-1236" y="427011"/>
                    <a:pt x="2468" y="231219"/>
                    <a:pt x="13051" y="145494"/>
                  </a:cubicBezTo>
                  <a:cubicBezTo>
                    <a:pt x="23634" y="59769"/>
                    <a:pt x="65438" y="-33893"/>
                    <a:pt x="63851" y="121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BB7A5BA5-21C6-4B9E-B2A2-A15CC4658D1B}"/>
                </a:ext>
              </a:extLst>
            </p:cNvPr>
            <p:cNvSpPr/>
            <p:nvPr/>
          </p:nvSpPr>
          <p:spPr>
            <a:xfrm>
              <a:off x="2511417" y="5692749"/>
              <a:ext cx="406433" cy="444593"/>
            </a:xfrm>
            <a:custGeom>
              <a:avLst/>
              <a:gdLst>
                <a:gd name="connsiteX0" fmla="*/ 8 w 406433"/>
                <a:gd name="connsiteY0" fmla="*/ 26 h 444593"/>
                <a:gd name="connsiteX1" fmla="*/ 285758 w 406433"/>
                <a:gd name="connsiteY1" fmla="*/ 171476 h 444593"/>
                <a:gd name="connsiteX2" fmla="*/ 355608 w 406433"/>
                <a:gd name="connsiteY2" fmla="*/ 276251 h 444593"/>
                <a:gd name="connsiteX3" fmla="*/ 406408 w 406433"/>
                <a:gd name="connsiteY3" fmla="*/ 444526 h 444593"/>
                <a:gd name="connsiteX4" fmla="*/ 349258 w 406433"/>
                <a:gd name="connsiteY4" fmla="*/ 295301 h 444593"/>
                <a:gd name="connsiteX5" fmla="*/ 276233 w 406433"/>
                <a:gd name="connsiteY5" fmla="*/ 184176 h 444593"/>
                <a:gd name="connsiteX6" fmla="*/ 8 w 406433"/>
                <a:gd name="connsiteY6" fmla="*/ 26 h 44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433" h="444593">
                  <a:moveTo>
                    <a:pt x="8" y="26"/>
                  </a:moveTo>
                  <a:cubicBezTo>
                    <a:pt x="1596" y="-2091"/>
                    <a:pt x="226491" y="125439"/>
                    <a:pt x="285758" y="171476"/>
                  </a:cubicBezTo>
                  <a:cubicBezTo>
                    <a:pt x="345025" y="217514"/>
                    <a:pt x="335500" y="230743"/>
                    <a:pt x="355608" y="276251"/>
                  </a:cubicBezTo>
                  <a:cubicBezTo>
                    <a:pt x="375716" y="321759"/>
                    <a:pt x="407466" y="441351"/>
                    <a:pt x="406408" y="444526"/>
                  </a:cubicBezTo>
                  <a:cubicBezTo>
                    <a:pt x="405350" y="447701"/>
                    <a:pt x="370954" y="338693"/>
                    <a:pt x="349258" y="295301"/>
                  </a:cubicBezTo>
                  <a:cubicBezTo>
                    <a:pt x="327562" y="251909"/>
                    <a:pt x="332854" y="231801"/>
                    <a:pt x="276233" y="184176"/>
                  </a:cubicBezTo>
                  <a:cubicBezTo>
                    <a:pt x="219612" y="136551"/>
                    <a:pt x="-1580" y="2143"/>
                    <a:pt x="8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99B7B28E-6BD6-4F07-AF1E-75585FCDF5F4}"/>
                </a:ext>
              </a:extLst>
            </p:cNvPr>
            <p:cNvSpPr/>
            <p:nvPr/>
          </p:nvSpPr>
          <p:spPr>
            <a:xfrm>
              <a:off x="2196953" y="5496884"/>
              <a:ext cx="265955" cy="938781"/>
            </a:xfrm>
            <a:custGeom>
              <a:avLst/>
              <a:gdLst>
                <a:gd name="connsiteX0" fmla="*/ 147 w 265955"/>
                <a:gd name="connsiteY0" fmla="*/ 2216 h 938781"/>
                <a:gd name="connsiteX1" fmla="*/ 174772 w 265955"/>
                <a:gd name="connsiteY1" fmla="*/ 370516 h 938781"/>
                <a:gd name="connsiteX2" fmla="*/ 247797 w 265955"/>
                <a:gd name="connsiteY2" fmla="*/ 678491 h 938781"/>
                <a:gd name="connsiteX3" fmla="*/ 263672 w 265955"/>
                <a:gd name="connsiteY3" fmla="*/ 776916 h 938781"/>
                <a:gd name="connsiteX4" fmla="*/ 209697 w 265955"/>
                <a:gd name="connsiteY4" fmla="*/ 894391 h 938781"/>
                <a:gd name="connsiteX5" fmla="*/ 181122 w 265955"/>
                <a:gd name="connsiteY5" fmla="*/ 932491 h 938781"/>
                <a:gd name="connsiteX6" fmla="*/ 244622 w 265955"/>
                <a:gd name="connsiteY6" fmla="*/ 773741 h 938781"/>
                <a:gd name="connsiteX7" fmla="*/ 206522 w 265955"/>
                <a:gd name="connsiteY7" fmla="*/ 551491 h 938781"/>
                <a:gd name="connsiteX8" fmla="*/ 147 w 265955"/>
                <a:gd name="connsiteY8" fmla="*/ 2216 h 9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55" h="938781">
                  <a:moveTo>
                    <a:pt x="147" y="2216"/>
                  </a:moveTo>
                  <a:cubicBezTo>
                    <a:pt x="-5145" y="-27946"/>
                    <a:pt x="133497" y="257804"/>
                    <a:pt x="174772" y="370516"/>
                  </a:cubicBezTo>
                  <a:cubicBezTo>
                    <a:pt x="216047" y="483228"/>
                    <a:pt x="232980" y="610758"/>
                    <a:pt x="247797" y="678491"/>
                  </a:cubicBezTo>
                  <a:cubicBezTo>
                    <a:pt x="262614" y="746224"/>
                    <a:pt x="270022" y="740933"/>
                    <a:pt x="263672" y="776916"/>
                  </a:cubicBezTo>
                  <a:cubicBezTo>
                    <a:pt x="257322" y="812899"/>
                    <a:pt x="223455" y="868462"/>
                    <a:pt x="209697" y="894391"/>
                  </a:cubicBezTo>
                  <a:cubicBezTo>
                    <a:pt x="195939" y="920320"/>
                    <a:pt x="175301" y="952599"/>
                    <a:pt x="181122" y="932491"/>
                  </a:cubicBezTo>
                  <a:cubicBezTo>
                    <a:pt x="186943" y="912383"/>
                    <a:pt x="240389" y="837241"/>
                    <a:pt x="244622" y="773741"/>
                  </a:cubicBezTo>
                  <a:cubicBezTo>
                    <a:pt x="248855" y="710241"/>
                    <a:pt x="245151" y="676903"/>
                    <a:pt x="206522" y="551491"/>
                  </a:cubicBezTo>
                  <a:cubicBezTo>
                    <a:pt x="167893" y="426079"/>
                    <a:pt x="5439" y="32378"/>
                    <a:pt x="147" y="22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9AB5FC21-4C43-4483-8011-0541484E5189}"/>
                </a:ext>
              </a:extLst>
            </p:cNvPr>
            <p:cNvSpPr/>
            <p:nvPr/>
          </p:nvSpPr>
          <p:spPr>
            <a:xfrm>
              <a:off x="2508249" y="6073773"/>
              <a:ext cx="638791" cy="626371"/>
            </a:xfrm>
            <a:custGeom>
              <a:avLst/>
              <a:gdLst>
                <a:gd name="connsiteX0" fmla="*/ 1 w 638791"/>
                <a:gd name="connsiteY0" fmla="*/ 2 h 626371"/>
                <a:gd name="connsiteX1" fmla="*/ 212726 w 638791"/>
                <a:gd name="connsiteY1" fmla="*/ 146052 h 626371"/>
                <a:gd name="connsiteX2" fmla="*/ 336551 w 638791"/>
                <a:gd name="connsiteY2" fmla="*/ 288927 h 626371"/>
                <a:gd name="connsiteX3" fmla="*/ 527051 w 638791"/>
                <a:gd name="connsiteY3" fmla="*/ 400052 h 626371"/>
                <a:gd name="connsiteX4" fmla="*/ 619126 w 638791"/>
                <a:gd name="connsiteY4" fmla="*/ 520702 h 626371"/>
                <a:gd name="connsiteX5" fmla="*/ 638176 w 638791"/>
                <a:gd name="connsiteY5" fmla="*/ 625477 h 626371"/>
                <a:gd name="connsiteX6" fmla="*/ 606426 w 638791"/>
                <a:gd name="connsiteY6" fmla="*/ 460377 h 626371"/>
                <a:gd name="connsiteX7" fmla="*/ 396876 w 638791"/>
                <a:gd name="connsiteY7" fmla="*/ 292102 h 626371"/>
                <a:gd name="connsiteX8" fmla="*/ 209551 w 638791"/>
                <a:gd name="connsiteY8" fmla="*/ 149227 h 626371"/>
                <a:gd name="connsiteX9" fmla="*/ 1 w 638791"/>
                <a:gd name="connsiteY9" fmla="*/ 2 h 62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8791" h="626371">
                  <a:moveTo>
                    <a:pt x="1" y="2"/>
                  </a:moveTo>
                  <a:cubicBezTo>
                    <a:pt x="530" y="-527"/>
                    <a:pt x="156634" y="97898"/>
                    <a:pt x="212726" y="146052"/>
                  </a:cubicBezTo>
                  <a:cubicBezTo>
                    <a:pt x="268818" y="194206"/>
                    <a:pt x="284164" y="246594"/>
                    <a:pt x="336551" y="288927"/>
                  </a:cubicBezTo>
                  <a:cubicBezTo>
                    <a:pt x="388938" y="331260"/>
                    <a:pt x="479955" y="361423"/>
                    <a:pt x="527051" y="400052"/>
                  </a:cubicBezTo>
                  <a:cubicBezTo>
                    <a:pt x="574147" y="438681"/>
                    <a:pt x="600605" y="483131"/>
                    <a:pt x="619126" y="520702"/>
                  </a:cubicBezTo>
                  <a:cubicBezTo>
                    <a:pt x="637647" y="558273"/>
                    <a:pt x="640293" y="635531"/>
                    <a:pt x="638176" y="625477"/>
                  </a:cubicBezTo>
                  <a:cubicBezTo>
                    <a:pt x="636059" y="615423"/>
                    <a:pt x="646643" y="515939"/>
                    <a:pt x="606426" y="460377"/>
                  </a:cubicBezTo>
                  <a:cubicBezTo>
                    <a:pt x="566209" y="404815"/>
                    <a:pt x="463022" y="343960"/>
                    <a:pt x="396876" y="292102"/>
                  </a:cubicBezTo>
                  <a:cubicBezTo>
                    <a:pt x="330730" y="240244"/>
                    <a:pt x="271463" y="198439"/>
                    <a:pt x="209551" y="149227"/>
                  </a:cubicBezTo>
                  <a:cubicBezTo>
                    <a:pt x="147639" y="100015"/>
                    <a:pt x="-528" y="531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94334EF7-EEED-4F5C-AAB3-B4DC55339905}"/>
                </a:ext>
              </a:extLst>
            </p:cNvPr>
            <p:cNvSpPr/>
            <p:nvPr/>
          </p:nvSpPr>
          <p:spPr>
            <a:xfrm>
              <a:off x="2692209" y="6686395"/>
              <a:ext cx="359446" cy="37135"/>
            </a:xfrm>
            <a:custGeom>
              <a:avLst/>
              <a:gdLst>
                <a:gd name="connsiteX0" fmla="*/ 191 w 359446"/>
                <a:gd name="connsiteY0" fmla="*/ 31905 h 37135"/>
                <a:gd name="connsiteX1" fmla="*/ 247841 w 359446"/>
                <a:gd name="connsiteY1" fmla="*/ 35080 h 37135"/>
                <a:gd name="connsiteX2" fmla="*/ 358966 w 359446"/>
                <a:gd name="connsiteY2" fmla="*/ 155 h 37135"/>
                <a:gd name="connsiteX3" fmla="*/ 209741 w 359446"/>
                <a:gd name="connsiteY3" fmla="*/ 22380 h 37135"/>
                <a:gd name="connsiteX4" fmla="*/ 191 w 359446"/>
                <a:gd name="connsiteY4" fmla="*/ 31905 h 3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446" h="37135">
                  <a:moveTo>
                    <a:pt x="191" y="31905"/>
                  </a:moveTo>
                  <a:cubicBezTo>
                    <a:pt x="6541" y="34022"/>
                    <a:pt x="188045" y="40372"/>
                    <a:pt x="247841" y="35080"/>
                  </a:cubicBezTo>
                  <a:cubicBezTo>
                    <a:pt x="307637" y="29788"/>
                    <a:pt x="365316" y="2272"/>
                    <a:pt x="358966" y="155"/>
                  </a:cubicBezTo>
                  <a:cubicBezTo>
                    <a:pt x="352616" y="-1962"/>
                    <a:pt x="272712" y="18147"/>
                    <a:pt x="209741" y="22380"/>
                  </a:cubicBezTo>
                  <a:cubicBezTo>
                    <a:pt x="146770" y="26613"/>
                    <a:pt x="-6159" y="29788"/>
                    <a:pt x="191" y="319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E17E0915-2013-47B9-B0C4-A43E84B55157}"/>
                </a:ext>
              </a:extLst>
            </p:cNvPr>
            <p:cNvSpPr/>
            <p:nvPr/>
          </p:nvSpPr>
          <p:spPr>
            <a:xfrm>
              <a:off x="2440964" y="6146621"/>
              <a:ext cx="70461" cy="301914"/>
            </a:xfrm>
            <a:custGeom>
              <a:avLst/>
              <a:gdLst>
                <a:gd name="connsiteX0" fmla="*/ 611 w 70461"/>
                <a:gd name="connsiteY0" fmla="*/ 179 h 301914"/>
                <a:gd name="connsiteX1" fmla="*/ 70461 w 70461"/>
                <a:gd name="connsiteY1" fmla="*/ 117654 h 301914"/>
                <a:gd name="connsiteX2" fmla="*/ 611 w 70461"/>
                <a:gd name="connsiteY2" fmla="*/ 301804 h 301914"/>
                <a:gd name="connsiteX3" fmla="*/ 35536 w 70461"/>
                <a:gd name="connsiteY3" fmla="*/ 143054 h 301914"/>
                <a:gd name="connsiteX4" fmla="*/ 611 w 70461"/>
                <a:gd name="connsiteY4" fmla="*/ 179 h 30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61" h="301914">
                  <a:moveTo>
                    <a:pt x="611" y="179"/>
                  </a:moveTo>
                  <a:cubicBezTo>
                    <a:pt x="6432" y="-4054"/>
                    <a:pt x="70461" y="67383"/>
                    <a:pt x="70461" y="117654"/>
                  </a:cubicBezTo>
                  <a:cubicBezTo>
                    <a:pt x="70461" y="167925"/>
                    <a:pt x="6432" y="297571"/>
                    <a:pt x="611" y="301804"/>
                  </a:cubicBezTo>
                  <a:cubicBezTo>
                    <a:pt x="-5210" y="306037"/>
                    <a:pt x="32361" y="187504"/>
                    <a:pt x="35536" y="143054"/>
                  </a:cubicBezTo>
                  <a:cubicBezTo>
                    <a:pt x="38711" y="98604"/>
                    <a:pt x="-5210" y="4412"/>
                    <a:pt x="611" y="1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5F768FDA-2BE8-443C-BE69-682D24AB1427}"/>
                </a:ext>
              </a:extLst>
            </p:cNvPr>
            <p:cNvSpPr/>
            <p:nvPr/>
          </p:nvSpPr>
          <p:spPr>
            <a:xfrm>
              <a:off x="2470077" y="6189537"/>
              <a:ext cx="204544" cy="331922"/>
            </a:xfrm>
            <a:custGeom>
              <a:avLst/>
              <a:gdLst>
                <a:gd name="connsiteX0" fmla="*/ 73 w 204544"/>
                <a:gd name="connsiteY0" fmla="*/ 331913 h 331922"/>
                <a:gd name="connsiteX1" fmla="*/ 149298 w 204544"/>
                <a:gd name="connsiteY1" fmla="*/ 93788 h 331922"/>
                <a:gd name="connsiteX2" fmla="*/ 174698 w 204544"/>
                <a:gd name="connsiteY2" fmla="*/ 33463 h 331922"/>
                <a:gd name="connsiteX3" fmla="*/ 203273 w 204544"/>
                <a:gd name="connsiteY3" fmla="*/ 1713 h 331922"/>
                <a:gd name="connsiteX4" fmla="*/ 130248 w 204544"/>
                <a:gd name="connsiteY4" fmla="*/ 84263 h 331922"/>
                <a:gd name="connsiteX5" fmla="*/ 73 w 204544"/>
                <a:gd name="connsiteY5" fmla="*/ 331913 h 33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44" h="331922">
                  <a:moveTo>
                    <a:pt x="73" y="331913"/>
                  </a:moveTo>
                  <a:cubicBezTo>
                    <a:pt x="3248" y="333500"/>
                    <a:pt x="120194" y="143530"/>
                    <a:pt x="149298" y="93788"/>
                  </a:cubicBezTo>
                  <a:cubicBezTo>
                    <a:pt x="178402" y="44046"/>
                    <a:pt x="165702" y="48809"/>
                    <a:pt x="174698" y="33463"/>
                  </a:cubicBezTo>
                  <a:cubicBezTo>
                    <a:pt x="183694" y="18117"/>
                    <a:pt x="210681" y="-6754"/>
                    <a:pt x="203273" y="1713"/>
                  </a:cubicBezTo>
                  <a:cubicBezTo>
                    <a:pt x="195865" y="10180"/>
                    <a:pt x="162527" y="34521"/>
                    <a:pt x="130248" y="84263"/>
                  </a:cubicBezTo>
                  <a:cubicBezTo>
                    <a:pt x="97969" y="134005"/>
                    <a:pt x="-3102" y="330326"/>
                    <a:pt x="73" y="3319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2F0973D3-1A59-4BE5-BBC3-F031BFC37FFF}"/>
                </a:ext>
              </a:extLst>
            </p:cNvPr>
            <p:cNvSpPr/>
            <p:nvPr/>
          </p:nvSpPr>
          <p:spPr>
            <a:xfrm>
              <a:off x="2927021" y="6214678"/>
              <a:ext cx="295963" cy="273419"/>
            </a:xfrm>
            <a:custGeom>
              <a:avLst/>
              <a:gdLst>
                <a:gd name="connsiteX0" fmla="*/ 329 w 295963"/>
                <a:gd name="connsiteY0" fmla="*/ 1972 h 273419"/>
                <a:gd name="connsiteX1" fmla="*/ 216229 w 295963"/>
                <a:gd name="connsiteY1" fmla="*/ 135322 h 273419"/>
                <a:gd name="connsiteX2" fmla="*/ 267029 w 295963"/>
                <a:gd name="connsiteY2" fmla="*/ 236922 h 273419"/>
                <a:gd name="connsiteX3" fmla="*/ 295604 w 295963"/>
                <a:gd name="connsiteY3" fmla="*/ 268672 h 273419"/>
                <a:gd name="connsiteX4" fmla="*/ 247979 w 295963"/>
                <a:gd name="connsiteY4" fmla="*/ 144847 h 273419"/>
                <a:gd name="connsiteX5" fmla="*/ 168604 w 295963"/>
                <a:gd name="connsiteY5" fmla="*/ 62297 h 273419"/>
                <a:gd name="connsiteX6" fmla="*/ 329 w 295963"/>
                <a:gd name="connsiteY6" fmla="*/ 1972 h 27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963" h="273419">
                  <a:moveTo>
                    <a:pt x="329" y="1972"/>
                  </a:moveTo>
                  <a:cubicBezTo>
                    <a:pt x="8266" y="14143"/>
                    <a:pt x="171779" y="96164"/>
                    <a:pt x="216229" y="135322"/>
                  </a:cubicBezTo>
                  <a:cubicBezTo>
                    <a:pt x="260679" y="174480"/>
                    <a:pt x="253800" y="214697"/>
                    <a:pt x="267029" y="236922"/>
                  </a:cubicBezTo>
                  <a:cubicBezTo>
                    <a:pt x="280258" y="259147"/>
                    <a:pt x="298779" y="284018"/>
                    <a:pt x="295604" y="268672"/>
                  </a:cubicBezTo>
                  <a:cubicBezTo>
                    <a:pt x="292429" y="253326"/>
                    <a:pt x="269146" y="179243"/>
                    <a:pt x="247979" y="144847"/>
                  </a:cubicBezTo>
                  <a:cubicBezTo>
                    <a:pt x="226812" y="110451"/>
                    <a:pt x="207233" y="87697"/>
                    <a:pt x="168604" y="62297"/>
                  </a:cubicBezTo>
                  <a:cubicBezTo>
                    <a:pt x="129975" y="36897"/>
                    <a:pt x="-7608" y="-10199"/>
                    <a:pt x="329" y="19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3E4DCC1A-E457-478F-95FC-562524DFBB9A}"/>
                </a:ext>
              </a:extLst>
            </p:cNvPr>
            <p:cNvSpPr/>
            <p:nvPr/>
          </p:nvSpPr>
          <p:spPr>
            <a:xfrm>
              <a:off x="2468514" y="5964923"/>
              <a:ext cx="361704" cy="257100"/>
            </a:xfrm>
            <a:custGeom>
              <a:avLst/>
              <a:gdLst>
                <a:gd name="connsiteX0" fmla="*/ 1636 w 361704"/>
                <a:gd name="connsiteY0" fmla="*/ 902 h 257100"/>
                <a:gd name="connsiteX1" fmla="*/ 230236 w 361704"/>
                <a:gd name="connsiteY1" fmla="*/ 73927 h 257100"/>
                <a:gd name="connsiteX2" fmla="*/ 360411 w 361704"/>
                <a:gd name="connsiteY2" fmla="*/ 254902 h 257100"/>
                <a:gd name="connsiteX3" fmla="*/ 287386 w 361704"/>
                <a:gd name="connsiteY3" fmla="*/ 166002 h 257100"/>
                <a:gd name="connsiteX4" fmla="*/ 134986 w 361704"/>
                <a:gd name="connsiteY4" fmla="*/ 42177 h 257100"/>
                <a:gd name="connsiteX5" fmla="*/ 1636 w 361704"/>
                <a:gd name="connsiteY5" fmla="*/ 902 h 25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704" h="257100">
                  <a:moveTo>
                    <a:pt x="1636" y="902"/>
                  </a:moveTo>
                  <a:cubicBezTo>
                    <a:pt x="17511" y="6194"/>
                    <a:pt x="170440" y="31594"/>
                    <a:pt x="230236" y="73927"/>
                  </a:cubicBezTo>
                  <a:cubicBezTo>
                    <a:pt x="290032" y="116260"/>
                    <a:pt x="350886" y="239556"/>
                    <a:pt x="360411" y="254902"/>
                  </a:cubicBezTo>
                  <a:cubicBezTo>
                    <a:pt x="369936" y="270248"/>
                    <a:pt x="324957" y="201456"/>
                    <a:pt x="287386" y="166002"/>
                  </a:cubicBezTo>
                  <a:cubicBezTo>
                    <a:pt x="249815" y="130548"/>
                    <a:pt x="180494" y="70223"/>
                    <a:pt x="134986" y="42177"/>
                  </a:cubicBezTo>
                  <a:cubicBezTo>
                    <a:pt x="89478" y="14131"/>
                    <a:pt x="-14239" y="-4390"/>
                    <a:pt x="1636" y="9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74A3A0AD-70D9-405E-9B7C-D831CBE0861C}"/>
                </a:ext>
              </a:extLst>
            </p:cNvPr>
            <p:cNvSpPr/>
            <p:nvPr/>
          </p:nvSpPr>
          <p:spPr>
            <a:xfrm>
              <a:off x="2609702" y="6133326"/>
              <a:ext cx="289223" cy="490319"/>
            </a:xfrm>
            <a:custGeom>
              <a:avLst/>
              <a:gdLst>
                <a:gd name="connsiteX0" fmla="*/ 148 w 289223"/>
                <a:gd name="connsiteY0" fmla="*/ 489724 h 490319"/>
                <a:gd name="connsiteX1" fmla="*/ 158898 w 289223"/>
                <a:gd name="connsiteY1" fmla="*/ 257949 h 490319"/>
                <a:gd name="connsiteX2" fmla="*/ 289073 w 289223"/>
                <a:gd name="connsiteY2" fmla="*/ 774 h 490319"/>
                <a:gd name="connsiteX3" fmla="*/ 133498 w 289223"/>
                <a:gd name="connsiteY3" fmla="*/ 188099 h 490319"/>
                <a:gd name="connsiteX4" fmla="*/ 148 w 289223"/>
                <a:gd name="connsiteY4" fmla="*/ 489724 h 49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223" h="490319">
                  <a:moveTo>
                    <a:pt x="148" y="489724"/>
                  </a:moveTo>
                  <a:cubicBezTo>
                    <a:pt x="4381" y="501366"/>
                    <a:pt x="110744" y="339441"/>
                    <a:pt x="158898" y="257949"/>
                  </a:cubicBezTo>
                  <a:cubicBezTo>
                    <a:pt x="207052" y="176457"/>
                    <a:pt x="293306" y="12416"/>
                    <a:pt x="289073" y="774"/>
                  </a:cubicBezTo>
                  <a:cubicBezTo>
                    <a:pt x="284840" y="-10868"/>
                    <a:pt x="183769" y="111370"/>
                    <a:pt x="133498" y="188099"/>
                  </a:cubicBezTo>
                  <a:cubicBezTo>
                    <a:pt x="83227" y="264828"/>
                    <a:pt x="-4085" y="478082"/>
                    <a:pt x="148" y="489724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7155D982-C04E-46EC-9291-B42F2BAADB6D}"/>
                </a:ext>
              </a:extLst>
            </p:cNvPr>
            <p:cNvSpPr/>
            <p:nvPr/>
          </p:nvSpPr>
          <p:spPr>
            <a:xfrm>
              <a:off x="2939866" y="6638437"/>
              <a:ext cx="239726" cy="216391"/>
            </a:xfrm>
            <a:custGeom>
              <a:avLst/>
              <a:gdLst>
                <a:gd name="connsiteX0" fmla="*/ 184 w 239726"/>
                <a:gd name="connsiteY0" fmla="*/ 488 h 216391"/>
                <a:gd name="connsiteX1" fmla="*/ 190684 w 239726"/>
                <a:gd name="connsiteY1" fmla="*/ 121138 h 216391"/>
                <a:gd name="connsiteX2" fmla="*/ 225609 w 239726"/>
                <a:gd name="connsiteY2" fmla="*/ 216388 h 216391"/>
                <a:gd name="connsiteX3" fmla="*/ 219259 w 239726"/>
                <a:gd name="connsiteY3" fmla="*/ 117963 h 216391"/>
                <a:gd name="connsiteX4" fmla="*/ 228784 w 239726"/>
                <a:gd name="connsiteY4" fmla="*/ 79863 h 216391"/>
                <a:gd name="connsiteX5" fmla="*/ 184 w 239726"/>
                <a:gd name="connsiteY5" fmla="*/ 488 h 21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26" h="216391">
                  <a:moveTo>
                    <a:pt x="184" y="488"/>
                  </a:moveTo>
                  <a:cubicBezTo>
                    <a:pt x="-6166" y="7367"/>
                    <a:pt x="153113" y="85155"/>
                    <a:pt x="190684" y="121138"/>
                  </a:cubicBezTo>
                  <a:cubicBezTo>
                    <a:pt x="228255" y="157121"/>
                    <a:pt x="220847" y="216917"/>
                    <a:pt x="225609" y="216388"/>
                  </a:cubicBezTo>
                  <a:cubicBezTo>
                    <a:pt x="230372" y="215859"/>
                    <a:pt x="218730" y="140717"/>
                    <a:pt x="219259" y="117963"/>
                  </a:cubicBezTo>
                  <a:cubicBezTo>
                    <a:pt x="219788" y="95209"/>
                    <a:pt x="257888" y="98384"/>
                    <a:pt x="228784" y="79863"/>
                  </a:cubicBezTo>
                  <a:cubicBezTo>
                    <a:pt x="199680" y="61342"/>
                    <a:pt x="6534" y="-6391"/>
                    <a:pt x="184" y="4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D7B4C32F-E489-4139-8067-79C0F1970938}"/>
                </a:ext>
              </a:extLst>
            </p:cNvPr>
            <p:cNvSpPr/>
            <p:nvPr/>
          </p:nvSpPr>
          <p:spPr>
            <a:xfrm>
              <a:off x="2806638" y="6762184"/>
              <a:ext cx="507616" cy="604070"/>
            </a:xfrm>
            <a:custGeom>
              <a:avLst/>
              <a:gdLst>
                <a:gd name="connsiteX0" fmla="*/ 101662 w 507616"/>
                <a:gd name="connsiteY0" fmla="*/ 566 h 604070"/>
                <a:gd name="connsiteX1" fmla="*/ 311212 w 507616"/>
                <a:gd name="connsiteY1" fmla="*/ 349816 h 604070"/>
                <a:gd name="connsiteX2" fmla="*/ 444562 w 507616"/>
                <a:gd name="connsiteY2" fmla="*/ 508566 h 604070"/>
                <a:gd name="connsiteX3" fmla="*/ 501712 w 507616"/>
                <a:gd name="connsiteY3" fmla="*/ 524441 h 604070"/>
                <a:gd name="connsiteX4" fmla="*/ 308037 w 507616"/>
                <a:gd name="connsiteY4" fmla="*/ 540316 h 604070"/>
                <a:gd name="connsiteX5" fmla="*/ 209612 w 507616"/>
                <a:gd name="connsiteY5" fmla="*/ 597466 h 604070"/>
                <a:gd name="connsiteX6" fmla="*/ 62 w 507616"/>
                <a:gd name="connsiteY6" fmla="*/ 600641 h 604070"/>
                <a:gd name="connsiteX7" fmla="*/ 231837 w 507616"/>
                <a:gd name="connsiteY7" fmla="*/ 597466 h 604070"/>
                <a:gd name="connsiteX8" fmla="*/ 358837 w 507616"/>
                <a:gd name="connsiteY8" fmla="*/ 524441 h 604070"/>
                <a:gd name="connsiteX9" fmla="*/ 374712 w 507616"/>
                <a:gd name="connsiteY9" fmla="*/ 502216 h 604070"/>
                <a:gd name="connsiteX10" fmla="*/ 231837 w 507616"/>
                <a:gd name="connsiteY10" fmla="*/ 273616 h 604070"/>
                <a:gd name="connsiteX11" fmla="*/ 101662 w 507616"/>
                <a:gd name="connsiteY11" fmla="*/ 566 h 60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616" h="604070">
                  <a:moveTo>
                    <a:pt x="101662" y="566"/>
                  </a:moveTo>
                  <a:cubicBezTo>
                    <a:pt x="114891" y="13266"/>
                    <a:pt x="254062" y="265149"/>
                    <a:pt x="311212" y="349816"/>
                  </a:cubicBezTo>
                  <a:cubicBezTo>
                    <a:pt x="368362" y="434483"/>
                    <a:pt x="412812" y="479462"/>
                    <a:pt x="444562" y="508566"/>
                  </a:cubicBezTo>
                  <a:cubicBezTo>
                    <a:pt x="476312" y="537670"/>
                    <a:pt x="524466" y="519149"/>
                    <a:pt x="501712" y="524441"/>
                  </a:cubicBezTo>
                  <a:cubicBezTo>
                    <a:pt x="478958" y="529733"/>
                    <a:pt x="356720" y="528145"/>
                    <a:pt x="308037" y="540316"/>
                  </a:cubicBezTo>
                  <a:cubicBezTo>
                    <a:pt x="259354" y="552487"/>
                    <a:pt x="260941" y="587412"/>
                    <a:pt x="209612" y="597466"/>
                  </a:cubicBezTo>
                  <a:cubicBezTo>
                    <a:pt x="158283" y="607520"/>
                    <a:pt x="-3642" y="600641"/>
                    <a:pt x="62" y="600641"/>
                  </a:cubicBezTo>
                  <a:cubicBezTo>
                    <a:pt x="3766" y="600641"/>
                    <a:pt x="172041" y="610166"/>
                    <a:pt x="231837" y="597466"/>
                  </a:cubicBezTo>
                  <a:cubicBezTo>
                    <a:pt x="291633" y="584766"/>
                    <a:pt x="335025" y="540316"/>
                    <a:pt x="358837" y="524441"/>
                  </a:cubicBezTo>
                  <a:cubicBezTo>
                    <a:pt x="382650" y="508566"/>
                    <a:pt x="395879" y="544020"/>
                    <a:pt x="374712" y="502216"/>
                  </a:cubicBezTo>
                  <a:cubicBezTo>
                    <a:pt x="353545" y="460412"/>
                    <a:pt x="275758" y="355108"/>
                    <a:pt x="231837" y="273616"/>
                  </a:cubicBezTo>
                  <a:cubicBezTo>
                    <a:pt x="187916" y="192124"/>
                    <a:pt x="88433" y="-12134"/>
                    <a:pt x="101662" y="5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01494F07-6E32-4A6A-889D-76D062D92A2C}"/>
                </a:ext>
              </a:extLst>
            </p:cNvPr>
            <p:cNvSpPr/>
            <p:nvPr/>
          </p:nvSpPr>
          <p:spPr>
            <a:xfrm>
              <a:off x="3272046" y="6264120"/>
              <a:ext cx="191215" cy="822453"/>
            </a:xfrm>
            <a:custGeom>
              <a:avLst/>
              <a:gdLst>
                <a:gd name="connsiteX0" fmla="*/ 52179 w 191215"/>
                <a:gd name="connsiteY0" fmla="*/ 155 h 822453"/>
                <a:gd name="connsiteX1" fmla="*/ 4554 w 191215"/>
                <a:gd name="connsiteY1" fmla="*/ 250980 h 822453"/>
                <a:gd name="connsiteX2" fmla="*/ 185529 w 191215"/>
                <a:gd name="connsiteY2" fmla="*/ 812955 h 822453"/>
                <a:gd name="connsiteX3" fmla="*/ 141079 w 191215"/>
                <a:gd name="connsiteY3" fmla="*/ 597055 h 822453"/>
                <a:gd name="connsiteX4" fmla="*/ 93454 w 191215"/>
                <a:gd name="connsiteY4" fmla="*/ 501805 h 822453"/>
                <a:gd name="connsiteX5" fmla="*/ 39479 w 191215"/>
                <a:gd name="connsiteY5" fmla="*/ 403380 h 822453"/>
                <a:gd name="connsiteX6" fmla="*/ 26779 w 191215"/>
                <a:gd name="connsiteY6" fmla="*/ 216055 h 822453"/>
                <a:gd name="connsiteX7" fmla="*/ 52179 w 191215"/>
                <a:gd name="connsiteY7" fmla="*/ 155 h 82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215" h="822453">
                  <a:moveTo>
                    <a:pt x="52179" y="155"/>
                  </a:moveTo>
                  <a:cubicBezTo>
                    <a:pt x="48475" y="5976"/>
                    <a:pt x="-17671" y="115513"/>
                    <a:pt x="4554" y="250980"/>
                  </a:cubicBezTo>
                  <a:cubicBezTo>
                    <a:pt x="26779" y="386447"/>
                    <a:pt x="162775" y="755276"/>
                    <a:pt x="185529" y="812955"/>
                  </a:cubicBezTo>
                  <a:cubicBezTo>
                    <a:pt x="208283" y="870634"/>
                    <a:pt x="156425" y="648913"/>
                    <a:pt x="141079" y="597055"/>
                  </a:cubicBezTo>
                  <a:cubicBezTo>
                    <a:pt x="125733" y="545197"/>
                    <a:pt x="110387" y="534084"/>
                    <a:pt x="93454" y="501805"/>
                  </a:cubicBezTo>
                  <a:cubicBezTo>
                    <a:pt x="76521" y="469526"/>
                    <a:pt x="50591" y="451005"/>
                    <a:pt x="39479" y="403380"/>
                  </a:cubicBezTo>
                  <a:cubicBezTo>
                    <a:pt x="28367" y="355755"/>
                    <a:pt x="24662" y="279026"/>
                    <a:pt x="26779" y="216055"/>
                  </a:cubicBezTo>
                  <a:cubicBezTo>
                    <a:pt x="28896" y="153084"/>
                    <a:pt x="55883" y="-5666"/>
                    <a:pt x="52179" y="1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0FCC1A2E-8D9B-482E-9CB3-57D2D121EDD9}"/>
                </a:ext>
              </a:extLst>
            </p:cNvPr>
            <p:cNvSpPr/>
            <p:nvPr/>
          </p:nvSpPr>
          <p:spPr>
            <a:xfrm>
              <a:off x="3876639" y="6765595"/>
              <a:ext cx="95400" cy="431438"/>
            </a:xfrm>
            <a:custGeom>
              <a:avLst/>
              <a:gdLst>
                <a:gd name="connsiteX0" fmla="*/ 36 w 95400"/>
                <a:gd name="connsiteY0" fmla="*/ 330 h 431438"/>
                <a:gd name="connsiteX1" fmla="*/ 66711 w 95400"/>
                <a:gd name="connsiteY1" fmla="*/ 222580 h 431438"/>
                <a:gd name="connsiteX2" fmla="*/ 95286 w 95400"/>
                <a:gd name="connsiteY2" fmla="*/ 413080 h 431438"/>
                <a:gd name="connsiteX3" fmla="*/ 76236 w 95400"/>
                <a:gd name="connsiteY3" fmla="*/ 409905 h 431438"/>
                <a:gd name="connsiteX4" fmla="*/ 63536 w 95400"/>
                <a:gd name="connsiteY4" fmla="*/ 289255 h 431438"/>
                <a:gd name="connsiteX5" fmla="*/ 57186 w 95400"/>
                <a:gd name="connsiteY5" fmla="*/ 174955 h 431438"/>
                <a:gd name="connsiteX6" fmla="*/ 36 w 95400"/>
                <a:gd name="connsiteY6" fmla="*/ 330 h 4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00" h="431438">
                  <a:moveTo>
                    <a:pt x="36" y="330"/>
                  </a:moveTo>
                  <a:cubicBezTo>
                    <a:pt x="1624" y="8268"/>
                    <a:pt x="50836" y="153788"/>
                    <a:pt x="66711" y="222580"/>
                  </a:cubicBezTo>
                  <a:cubicBezTo>
                    <a:pt x="82586" y="291372"/>
                    <a:pt x="93699" y="381859"/>
                    <a:pt x="95286" y="413080"/>
                  </a:cubicBezTo>
                  <a:cubicBezTo>
                    <a:pt x="96873" y="444301"/>
                    <a:pt x="81528" y="430542"/>
                    <a:pt x="76236" y="409905"/>
                  </a:cubicBezTo>
                  <a:cubicBezTo>
                    <a:pt x="70944" y="389268"/>
                    <a:pt x="66711" y="328413"/>
                    <a:pt x="63536" y="289255"/>
                  </a:cubicBezTo>
                  <a:cubicBezTo>
                    <a:pt x="60361" y="250097"/>
                    <a:pt x="65653" y="220463"/>
                    <a:pt x="57186" y="174955"/>
                  </a:cubicBezTo>
                  <a:cubicBezTo>
                    <a:pt x="48719" y="129447"/>
                    <a:pt x="-1552" y="-7608"/>
                    <a:pt x="36" y="3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2A82CB38-2E9A-4728-BEF4-1F408C1A339D}"/>
                </a:ext>
              </a:extLst>
            </p:cNvPr>
            <p:cNvSpPr/>
            <p:nvPr/>
          </p:nvSpPr>
          <p:spPr>
            <a:xfrm>
              <a:off x="3511534" y="6997571"/>
              <a:ext cx="457746" cy="241143"/>
            </a:xfrm>
            <a:custGeom>
              <a:avLst/>
              <a:gdLst>
                <a:gd name="connsiteX0" fmla="*/ 16 w 457746"/>
                <a:gd name="connsiteY0" fmla="*/ 129 h 241143"/>
                <a:gd name="connsiteX1" fmla="*/ 273066 w 457746"/>
                <a:gd name="connsiteY1" fmla="*/ 162054 h 241143"/>
                <a:gd name="connsiteX2" fmla="*/ 422291 w 457746"/>
                <a:gd name="connsiteY2" fmla="*/ 235079 h 241143"/>
                <a:gd name="connsiteX3" fmla="*/ 447691 w 457746"/>
                <a:gd name="connsiteY3" fmla="*/ 231904 h 241143"/>
                <a:gd name="connsiteX4" fmla="*/ 285766 w 457746"/>
                <a:gd name="connsiteY4" fmla="*/ 190629 h 241143"/>
                <a:gd name="connsiteX5" fmla="*/ 16 w 457746"/>
                <a:gd name="connsiteY5" fmla="*/ 129 h 24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46" h="241143">
                  <a:moveTo>
                    <a:pt x="16" y="129"/>
                  </a:moveTo>
                  <a:cubicBezTo>
                    <a:pt x="-2101" y="-4633"/>
                    <a:pt x="202687" y="122896"/>
                    <a:pt x="273066" y="162054"/>
                  </a:cubicBezTo>
                  <a:cubicBezTo>
                    <a:pt x="343445" y="201212"/>
                    <a:pt x="393187" y="223437"/>
                    <a:pt x="422291" y="235079"/>
                  </a:cubicBezTo>
                  <a:cubicBezTo>
                    <a:pt x="451395" y="246721"/>
                    <a:pt x="470445" y="239312"/>
                    <a:pt x="447691" y="231904"/>
                  </a:cubicBezTo>
                  <a:cubicBezTo>
                    <a:pt x="424937" y="224496"/>
                    <a:pt x="361437" y="226083"/>
                    <a:pt x="285766" y="190629"/>
                  </a:cubicBezTo>
                  <a:cubicBezTo>
                    <a:pt x="210095" y="155175"/>
                    <a:pt x="2133" y="4891"/>
                    <a:pt x="16" y="1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B5851BC2-23C3-479F-89CB-58927F35D7B9}"/>
                </a:ext>
              </a:extLst>
            </p:cNvPr>
            <p:cNvSpPr/>
            <p:nvPr/>
          </p:nvSpPr>
          <p:spPr>
            <a:xfrm>
              <a:off x="3197225" y="6899275"/>
              <a:ext cx="657484" cy="663584"/>
            </a:xfrm>
            <a:custGeom>
              <a:avLst/>
              <a:gdLst>
                <a:gd name="connsiteX0" fmla="*/ 0 w 657484"/>
                <a:gd name="connsiteY0" fmla="*/ 0 h 663584"/>
                <a:gd name="connsiteX1" fmla="*/ 279400 w 657484"/>
                <a:gd name="connsiteY1" fmla="*/ 314325 h 663584"/>
                <a:gd name="connsiteX2" fmla="*/ 381000 w 657484"/>
                <a:gd name="connsiteY2" fmla="*/ 514350 h 663584"/>
                <a:gd name="connsiteX3" fmla="*/ 657225 w 657484"/>
                <a:gd name="connsiteY3" fmla="*/ 663575 h 663584"/>
                <a:gd name="connsiteX4" fmla="*/ 428625 w 657484"/>
                <a:gd name="connsiteY4" fmla="*/ 520700 h 663584"/>
                <a:gd name="connsiteX5" fmla="*/ 295275 w 657484"/>
                <a:gd name="connsiteY5" fmla="*/ 349250 h 663584"/>
                <a:gd name="connsiteX6" fmla="*/ 101600 w 657484"/>
                <a:gd name="connsiteY6" fmla="*/ 127000 h 663584"/>
                <a:gd name="connsiteX7" fmla="*/ 0 w 657484"/>
                <a:gd name="connsiteY7" fmla="*/ 0 h 66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484" h="663584">
                  <a:moveTo>
                    <a:pt x="0" y="0"/>
                  </a:moveTo>
                  <a:cubicBezTo>
                    <a:pt x="107950" y="114300"/>
                    <a:pt x="215900" y="228600"/>
                    <a:pt x="279400" y="314325"/>
                  </a:cubicBezTo>
                  <a:cubicBezTo>
                    <a:pt x="342900" y="400050"/>
                    <a:pt x="318029" y="456142"/>
                    <a:pt x="381000" y="514350"/>
                  </a:cubicBezTo>
                  <a:cubicBezTo>
                    <a:pt x="443971" y="572558"/>
                    <a:pt x="649288" y="662517"/>
                    <a:pt x="657225" y="663575"/>
                  </a:cubicBezTo>
                  <a:cubicBezTo>
                    <a:pt x="665162" y="664633"/>
                    <a:pt x="488950" y="573087"/>
                    <a:pt x="428625" y="520700"/>
                  </a:cubicBezTo>
                  <a:cubicBezTo>
                    <a:pt x="368300" y="468313"/>
                    <a:pt x="349779" y="414867"/>
                    <a:pt x="295275" y="349250"/>
                  </a:cubicBezTo>
                  <a:cubicBezTo>
                    <a:pt x="240771" y="283633"/>
                    <a:pt x="149754" y="182033"/>
                    <a:pt x="101600" y="127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70AA1A98-773B-473D-9536-A213C4370C82}"/>
                </a:ext>
              </a:extLst>
            </p:cNvPr>
            <p:cNvSpPr/>
            <p:nvPr/>
          </p:nvSpPr>
          <p:spPr>
            <a:xfrm>
              <a:off x="3109796" y="7365355"/>
              <a:ext cx="594991" cy="419868"/>
            </a:xfrm>
            <a:custGeom>
              <a:avLst/>
              <a:gdLst>
                <a:gd name="connsiteX0" fmla="*/ 4879 w 594991"/>
                <a:gd name="connsiteY0" fmla="*/ 3820 h 419868"/>
                <a:gd name="connsiteX1" fmla="*/ 341429 w 594991"/>
                <a:gd name="connsiteY1" fmla="*/ 356245 h 419868"/>
                <a:gd name="connsiteX2" fmla="*/ 573204 w 594991"/>
                <a:gd name="connsiteY2" fmla="*/ 419745 h 419868"/>
                <a:gd name="connsiteX3" fmla="*/ 585904 w 594991"/>
                <a:gd name="connsiteY3" fmla="*/ 368945 h 419868"/>
                <a:gd name="connsiteX4" fmla="*/ 579554 w 594991"/>
                <a:gd name="connsiteY4" fmla="*/ 254645 h 419868"/>
                <a:gd name="connsiteX5" fmla="*/ 550979 w 594991"/>
                <a:gd name="connsiteY5" fmla="*/ 365770 h 419868"/>
                <a:gd name="connsiteX6" fmla="*/ 376354 w 594991"/>
                <a:gd name="connsiteY6" fmla="*/ 327670 h 419868"/>
                <a:gd name="connsiteX7" fmla="*/ 157279 w 594991"/>
                <a:gd name="connsiteY7" fmla="*/ 178445 h 419868"/>
                <a:gd name="connsiteX8" fmla="*/ 4879 w 594991"/>
                <a:gd name="connsiteY8" fmla="*/ 3820 h 41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991" h="419868">
                  <a:moveTo>
                    <a:pt x="4879" y="3820"/>
                  </a:moveTo>
                  <a:cubicBezTo>
                    <a:pt x="35571" y="33453"/>
                    <a:pt x="246708" y="286924"/>
                    <a:pt x="341429" y="356245"/>
                  </a:cubicBezTo>
                  <a:cubicBezTo>
                    <a:pt x="436150" y="425566"/>
                    <a:pt x="532458" y="417628"/>
                    <a:pt x="573204" y="419745"/>
                  </a:cubicBezTo>
                  <a:cubicBezTo>
                    <a:pt x="613950" y="421862"/>
                    <a:pt x="584846" y="396462"/>
                    <a:pt x="585904" y="368945"/>
                  </a:cubicBezTo>
                  <a:cubicBezTo>
                    <a:pt x="586962" y="341428"/>
                    <a:pt x="585375" y="255174"/>
                    <a:pt x="579554" y="254645"/>
                  </a:cubicBezTo>
                  <a:cubicBezTo>
                    <a:pt x="573733" y="254116"/>
                    <a:pt x="584846" y="353599"/>
                    <a:pt x="550979" y="365770"/>
                  </a:cubicBezTo>
                  <a:cubicBezTo>
                    <a:pt x="517112" y="377941"/>
                    <a:pt x="441971" y="358891"/>
                    <a:pt x="376354" y="327670"/>
                  </a:cubicBezTo>
                  <a:cubicBezTo>
                    <a:pt x="310737" y="296449"/>
                    <a:pt x="218662" y="231891"/>
                    <a:pt x="157279" y="178445"/>
                  </a:cubicBezTo>
                  <a:cubicBezTo>
                    <a:pt x="95896" y="124999"/>
                    <a:pt x="-25813" y="-25813"/>
                    <a:pt x="4879" y="38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D271C254-3907-4CCA-9607-D5793357A48A}"/>
                </a:ext>
              </a:extLst>
            </p:cNvPr>
            <p:cNvSpPr/>
            <p:nvPr/>
          </p:nvSpPr>
          <p:spPr>
            <a:xfrm>
              <a:off x="3200229" y="7813390"/>
              <a:ext cx="218937" cy="387489"/>
            </a:xfrm>
            <a:custGeom>
              <a:avLst/>
              <a:gdLst>
                <a:gd name="connsiteX0" fmla="*/ 171 w 218937"/>
                <a:gd name="connsiteY0" fmla="*/ 285 h 387489"/>
                <a:gd name="connsiteX1" fmla="*/ 212896 w 218937"/>
                <a:gd name="connsiteY1" fmla="*/ 136810 h 387489"/>
                <a:gd name="connsiteX2" fmla="*/ 152571 w 218937"/>
                <a:gd name="connsiteY2" fmla="*/ 251110 h 387489"/>
                <a:gd name="connsiteX3" fmla="*/ 66846 w 218937"/>
                <a:gd name="connsiteY3" fmla="*/ 381285 h 387489"/>
                <a:gd name="connsiteX4" fmla="*/ 152571 w 218937"/>
                <a:gd name="connsiteY4" fmla="*/ 359060 h 387489"/>
                <a:gd name="connsiteX5" fmla="*/ 209721 w 218937"/>
                <a:gd name="connsiteY5" fmla="*/ 292385 h 387489"/>
                <a:gd name="connsiteX6" fmla="*/ 85896 w 218937"/>
                <a:gd name="connsiteY6" fmla="*/ 330485 h 387489"/>
                <a:gd name="connsiteX7" fmla="*/ 174796 w 218937"/>
                <a:gd name="connsiteY7" fmla="*/ 174910 h 387489"/>
                <a:gd name="connsiteX8" fmla="*/ 171 w 218937"/>
                <a:gd name="connsiteY8" fmla="*/ 285 h 38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37" h="387489">
                  <a:moveTo>
                    <a:pt x="171" y="285"/>
                  </a:moveTo>
                  <a:cubicBezTo>
                    <a:pt x="6521" y="-6065"/>
                    <a:pt x="187496" y="95006"/>
                    <a:pt x="212896" y="136810"/>
                  </a:cubicBezTo>
                  <a:cubicBezTo>
                    <a:pt x="238296" y="178614"/>
                    <a:pt x="176913" y="210364"/>
                    <a:pt x="152571" y="251110"/>
                  </a:cubicBezTo>
                  <a:cubicBezTo>
                    <a:pt x="128229" y="291856"/>
                    <a:pt x="66846" y="363293"/>
                    <a:pt x="66846" y="381285"/>
                  </a:cubicBezTo>
                  <a:cubicBezTo>
                    <a:pt x="66846" y="399277"/>
                    <a:pt x="128759" y="373877"/>
                    <a:pt x="152571" y="359060"/>
                  </a:cubicBezTo>
                  <a:cubicBezTo>
                    <a:pt x="176383" y="344243"/>
                    <a:pt x="220833" y="297147"/>
                    <a:pt x="209721" y="292385"/>
                  </a:cubicBezTo>
                  <a:cubicBezTo>
                    <a:pt x="198609" y="287623"/>
                    <a:pt x="91717" y="350064"/>
                    <a:pt x="85896" y="330485"/>
                  </a:cubicBezTo>
                  <a:cubicBezTo>
                    <a:pt x="80075" y="310906"/>
                    <a:pt x="183792" y="228356"/>
                    <a:pt x="174796" y="174910"/>
                  </a:cubicBezTo>
                  <a:cubicBezTo>
                    <a:pt x="165800" y="121464"/>
                    <a:pt x="-6179" y="6635"/>
                    <a:pt x="171" y="2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C75D42C3-BE21-42DC-AA3C-058A41AFFE71}"/>
                </a:ext>
              </a:extLst>
            </p:cNvPr>
            <p:cNvSpPr/>
            <p:nvPr/>
          </p:nvSpPr>
          <p:spPr>
            <a:xfrm>
              <a:off x="3702543" y="7600204"/>
              <a:ext cx="323031" cy="461794"/>
            </a:xfrm>
            <a:custGeom>
              <a:avLst/>
              <a:gdLst>
                <a:gd name="connsiteX0" fmla="*/ 2682 w 323031"/>
                <a:gd name="connsiteY0" fmla="*/ 13446 h 461794"/>
                <a:gd name="connsiteX1" fmla="*/ 56657 w 323031"/>
                <a:gd name="connsiteY1" fmla="*/ 22971 h 461794"/>
                <a:gd name="connsiteX2" fmla="*/ 291607 w 323031"/>
                <a:gd name="connsiteY2" fmla="*/ 242046 h 461794"/>
                <a:gd name="connsiteX3" fmla="*/ 313832 w 323031"/>
                <a:gd name="connsiteY3" fmla="*/ 299196 h 461794"/>
                <a:gd name="connsiteX4" fmla="*/ 228107 w 323031"/>
                <a:gd name="connsiteY4" fmla="*/ 343646 h 461794"/>
                <a:gd name="connsiteX5" fmla="*/ 170957 w 323031"/>
                <a:gd name="connsiteY5" fmla="*/ 400796 h 461794"/>
                <a:gd name="connsiteX6" fmla="*/ 161432 w 323031"/>
                <a:gd name="connsiteY6" fmla="*/ 461121 h 461794"/>
                <a:gd name="connsiteX7" fmla="*/ 234457 w 323031"/>
                <a:gd name="connsiteY7" fmla="*/ 359521 h 461794"/>
                <a:gd name="connsiteX8" fmla="*/ 285257 w 323031"/>
                <a:gd name="connsiteY8" fmla="*/ 292846 h 461794"/>
                <a:gd name="connsiteX9" fmla="*/ 161432 w 323031"/>
                <a:gd name="connsiteY9" fmla="*/ 156321 h 461794"/>
                <a:gd name="connsiteX10" fmla="*/ 113807 w 323031"/>
                <a:gd name="connsiteY10" fmla="*/ 83296 h 461794"/>
                <a:gd name="connsiteX11" fmla="*/ 2682 w 323031"/>
                <a:gd name="connsiteY11" fmla="*/ 13446 h 46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031" h="461794">
                  <a:moveTo>
                    <a:pt x="2682" y="13446"/>
                  </a:moveTo>
                  <a:cubicBezTo>
                    <a:pt x="-6843" y="3392"/>
                    <a:pt x="8503" y="-15129"/>
                    <a:pt x="56657" y="22971"/>
                  </a:cubicBezTo>
                  <a:cubicBezTo>
                    <a:pt x="104811" y="61071"/>
                    <a:pt x="248745" y="196009"/>
                    <a:pt x="291607" y="242046"/>
                  </a:cubicBezTo>
                  <a:cubicBezTo>
                    <a:pt x="334469" y="288083"/>
                    <a:pt x="324415" y="282263"/>
                    <a:pt x="313832" y="299196"/>
                  </a:cubicBezTo>
                  <a:cubicBezTo>
                    <a:pt x="303249" y="316129"/>
                    <a:pt x="251920" y="326713"/>
                    <a:pt x="228107" y="343646"/>
                  </a:cubicBezTo>
                  <a:cubicBezTo>
                    <a:pt x="204295" y="360579"/>
                    <a:pt x="182069" y="381217"/>
                    <a:pt x="170957" y="400796"/>
                  </a:cubicBezTo>
                  <a:cubicBezTo>
                    <a:pt x="159845" y="420375"/>
                    <a:pt x="150849" y="468000"/>
                    <a:pt x="161432" y="461121"/>
                  </a:cubicBezTo>
                  <a:cubicBezTo>
                    <a:pt x="172015" y="454242"/>
                    <a:pt x="213820" y="387567"/>
                    <a:pt x="234457" y="359521"/>
                  </a:cubicBezTo>
                  <a:cubicBezTo>
                    <a:pt x="255095" y="331475"/>
                    <a:pt x="297428" y="326713"/>
                    <a:pt x="285257" y="292846"/>
                  </a:cubicBezTo>
                  <a:cubicBezTo>
                    <a:pt x="273086" y="258979"/>
                    <a:pt x="190007" y="191246"/>
                    <a:pt x="161432" y="156321"/>
                  </a:cubicBezTo>
                  <a:cubicBezTo>
                    <a:pt x="132857" y="121396"/>
                    <a:pt x="137090" y="107109"/>
                    <a:pt x="113807" y="83296"/>
                  </a:cubicBezTo>
                  <a:cubicBezTo>
                    <a:pt x="90524" y="59484"/>
                    <a:pt x="12207" y="23500"/>
                    <a:pt x="2682" y="134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4A12424C-6D05-43AD-9295-CEEE292C7195}"/>
                </a:ext>
              </a:extLst>
            </p:cNvPr>
            <p:cNvSpPr/>
            <p:nvPr/>
          </p:nvSpPr>
          <p:spPr>
            <a:xfrm>
              <a:off x="4035338" y="7575459"/>
              <a:ext cx="158540" cy="520811"/>
            </a:xfrm>
            <a:custGeom>
              <a:avLst/>
              <a:gdLst>
                <a:gd name="connsiteX0" fmla="*/ 87 w 158540"/>
                <a:gd name="connsiteY0" fmla="*/ 91 h 520811"/>
                <a:gd name="connsiteX1" fmla="*/ 130262 w 158540"/>
                <a:gd name="connsiteY1" fmla="*/ 136616 h 520811"/>
                <a:gd name="connsiteX2" fmla="*/ 114387 w 158540"/>
                <a:gd name="connsiteY2" fmla="*/ 358866 h 520811"/>
                <a:gd name="connsiteX3" fmla="*/ 60412 w 158540"/>
                <a:gd name="connsiteY3" fmla="*/ 520791 h 520811"/>
                <a:gd name="connsiteX4" fmla="*/ 130262 w 158540"/>
                <a:gd name="connsiteY4" fmla="*/ 368391 h 520811"/>
                <a:gd name="connsiteX5" fmla="*/ 152487 w 158540"/>
                <a:gd name="connsiteY5" fmla="*/ 155666 h 520811"/>
                <a:gd name="connsiteX6" fmla="*/ 87 w 158540"/>
                <a:gd name="connsiteY6" fmla="*/ 91 h 52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40" h="520811">
                  <a:moveTo>
                    <a:pt x="87" y="91"/>
                  </a:moveTo>
                  <a:cubicBezTo>
                    <a:pt x="-3617" y="-3084"/>
                    <a:pt x="111212" y="76820"/>
                    <a:pt x="130262" y="136616"/>
                  </a:cubicBezTo>
                  <a:cubicBezTo>
                    <a:pt x="149312" y="196412"/>
                    <a:pt x="126029" y="294837"/>
                    <a:pt x="114387" y="358866"/>
                  </a:cubicBezTo>
                  <a:cubicBezTo>
                    <a:pt x="102745" y="422895"/>
                    <a:pt x="57766" y="519204"/>
                    <a:pt x="60412" y="520791"/>
                  </a:cubicBezTo>
                  <a:cubicBezTo>
                    <a:pt x="63058" y="522379"/>
                    <a:pt x="114916" y="429245"/>
                    <a:pt x="130262" y="368391"/>
                  </a:cubicBezTo>
                  <a:cubicBezTo>
                    <a:pt x="145608" y="307537"/>
                    <a:pt x="169949" y="217578"/>
                    <a:pt x="152487" y="155666"/>
                  </a:cubicBezTo>
                  <a:cubicBezTo>
                    <a:pt x="135025" y="93754"/>
                    <a:pt x="3791" y="3266"/>
                    <a:pt x="87" y="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953DA130-DDC0-4BA9-828C-EE00F0BB5821}"/>
                </a:ext>
              </a:extLst>
            </p:cNvPr>
            <p:cNvSpPr/>
            <p:nvPr/>
          </p:nvSpPr>
          <p:spPr>
            <a:xfrm>
              <a:off x="3949566" y="7629423"/>
              <a:ext cx="139444" cy="515435"/>
            </a:xfrm>
            <a:custGeom>
              <a:avLst/>
              <a:gdLst>
                <a:gd name="connsiteX0" fmla="*/ 25534 w 139444"/>
                <a:gd name="connsiteY0" fmla="*/ 102 h 515435"/>
                <a:gd name="connsiteX1" fmla="*/ 120784 w 139444"/>
                <a:gd name="connsiteY1" fmla="*/ 171552 h 515435"/>
                <a:gd name="connsiteX2" fmla="*/ 92209 w 139444"/>
                <a:gd name="connsiteY2" fmla="*/ 377927 h 515435"/>
                <a:gd name="connsiteX3" fmla="*/ 85859 w 139444"/>
                <a:gd name="connsiteY3" fmla="*/ 431902 h 515435"/>
                <a:gd name="connsiteX4" fmla="*/ 134 w 139444"/>
                <a:gd name="connsiteY4" fmla="*/ 514452 h 515435"/>
                <a:gd name="connsiteX5" fmla="*/ 108084 w 139444"/>
                <a:gd name="connsiteY5" fmla="*/ 371577 h 515435"/>
                <a:gd name="connsiteX6" fmla="*/ 117609 w 139444"/>
                <a:gd name="connsiteY6" fmla="*/ 327127 h 515435"/>
                <a:gd name="connsiteX7" fmla="*/ 136659 w 139444"/>
                <a:gd name="connsiteY7" fmla="*/ 149327 h 515435"/>
                <a:gd name="connsiteX8" fmla="*/ 25534 w 139444"/>
                <a:gd name="connsiteY8" fmla="*/ 102 h 51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44" h="515435">
                  <a:moveTo>
                    <a:pt x="25534" y="102"/>
                  </a:moveTo>
                  <a:cubicBezTo>
                    <a:pt x="22888" y="3806"/>
                    <a:pt x="109672" y="108581"/>
                    <a:pt x="120784" y="171552"/>
                  </a:cubicBezTo>
                  <a:cubicBezTo>
                    <a:pt x="131896" y="234523"/>
                    <a:pt x="98030" y="334535"/>
                    <a:pt x="92209" y="377927"/>
                  </a:cubicBezTo>
                  <a:cubicBezTo>
                    <a:pt x="86388" y="421319"/>
                    <a:pt x="101205" y="409148"/>
                    <a:pt x="85859" y="431902"/>
                  </a:cubicBezTo>
                  <a:cubicBezTo>
                    <a:pt x="70513" y="454656"/>
                    <a:pt x="-3570" y="524506"/>
                    <a:pt x="134" y="514452"/>
                  </a:cubicBezTo>
                  <a:cubicBezTo>
                    <a:pt x="3838" y="504398"/>
                    <a:pt x="88505" y="402798"/>
                    <a:pt x="108084" y="371577"/>
                  </a:cubicBezTo>
                  <a:cubicBezTo>
                    <a:pt x="127663" y="340356"/>
                    <a:pt x="112847" y="364169"/>
                    <a:pt x="117609" y="327127"/>
                  </a:cubicBezTo>
                  <a:cubicBezTo>
                    <a:pt x="122371" y="290085"/>
                    <a:pt x="147771" y="204360"/>
                    <a:pt x="136659" y="149327"/>
                  </a:cubicBezTo>
                  <a:cubicBezTo>
                    <a:pt x="125547" y="94294"/>
                    <a:pt x="28180" y="-3602"/>
                    <a:pt x="25534" y="1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28FEC428-602A-48F1-87CF-9804859D88C4}"/>
                </a:ext>
              </a:extLst>
            </p:cNvPr>
            <p:cNvSpPr/>
            <p:nvPr/>
          </p:nvSpPr>
          <p:spPr>
            <a:xfrm>
              <a:off x="3403343" y="8083516"/>
              <a:ext cx="394531" cy="981167"/>
            </a:xfrm>
            <a:custGeom>
              <a:avLst/>
              <a:gdLst>
                <a:gd name="connsiteX0" fmla="*/ 12957 w 394531"/>
                <a:gd name="connsiteY0" fmla="*/ 34 h 981167"/>
                <a:gd name="connsiteX1" fmla="*/ 343157 w 394531"/>
                <a:gd name="connsiteY1" fmla="*/ 41309 h 981167"/>
                <a:gd name="connsiteX2" fmla="*/ 393957 w 394531"/>
                <a:gd name="connsiteY2" fmla="*/ 139734 h 981167"/>
                <a:gd name="connsiteX3" fmla="*/ 349507 w 394531"/>
                <a:gd name="connsiteY3" fmla="*/ 419134 h 981167"/>
                <a:gd name="connsiteX4" fmla="*/ 390782 w 394531"/>
                <a:gd name="connsiteY4" fmla="*/ 631859 h 981167"/>
                <a:gd name="connsiteX5" fmla="*/ 279657 w 394531"/>
                <a:gd name="connsiteY5" fmla="*/ 806484 h 981167"/>
                <a:gd name="connsiteX6" fmla="*/ 193932 w 394531"/>
                <a:gd name="connsiteY6" fmla="*/ 898559 h 981167"/>
                <a:gd name="connsiteX7" fmla="*/ 257 w 394531"/>
                <a:gd name="connsiteY7" fmla="*/ 981109 h 981167"/>
                <a:gd name="connsiteX8" fmla="*/ 238382 w 394531"/>
                <a:gd name="connsiteY8" fmla="*/ 885859 h 981167"/>
                <a:gd name="connsiteX9" fmla="*/ 320932 w 394531"/>
                <a:gd name="connsiteY9" fmla="*/ 644559 h 981167"/>
                <a:gd name="connsiteX10" fmla="*/ 355857 w 394531"/>
                <a:gd name="connsiteY10" fmla="*/ 495334 h 981167"/>
                <a:gd name="connsiteX11" fmla="*/ 362207 w 394531"/>
                <a:gd name="connsiteY11" fmla="*/ 206409 h 981167"/>
                <a:gd name="connsiteX12" fmla="*/ 352682 w 394531"/>
                <a:gd name="connsiteY12" fmla="*/ 85759 h 981167"/>
                <a:gd name="connsiteX13" fmla="*/ 178057 w 394531"/>
                <a:gd name="connsiteY13" fmla="*/ 34959 h 981167"/>
                <a:gd name="connsiteX14" fmla="*/ 12957 w 394531"/>
                <a:gd name="connsiteY14" fmla="*/ 34 h 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4531" h="981167">
                  <a:moveTo>
                    <a:pt x="12957" y="34"/>
                  </a:moveTo>
                  <a:cubicBezTo>
                    <a:pt x="40474" y="1092"/>
                    <a:pt x="279657" y="18026"/>
                    <a:pt x="343157" y="41309"/>
                  </a:cubicBezTo>
                  <a:cubicBezTo>
                    <a:pt x="406657" y="64592"/>
                    <a:pt x="392899" y="76763"/>
                    <a:pt x="393957" y="139734"/>
                  </a:cubicBezTo>
                  <a:cubicBezTo>
                    <a:pt x="395015" y="202705"/>
                    <a:pt x="350036" y="337113"/>
                    <a:pt x="349507" y="419134"/>
                  </a:cubicBezTo>
                  <a:cubicBezTo>
                    <a:pt x="348978" y="501155"/>
                    <a:pt x="402424" y="567301"/>
                    <a:pt x="390782" y="631859"/>
                  </a:cubicBezTo>
                  <a:cubicBezTo>
                    <a:pt x="379140" y="696417"/>
                    <a:pt x="312465" y="762034"/>
                    <a:pt x="279657" y="806484"/>
                  </a:cubicBezTo>
                  <a:cubicBezTo>
                    <a:pt x="246849" y="850934"/>
                    <a:pt x="240499" y="869455"/>
                    <a:pt x="193932" y="898559"/>
                  </a:cubicBezTo>
                  <a:cubicBezTo>
                    <a:pt x="147365" y="927663"/>
                    <a:pt x="-7151" y="983226"/>
                    <a:pt x="257" y="981109"/>
                  </a:cubicBezTo>
                  <a:cubicBezTo>
                    <a:pt x="7665" y="978992"/>
                    <a:pt x="184936" y="941951"/>
                    <a:pt x="238382" y="885859"/>
                  </a:cubicBezTo>
                  <a:cubicBezTo>
                    <a:pt x="291828" y="829767"/>
                    <a:pt x="301353" y="709646"/>
                    <a:pt x="320932" y="644559"/>
                  </a:cubicBezTo>
                  <a:cubicBezTo>
                    <a:pt x="340511" y="579472"/>
                    <a:pt x="348978" y="568359"/>
                    <a:pt x="355857" y="495334"/>
                  </a:cubicBezTo>
                  <a:cubicBezTo>
                    <a:pt x="362736" y="422309"/>
                    <a:pt x="362736" y="274671"/>
                    <a:pt x="362207" y="206409"/>
                  </a:cubicBezTo>
                  <a:cubicBezTo>
                    <a:pt x="361678" y="138147"/>
                    <a:pt x="383374" y="114334"/>
                    <a:pt x="352682" y="85759"/>
                  </a:cubicBezTo>
                  <a:cubicBezTo>
                    <a:pt x="321990" y="57184"/>
                    <a:pt x="232032" y="47659"/>
                    <a:pt x="178057" y="34959"/>
                  </a:cubicBezTo>
                  <a:cubicBezTo>
                    <a:pt x="124082" y="22259"/>
                    <a:pt x="-14560" y="-1024"/>
                    <a:pt x="12957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A67A59DA-C6D1-4012-96EF-17018CBA1A7B}"/>
                </a:ext>
              </a:extLst>
            </p:cNvPr>
            <p:cNvSpPr/>
            <p:nvPr/>
          </p:nvSpPr>
          <p:spPr>
            <a:xfrm>
              <a:off x="3603649" y="8232643"/>
              <a:ext cx="165164" cy="66298"/>
            </a:xfrm>
            <a:custGeom>
              <a:avLst/>
              <a:gdLst>
                <a:gd name="connsiteX0" fmla="*/ 165076 w 165164"/>
                <a:gd name="connsiteY0" fmla="*/ 132 h 66298"/>
                <a:gd name="connsiteX1" fmla="*/ 9501 w 165164"/>
                <a:gd name="connsiteY1" fmla="*/ 63632 h 66298"/>
                <a:gd name="connsiteX2" fmla="*/ 31726 w 165164"/>
                <a:gd name="connsiteY2" fmla="*/ 47757 h 66298"/>
                <a:gd name="connsiteX3" fmla="*/ 165076 w 165164"/>
                <a:gd name="connsiteY3" fmla="*/ 132 h 6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64" h="66298">
                  <a:moveTo>
                    <a:pt x="165076" y="132"/>
                  </a:moveTo>
                  <a:cubicBezTo>
                    <a:pt x="161372" y="2778"/>
                    <a:pt x="31726" y="55695"/>
                    <a:pt x="9501" y="63632"/>
                  </a:cubicBezTo>
                  <a:cubicBezTo>
                    <a:pt x="-12724" y="71570"/>
                    <a:pt x="7913" y="60457"/>
                    <a:pt x="31726" y="47757"/>
                  </a:cubicBezTo>
                  <a:cubicBezTo>
                    <a:pt x="55538" y="35057"/>
                    <a:pt x="168780" y="-2514"/>
                    <a:pt x="165076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0074355F-F007-40C3-AB61-432F05119B03}"/>
                </a:ext>
              </a:extLst>
            </p:cNvPr>
            <p:cNvSpPr/>
            <p:nvPr/>
          </p:nvSpPr>
          <p:spPr>
            <a:xfrm>
              <a:off x="3575368" y="8163151"/>
              <a:ext cx="156159" cy="50638"/>
            </a:xfrm>
            <a:custGeom>
              <a:avLst/>
              <a:gdLst>
                <a:gd name="connsiteX0" fmla="*/ 155257 w 156159"/>
                <a:gd name="connsiteY0" fmla="*/ 2949 h 50638"/>
                <a:gd name="connsiteX1" fmla="*/ 2857 w 156159"/>
                <a:gd name="connsiteY1" fmla="*/ 50574 h 50638"/>
                <a:gd name="connsiteX2" fmla="*/ 63182 w 156159"/>
                <a:gd name="connsiteY2" fmla="*/ 12474 h 50638"/>
                <a:gd name="connsiteX3" fmla="*/ 155257 w 156159"/>
                <a:gd name="connsiteY3" fmla="*/ 2949 h 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59" h="50638">
                  <a:moveTo>
                    <a:pt x="155257" y="2949"/>
                  </a:moveTo>
                  <a:cubicBezTo>
                    <a:pt x="145203" y="9299"/>
                    <a:pt x="18203" y="48987"/>
                    <a:pt x="2857" y="50574"/>
                  </a:cubicBezTo>
                  <a:cubicBezTo>
                    <a:pt x="-12489" y="52162"/>
                    <a:pt x="37782" y="24116"/>
                    <a:pt x="63182" y="12474"/>
                  </a:cubicBezTo>
                  <a:cubicBezTo>
                    <a:pt x="88582" y="832"/>
                    <a:pt x="165311" y="-3401"/>
                    <a:pt x="155257" y="294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6B5058C3-8C26-4B9F-A9AF-019E1E46D88A}"/>
                </a:ext>
              </a:extLst>
            </p:cNvPr>
            <p:cNvSpPr/>
            <p:nvPr/>
          </p:nvSpPr>
          <p:spPr>
            <a:xfrm>
              <a:off x="3403473" y="8136318"/>
              <a:ext cx="261851" cy="120612"/>
            </a:xfrm>
            <a:custGeom>
              <a:avLst/>
              <a:gdLst>
                <a:gd name="connsiteX0" fmla="*/ 257302 w 261851"/>
                <a:gd name="connsiteY0" fmla="*/ 7557 h 120612"/>
                <a:gd name="connsiteX1" fmla="*/ 200152 w 261851"/>
                <a:gd name="connsiteY1" fmla="*/ 10732 h 120612"/>
                <a:gd name="connsiteX2" fmla="*/ 69977 w 261851"/>
                <a:gd name="connsiteY2" fmla="*/ 105982 h 120612"/>
                <a:gd name="connsiteX3" fmla="*/ 127 w 261851"/>
                <a:gd name="connsiteY3" fmla="*/ 115507 h 120612"/>
                <a:gd name="connsiteX4" fmla="*/ 85852 w 261851"/>
                <a:gd name="connsiteY4" fmla="*/ 58357 h 120612"/>
                <a:gd name="connsiteX5" fmla="*/ 257302 w 261851"/>
                <a:gd name="connsiteY5" fmla="*/ 7557 h 12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851" h="120612">
                  <a:moveTo>
                    <a:pt x="257302" y="7557"/>
                  </a:moveTo>
                  <a:cubicBezTo>
                    <a:pt x="276352" y="-380"/>
                    <a:pt x="231373" y="-5672"/>
                    <a:pt x="200152" y="10732"/>
                  </a:cubicBezTo>
                  <a:cubicBezTo>
                    <a:pt x="168931" y="27136"/>
                    <a:pt x="103314" y="88520"/>
                    <a:pt x="69977" y="105982"/>
                  </a:cubicBezTo>
                  <a:cubicBezTo>
                    <a:pt x="36640" y="123444"/>
                    <a:pt x="-2519" y="123444"/>
                    <a:pt x="127" y="115507"/>
                  </a:cubicBezTo>
                  <a:cubicBezTo>
                    <a:pt x="2773" y="107570"/>
                    <a:pt x="44048" y="78995"/>
                    <a:pt x="85852" y="58357"/>
                  </a:cubicBezTo>
                  <a:cubicBezTo>
                    <a:pt x="127656" y="37720"/>
                    <a:pt x="238252" y="15494"/>
                    <a:pt x="257302" y="75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921F2EE8-E49E-4C06-BC10-328393BB8B30}"/>
                </a:ext>
              </a:extLst>
            </p:cNvPr>
            <p:cNvSpPr/>
            <p:nvPr/>
          </p:nvSpPr>
          <p:spPr>
            <a:xfrm>
              <a:off x="3606655" y="7895689"/>
              <a:ext cx="675105" cy="1083239"/>
            </a:xfrm>
            <a:custGeom>
              <a:avLst/>
              <a:gdLst>
                <a:gd name="connsiteX0" fmla="*/ 619270 w 675105"/>
                <a:gd name="connsiteY0" fmla="*/ 536 h 1083239"/>
                <a:gd name="connsiteX1" fmla="*/ 574820 w 675105"/>
                <a:gd name="connsiteY1" fmla="*/ 270411 h 1083239"/>
                <a:gd name="connsiteX2" fmla="*/ 660545 w 675105"/>
                <a:gd name="connsiteY2" fmla="*/ 495836 h 1083239"/>
                <a:gd name="connsiteX3" fmla="*/ 660545 w 675105"/>
                <a:gd name="connsiteY3" fmla="*/ 495836 h 1083239"/>
                <a:gd name="connsiteX4" fmla="*/ 536720 w 675105"/>
                <a:gd name="connsiteY4" fmla="*/ 626011 h 1083239"/>
                <a:gd name="connsiteX5" fmla="*/ 254145 w 675105"/>
                <a:gd name="connsiteY5" fmla="*/ 921286 h 1083239"/>
                <a:gd name="connsiteX6" fmla="*/ 145 w 675105"/>
                <a:gd name="connsiteY6" fmla="*/ 1083211 h 1083239"/>
                <a:gd name="connsiteX7" fmla="*/ 289070 w 675105"/>
                <a:gd name="connsiteY7" fmla="*/ 930811 h 1083239"/>
                <a:gd name="connsiteX8" fmla="*/ 657370 w 675105"/>
                <a:gd name="connsiteY8" fmla="*/ 546636 h 1083239"/>
                <a:gd name="connsiteX9" fmla="*/ 612920 w 675105"/>
                <a:gd name="connsiteY9" fmla="*/ 400586 h 1083239"/>
                <a:gd name="connsiteX10" fmla="*/ 577995 w 675105"/>
                <a:gd name="connsiteY10" fmla="*/ 206911 h 1083239"/>
                <a:gd name="connsiteX11" fmla="*/ 619270 w 675105"/>
                <a:gd name="connsiteY11" fmla="*/ 536 h 108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105" h="1083239">
                  <a:moveTo>
                    <a:pt x="619270" y="536"/>
                  </a:moveTo>
                  <a:cubicBezTo>
                    <a:pt x="618741" y="11119"/>
                    <a:pt x="567941" y="187861"/>
                    <a:pt x="574820" y="270411"/>
                  </a:cubicBezTo>
                  <a:cubicBezTo>
                    <a:pt x="581699" y="352961"/>
                    <a:pt x="660545" y="495836"/>
                    <a:pt x="660545" y="495836"/>
                  </a:cubicBezTo>
                  <a:lnTo>
                    <a:pt x="660545" y="495836"/>
                  </a:lnTo>
                  <a:lnTo>
                    <a:pt x="536720" y="626011"/>
                  </a:lnTo>
                  <a:cubicBezTo>
                    <a:pt x="468987" y="696919"/>
                    <a:pt x="343574" y="845086"/>
                    <a:pt x="254145" y="921286"/>
                  </a:cubicBezTo>
                  <a:cubicBezTo>
                    <a:pt x="164716" y="997486"/>
                    <a:pt x="-5676" y="1081624"/>
                    <a:pt x="145" y="1083211"/>
                  </a:cubicBezTo>
                  <a:cubicBezTo>
                    <a:pt x="5966" y="1084799"/>
                    <a:pt x="179532" y="1020240"/>
                    <a:pt x="289070" y="930811"/>
                  </a:cubicBezTo>
                  <a:cubicBezTo>
                    <a:pt x="398607" y="841382"/>
                    <a:pt x="603395" y="635007"/>
                    <a:pt x="657370" y="546636"/>
                  </a:cubicBezTo>
                  <a:cubicBezTo>
                    <a:pt x="711345" y="458265"/>
                    <a:pt x="626149" y="457207"/>
                    <a:pt x="612920" y="400586"/>
                  </a:cubicBezTo>
                  <a:cubicBezTo>
                    <a:pt x="599691" y="343965"/>
                    <a:pt x="575878" y="275173"/>
                    <a:pt x="577995" y="206911"/>
                  </a:cubicBezTo>
                  <a:cubicBezTo>
                    <a:pt x="580112" y="138649"/>
                    <a:pt x="619799" y="-10047"/>
                    <a:pt x="619270" y="5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8A7540E9-13D7-4900-AA3A-787793A2024A}"/>
                </a:ext>
              </a:extLst>
            </p:cNvPr>
            <p:cNvSpPr/>
            <p:nvPr/>
          </p:nvSpPr>
          <p:spPr>
            <a:xfrm>
              <a:off x="4269921" y="7549085"/>
              <a:ext cx="346747" cy="864108"/>
            </a:xfrm>
            <a:custGeom>
              <a:avLst/>
              <a:gdLst>
                <a:gd name="connsiteX0" fmla="*/ 298904 w 346747"/>
                <a:gd name="connsiteY0" fmla="*/ 4240 h 864108"/>
                <a:gd name="connsiteX1" fmla="*/ 305254 w 346747"/>
                <a:gd name="connsiteY1" fmla="*/ 64565 h 864108"/>
                <a:gd name="connsiteX2" fmla="*/ 314779 w 346747"/>
                <a:gd name="connsiteY2" fmla="*/ 232840 h 864108"/>
                <a:gd name="connsiteX3" fmla="*/ 222704 w 346747"/>
                <a:gd name="connsiteY3" fmla="*/ 509065 h 864108"/>
                <a:gd name="connsiteX4" fmla="*/ 454 w 346747"/>
                <a:gd name="connsiteY4" fmla="*/ 861490 h 864108"/>
                <a:gd name="connsiteX5" fmla="*/ 168729 w 346747"/>
                <a:gd name="connsiteY5" fmla="*/ 655115 h 864108"/>
                <a:gd name="connsiteX6" fmla="*/ 302079 w 346747"/>
                <a:gd name="connsiteY6" fmla="*/ 385240 h 864108"/>
                <a:gd name="connsiteX7" fmla="*/ 302079 w 346747"/>
                <a:gd name="connsiteY7" fmla="*/ 274115 h 864108"/>
                <a:gd name="connsiteX8" fmla="*/ 346529 w 346747"/>
                <a:gd name="connsiteY8" fmla="*/ 169340 h 864108"/>
                <a:gd name="connsiteX9" fmla="*/ 298904 w 346747"/>
                <a:gd name="connsiteY9" fmla="*/ 4240 h 86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747" h="864108">
                  <a:moveTo>
                    <a:pt x="298904" y="4240"/>
                  </a:moveTo>
                  <a:cubicBezTo>
                    <a:pt x="292025" y="-13222"/>
                    <a:pt x="302608" y="26465"/>
                    <a:pt x="305254" y="64565"/>
                  </a:cubicBezTo>
                  <a:cubicBezTo>
                    <a:pt x="307900" y="102665"/>
                    <a:pt x="328537" y="158757"/>
                    <a:pt x="314779" y="232840"/>
                  </a:cubicBezTo>
                  <a:cubicBezTo>
                    <a:pt x="301021" y="306923"/>
                    <a:pt x="275091" y="404290"/>
                    <a:pt x="222704" y="509065"/>
                  </a:cubicBezTo>
                  <a:cubicBezTo>
                    <a:pt x="170317" y="613840"/>
                    <a:pt x="9450" y="837148"/>
                    <a:pt x="454" y="861490"/>
                  </a:cubicBezTo>
                  <a:cubicBezTo>
                    <a:pt x="-8542" y="885832"/>
                    <a:pt x="118458" y="734490"/>
                    <a:pt x="168729" y="655115"/>
                  </a:cubicBezTo>
                  <a:cubicBezTo>
                    <a:pt x="219000" y="575740"/>
                    <a:pt x="279854" y="448740"/>
                    <a:pt x="302079" y="385240"/>
                  </a:cubicBezTo>
                  <a:cubicBezTo>
                    <a:pt x="324304" y="321740"/>
                    <a:pt x="294671" y="310098"/>
                    <a:pt x="302079" y="274115"/>
                  </a:cubicBezTo>
                  <a:cubicBezTo>
                    <a:pt x="309487" y="238132"/>
                    <a:pt x="342825" y="211144"/>
                    <a:pt x="346529" y="169340"/>
                  </a:cubicBezTo>
                  <a:cubicBezTo>
                    <a:pt x="350233" y="127536"/>
                    <a:pt x="305783" y="21702"/>
                    <a:pt x="298904" y="42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C8120D34-0593-4669-B5BA-60723FF93CF5}"/>
                </a:ext>
              </a:extLst>
            </p:cNvPr>
            <p:cNvSpPr/>
            <p:nvPr/>
          </p:nvSpPr>
          <p:spPr>
            <a:xfrm>
              <a:off x="3737424" y="7974481"/>
              <a:ext cx="499200" cy="922178"/>
            </a:xfrm>
            <a:custGeom>
              <a:avLst/>
              <a:gdLst>
                <a:gd name="connsiteX0" fmla="*/ 415476 w 499200"/>
                <a:gd name="connsiteY0" fmla="*/ 1119 h 922178"/>
                <a:gd name="connsiteX1" fmla="*/ 402776 w 499200"/>
                <a:gd name="connsiteY1" fmla="*/ 274169 h 922178"/>
                <a:gd name="connsiteX2" fmla="*/ 498026 w 499200"/>
                <a:gd name="connsiteY2" fmla="*/ 401169 h 922178"/>
                <a:gd name="connsiteX3" fmla="*/ 326576 w 499200"/>
                <a:gd name="connsiteY3" fmla="*/ 623419 h 922178"/>
                <a:gd name="connsiteX4" fmla="*/ 9076 w 499200"/>
                <a:gd name="connsiteY4" fmla="*/ 921869 h 922178"/>
                <a:gd name="connsiteX5" fmla="*/ 85276 w 499200"/>
                <a:gd name="connsiteY5" fmla="*/ 674219 h 922178"/>
                <a:gd name="connsiteX6" fmla="*/ 72576 w 499200"/>
                <a:gd name="connsiteY6" fmla="*/ 388469 h 922178"/>
                <a:gd name="connsiteX7" fmla="*/ 34476 w 499200"/>
                <a:gd name="connsiteY7" fmla="*/ 267819 h 922178"/>
                <a:gd name="connsiteX8" fmla="*/ 104326 w 499200"/>
                <a:gd name="connsiteY8" fmla="*/ 223369 h 922178"/>
                <a:gd name="connsiteX9" fmla="*/ 326576 w 499200"/>
                <a:gd name="connsiteY9" fmla="*/ 178919 h 922178"/>
                <a:gd name="connsiteX10" fmla="*/ 415476 w 499200"/>
                <a:gd name="connsiteY10" fmla="*/ 1119 h 92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200" h="922178">
                  <a:moveTo>
                    <a:pt x="415476" y="1119"/>
                  </a:moveTo>
                  <a:cubicBezTo>
                    <a:pt x="428176" y="16994"/>
                    <a:pt x="389018" y="207494"/>
                    <a:pt x="402776" y="274169"/>
                  </a:cubicBezTo>
                  <a:cubicBezTo>
                    <a:pt x="416534" y="340844"/>
                    <a:pt x="510726" y="342961"/>
                    <a:pt x="498026" y="401169"/>
                  </a:cubicBezTo>
                  <a:cubicBezTo>
                    <a:pt x="485326" y="459377"/>
                    <a:pt x="408068" y="536636"/>
                    <a:pt x="326576" y="623419"/>
                  </a:cubicBezTo>
                  <a:cubicBezTo>
                    <a:pt x="245084" y="710202"/>
                    <a:pt x="49292" y="913402"/>
                    <a:pt x="9076" y="921869"/>
                  </a:cubicBezTo>
                  <a:cubicBezTo>
                    <a:pt x="-31140" y="930336"/>
                    <a:pt x="74693" y="763119"/>
                    <a:pt x="85276" y="674219"/>
                  </a:cubicBezTo>
                  <a:cubicBezTo>
                    <a:pt x="95859" y="585319"/>
                    <a:pt x="81043" y="456202"/>
                    <a:pt x="72576" y="388469"/>
                  </a:cubicBezTo>
                  <a:cubicBezTo>
                    <a:pt x="64109" y="320736"/>
                    <a:pt x="29184" y="295336"/>
                    <a:pt x="34476" y="267819"/>
                  </a:cubicBezTo>
                  <a:cubicBezTo>
                    <a:pt x="39768" y="240302"/>
                    <a:pt x="55643" y="238186"/>
                    <a:pt x="104326" y="223369"/>
                  </a:cubicBezTo>
                  <a:cubicBezTo>
                    <a:pt x="153009" y="208552"/>
                    <a:pt x="271543" y="214902"/>
                    <a:pt x="326576" y="178919"/>
                  </a:cubicBezTo>
                  <a:cubicBezTo>
                    <a:pt x="381609" y="142936"/>
                    <a:pt x="402776" y="-14756"/>
                    <a:pt x="415476" y="11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AE66D816-2311-4977-AC9A-C23CFC288290}"/>
                </a:ext>
              </a:extLst>
            </p:cNvPr>
            <p:cNvSpPr/>
            <p:nvPr/>
          </p:nvSpPr>
          <p:spPr>
            <a:xfrm>
              <a:off x="3132174" y="7518042"/>
              <a:ext cx="789783" cy="635433"/>
            </a:xfrm>
            <a:custGeom>
              <a:avLst/>
              <a:gdLst>
                <a:gd name="connsiteX0" fmla="*/ 17426 w 789783"/>
                <a:gd name="connsiteY0" fmla="*/ 358 h 635433"/>
                <a:gd name="connsiteX1" fmla="*/ 442876 w 789783"/>
                <a:gd name="connsiteY1" fmla="*/ 279758 h 635433"/>
                <a:gd name="connsiteX2" fmla="*/ 607976 w 789783"/>
                <a:gd name="connsiteY2" fmla="*/ 267058 h 635433"/>
                <a:gd name="connsiteX3" fmla="*/ 633376 w 789783"/>
                <a:gd name="connsiteY3" fmla="*/ 203558 h 635433"/>
                <a:gd name="connsiteX4" fmla="*/ 779426 w 789783"/>
                <a:gd name="connsiteY4" fmla="*/ 330558 h 635433"/>
                <a:gd name="connsiteX5" fmla="*/ 722276 w 789783"/>
                <a:gd name="connsiteY5" fmla="*/ 489308 h 635433"/>
                <a:gd name="connsiteX6" fmla="*/ 785776 w 789783"/>
                <a:gd name="connsiteY6" fmla="*/ 635358 h 635433"/>
                <a:gd name="connsiteX7" fmla="*/ 582576 w 789783"/>
                <a:gd name="connsiteY7" fmla="*/ 508358 h 635433"/>
                <a:gd name="connsiteX8" fmla="*/ 379376 w 789783"/>
                <a:gd name="connsiteY8" fmla="*/ 444858 h 635433"/>
                <a:gd name="connsiteX9" fmla="*/ 239676 w 789783"/>
                <a:gd name="connsiteY9" fmla="*/ 311508 h 635433"/>
                <a:gd name="connsiteX10" fmla="*/ 93626 w 789783"/>
                <a:gd name="connsiteY10" fmla="*/ 222608 h 635433"/>
                <a:gd name="connsiteX11" fmla="*/ 17426 w 789783"/>
                <a:gd name="connsiteY11" fmla="*/ 358 h 63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9783" h="635433">
                  <a:moveTo>
                    <a:pt x="17426" y="358"/>
                  </a:moveTo>
                  <a:cubicBezTo>
                    <a:pt x="75634" y="9883"/>
                    <a:pt x="344451" y="235308"/>
                    <a:pt x="442876" y="279758"/>
                  </a:cubicBezTo>
                  <a:cubicBezTo>
                    <a:pt x="541301" y="324208"/>
                    <a:pt x="576226" y="279758"/>
                    <a:pt x="607976" y="267058"/>
                  </a:cubicBezTo>
                  <a:cubicBezTo>
                    <a:pt x="639726" y="254358"/>
                    <a:pt x="604801" y="192975"/>
                    <a:pt x="633376" y="203558"/>
                  </a:cubicBezTo>
                  <a:cubicBezTo>
                    <a:pt x="661951" y="214141"/>
                    <a:pt x="764609" y="282933"/>
                    <a:pt x="779426" y="330558"/>
                  </a:cubicBezTo>
                  <a:cubicBezTo>
                    <a:pt x="794243" y="378183"/>
                    <a:pt x="721218" y="438508"/>
                    <a:pt x="722276" y="489308"/>
                  </a:cubicBezTo>
                  <a:cubicBezTo>
                    <a:pt x="723334" y="540108"/>
                    <a:pt x="809059" y="632183"/>
                    <a:pt x="785776" y="635358"/>
                  </a:cubicBezTo>
                  <a:cubicBezTo>
                    <a:pt x="762493" y="638533"/>
                    <a:pt x="650309" y="540108"/>
                    <a:pt x="582576" y="508358"/>
                  </a:cubicBezTo>
                  <a:cubicBezTo>
                    <a:pt x="514843" y="476608"/>
                    <a:pt x="436526" y="477666"/>
                    <a:pt x="379376" y="444858"/>
                  </a:cubicBezTo>
                  <a:cubicBezTo>
                    <a:pt x="322226" y="412050"/>
                    <a:pt x="287301" y="348550"/>
                    <a:pt x="239676" y="311508"/>
                  </a:cubicBezTo>
                  <a:cubicBezTo>
                    <a:pt x="192051" y="274466"/>
                    <a:pt x="124318" y="271291"/>
                    <a:pt x="93626" y="222608"/>
                  </a:cubicBezTo>
                  <a:cubicBezTo>
                    <a:pt x="62934" y="173925"/>
                    <a:pt x="-40782" y="-9167"/>
                    <a:pt x="17426" y="35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4D0290B0-2D25-43B1-B543-1EE7B725509D}"/>
                </a:ext>
              </a:extLst>
            </p:cNvPr>
            <p:cNvSpPr/>
            <p:nvPr/>
          </p:nvSpPr>
          <p:spPr>
            <a:xfrm>
              <a:off x="2172603" y="3645195"/>
              <a:ext cx="495573" cy="374968"/>
            </a:xfrm>
            <a:custGeom>
              <a:avLst/>
              <a:gdLst>
                <a:gd name="connsiteX0" fmla="*/ 24497 w 495573"/>
                <a:gd name="connsiteY0" fmla="*/ 18755 h 374968"/>
                <a:gd name="connsiteX1" fmla="*/ 475347 w 495573"/>
                <a:gd name="connsiteY1" fmla="*/ 37805 h 374968"/>
                <a:gd name="connsiteX2" fmla="*/ 418197 w 495573"/>
                <a:gd name="connsiteY2" fmla="*/ 272755 h 374968"/>
                <a:gd name="connsiteX3" fmla="*/ 424547 w 495573"/>
                <a:gd name="connsiteY3" fmla="*/ 374355 h 374968"/>
                <a:gd name="connsiteX4" fmla="*/ 189597 w 495573"/>
                <a:gd name="connsiteY4" fmla="*/ 310855 h 374968"/>
                <a:gd name="connsiteX5" fmla="*/ 68947 w 495573"/>
                <a:gd name="connsiteY5" fmla="*/ 221955 h 374968"/>
                <a:gd name="connsiteX6" fmla="*/ 24497 w 495573"/>
                <a:gd name="connsiteY6" fmla="*/ 18755 h 37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573" h="374968">
                  <a:moveTo>
                    <a:pt x="24497" y="18755"/>
                  </a:moveTo>
                  <a:cubicBezTo>
                    <a:pt x="92230" y="-11937"/>
                    <a:pt x="409730" y="-4528"/>
                    <a:pt x="475347" y="37805"/>
                  </a:cubicBezTo>
                  <a:cubicBezTo>
                    <a:pt x="540964" y="80138"/>
                    <a:pt x="426664" y="216663"/>
                    <a:pt x="418197" y="272755"/>
                  </a:cubicBezTo>
                  <a:cubicBezTo>
                    <a:pt x="409730" y="328847"/>
                    <a:pt x="462647" y="368005"/>
                    <a:pt x="424547" y="374355"/>
                  </a:cubicBezTo>
                  <a:cubicBezTo>
                    <a:pt x="386447" y="380705"/>
                    <a:pt x="248864" y="336255"/>
                    <a:pt x="189597" y="310855"/>
                  </a:cubicBezTo>
                  <a:cubicBezTo>
                    <a:pt x="130330" y="285455"/>
                    <a:pt x="89055" y="271697"/>
                    <a:pt x="68947" y="221955"/>
                  </a:cubicBezTo>
                  <a:cubicBezTo>
                    <a:pt x="48839" y="172213"/>
                    <a:pt x="-43236" y="49447"/>
                    <a:pt x="24497" y="18755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0E17BC0E-753D-42CA-B1BB-A64358AFEB64}"/>
                </a:ext>
              </a:extLst>
            </p:cNvPr>
            <p:cNvSpPr/>
            <p:nvPr/>
          </p:nvSpPr>
          <p:spPr>
            <a:xfrm>
              <a:off x="2242428" y="4120285"/>
              <a:ext cx="602678" cy="2223509"/>
            </a:xfrm>
            <a:custGeom>
              <a:avLst/>
              <a:gdLst>
                <a:gd name="connsiteX0" fmla="*/ 176922 w 602678"/>
                <a:gd name="connsiteY0" fmla="*/ 108815 h 2223509"/>
                <a:gd name="connsiteX1" fmla="*/ 265822 w 602678"/>
                <a:gd name="connsiteY1" fmla="*/ 889865 h 2223509"/>
                <a:gd name="connsiteX2" fmla="*/ 386472 w 602678"/>
                <a:gd name="connsiteY2" fmla="*/ 1251815 h 2223509"/>
                <a:gd name="connsiteX3" fmla="*/ 596022 w 602678"/>
                <a:gd name="connsiteY3" fmla="*/ 1797915 h 2223509"/>
                <a:gd name="connsiteX4" fmla="*/ 526172 w 602678"/>
                <a:gd name="connsiteY4" fmla="*/ 2090015 h 2223509"/>
                <a:gd name="connsiteX5" fmla="*/ 284872 w 602678"/>
                <a:gd name="connsiteY5" fmla="*/ 2210665 h 2223509"/>
                <a:gd name="connsiteX6" fmla="*/ 227722 w 602678"/>
                <a:gd name="connsiteY6" fmla="*/ 1797915 h 2223509"/>
                <a:gd name="connsiteX7" fmla="*/ 43572 w 602678"/>
                <a:gd name="connsiteY7" fmla="*/ 1124815 h 2223509"/>
                <a:gd name="connsiteX8" fmla="*/ 37222 w 602678"/>
                <a:gd name="connsiteY8" fmla="*/ 642215 h 2223509"/>
                <a:gd name="connsiteX9" fmla="*/ 11822 w 602678"/>
                <a:gd name="connsiteY9" fmla="*/ 204065 h 2223509"/>
                <a:gd name="connsiteX10" fmla="*/ 11822 w 602678"/>
                <a:gd name="connsiteY10" fmla="*/ 13565 h 2223509"/>
                <a:gd name="connsiteX11" fmla="*/ 176922 w 602678"/>
                <a:gd name="connsiteY11" fmla="*/ 108815 h 222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2678" h="2223509">
                  <a:moveTo>
                    <a:pt x="176922" y="108815"/>
                  </a:moveTo>
                  <a:cubicBezTo>
                    <a:pt x="219255" y="254865"/>
                    <a:pt x="230897" y="699365"/>
                    <a:pt x="265822" y="889865"/>
                  </a:cubicBezTo>
                  <a:cubicBezTo>
                    <a:pt x="300747" y="1080365"/>
                    <a:pt x="331439" y="1100473"/>
                    <a:pt x="386472" y="1251815"/>
                  </a:cubicBezTo>
                  <a:cubicBezTo>
                    <a:pt x="441505" y="1403157"/>
                    <a:pt x="572739" y="1658215"/>
                    <a:pt x="596022" y="1797915"/>
                  </a:cubicBezTo>
                  <a:cubicBezTo>
                    <a:pt x="619305" y="1937615"/>
                    <a:pt x="578030" y="2021223"/>
                    <a:pt x="526172" y="2090015"/>
                  </a:cubicBezTo>
                  <a:cubicBezTo>
                    <a:pt x="474314" y="2158807"/>
                    <a:pt x="334614" y="2259348"/>
                    <a:pt x="284872" y="2210665"/>
                  </a:cubicBezTo>
                  <a:cubicBezTo>
                    <a:pt x="235130" y="2161982"/>
                    <a:pt x="267939" y="1978890"/>
                    <a:pt x="227722" y="1797915"/>
                  </a:cubicBezTo>
                  <a:cubicBezTo>
                    <a:pt x="187505" y="1616940"/>
                    <a:pt x="75322" y="1317432"/>
                    <a:pt x="43572" y="1124815"/>
                  </a:cubicBezTo>
                  <a:cubicBezTo>
                    <a:pt x="11822" y="932198"/>
                    <a:pt x="42514" y="795673"/>
                    <a:pt x="37222" y="642215"/>
                  </a:cubicBezTo>
                  <a:cubicBezTo>
                    <a:pt x="31930" y="488757"/>
                    <a:pt x="16055" y="308840"/>
                    <a:pt x="11822" y="204065"/>
                  </a:cubicBezTo>
                  <a:cubicBezTo>
                    <a:pt x="7589" y="99290"/>
                    <a:pt x="-12520" y="25207"/>
                    <a:pt x="11822" y="13565"/>
                  </a:cubicBezTo>
                  <a:cubicBezTo>
                    <a:pt x="36164" y="1923"/>
                    <a:pt x="134589" y="-37235"/>
                    <a:pt x="176922" y="108815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861B9C99-99E2-4465-8624-E985BCD8A4A9}"/>
                </a:ext>
              </a:extLst>
            </p:cNvPr>
            <p:cNvSpPr/>
            <p:nvPr/>
          </p:nvSpPr>
          <p:spPr>
            <a:xfrm>
              <a:off x="2713553" y="6298790"/>
              <a:ext cx="368610" cy="941887"/>
            </a:xfrm>
            <a:custGeom>
              <a:avLst/>
              <a:gdLst>
                <a:gd name="connsiteX0" fmla="*/ 150297 w 368610"/>
                <a:gd name="connsiteY0" fmla="*/ 6760 h 941887"/>
                <a:gd name="connsiteX1" fmla="*/ 239197 w 368610"/>
                <a:gd name="connsiteY1" fmla="*/ 635410 h 941887"/>
                <a:gd name="connsiteX2" fmla="*/ 366197 w 368610"/>
                <a:gd name="connsiteY2" fmla="*/ 940210 h 941887"/>
                <a:gd name="connsiteX3" fmla="*/ 118547 w 368610"/>
                <a:gd name="connsiteY3" fmla="*/ 749710 h 941887"/>
                <a:gd name="connsiteX4" fmla="*/ 48697 w 368610"/>
                <a:gd name="connsiteY4" fmla="*/ 571910 h 941887"/>
                <a:gd name="connsiteX5" fmla="*/ 16947 w 368610"/>
                <a:gd name="connsiteY5" fmla="*/ 356010 h 941887"/>
                <a:gd name="connsiteX6" fmla="*/ 10597 w 368610"/>
                <a:gd name="connsiteY6" fmla="*/ 305210 h 941887"/>
                <a:gd name="connsiteX7" fmla="*/ 150297 w 368610"/>
                <a:gd name="connsiteY7" fmla="*/ 6760 h 94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610" h="941887">
                  <a:moveTo>
                    <a:pt x="150297" y="6760"/>
                  </a:moveTo>
                  <a:cubicBezTo>
                    <a:pt x="188397" y="61793"/>
                    <a:pt x="203214" y="479835"/>
                    <a:pt x="239197" y="635410"/>
                  </a:cubicBezTo>
                  <a:cubicBezTo>
                    <a:pt x="275180" y="790985"/>
                    <a:pt x="386305" y="921160"/>
                    <a:pt x="366197" y="940210"/>
                  </a:cubicBezTo>
                  <a:cubicBezTo>
                    <a:pt x="346089" y="959260"/>
                    <a:pt x="171464" y="811093"/>
                    <a:pt x="118547" y="749710"/>
                  </a:cubicBezTo>
                  <a:cubicBezTo>
                    <a:pt x="65630" y="688327"/>
                    <a:pt x="65630" y="637527"/>
                    <a:pt x="48697" y="571910"/>
                  </a:cubicBezTo>
                  <a:cubicBezTo>
                    <a:pt x="31764" y="506293"/>
                    <a:pt x="23297" y="400460"/>
                    <a:pt x="16947" y="356010"/>
                  </a:cubicBezTo>
                  <a:cubicBezTo>
                    <a:pt x="10597" y="311560"/>
                    <a:pt x="-13745" y="361302"/>
                    <a:pt x="10597" y="305210"/>
                  </a:cubicBezTo>
                  <a:cubicBezTo>
                    <a:pt x="34939" y="249118"/>
                    <a:pt x="112197" y="-48273"/>
                    <a:pt x="150297" y="67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3FF9CA01-8647-42F1-8A41-400B2C8E444A}"/>
                </a:ext>
              </a:extLst>
            </p:cNvPr>
            <p:cNvSpPr/>
            <p:nvPr/>
          </p:nvSpPr>
          <p:spPr>
            <a:xfrm>
              <a:off x="3341488" y="7654308"/>
              <a:ext cx="1336396" cy="1502988"/>
            </a:xfrm>
            <a:custGeom>
              <a:avLst/>
              <a:gdLst>
                <a:gd name="connsiteX0" fmla="*/ 1290837 w 1336396"/>
                <a:gd name="connsiteY0" fmla="*/ 617 h 1502988"/>
                <a:gd name="connsiteX1" fmla="*/ 1306712 w 1336396"/>
                <a:gd name="connsiteY1" fmla="*/ 200642 h 1502988"/>
                <a:gd name="connsiteX2" fmla="*/ 1132087 w 1336396"/>
                <a:gd name="connsiteY2" fmla="*/ 587992 h 1502988"/>
                <a:gd name="connsiteX3" fmla="*/ 744737 w 1336396"/>
                <a:gd name="connsiteY3" fmla="*/ 1076942 h 1502988"/>
                <a:gd name="connsiteX4" fmla="*/ 474862 w 1336396"/>
                <a:gd name="connsiteY4" fmla="*/ 1330942 h 1502988"/>
                <a:gd name="connsiteX5" fmla="*/ 176412 w 1336396"/>
                <a:gd name="connsiteY5" fmla="*/ 1464292 h 1502988"/>
                <a:gd name="connsiteX6" fmla="*/ 8137 w 1336396"/>
                <a:gd name="connsiteY6" fmla="*/ 1496042 h 1502988"/>
                <a:gd name="connsiteX7" fmla="*/ 430412 w 1336396"/>
                <a:gd name="connsiteY7" fmla="*/ 1349992 h 1502988"/>
                <a:gd name="connsiteX8" fmla="*/ 1030487 w 1336396"/>
                <a:gd name="connsiteY8" fmla="*/ 768967 h 1502988"/>
                <a:gd name="connsiteX9" fmla="*/ 1322587 w 1336396"/>
                <a:gd name="connsiteY9" fmla="*/ 162542 h 1502988"/>
                <a:gd name="connsiteX10" fmla="*/ 1290837 w 1336396"/>
                <a:gd name="connsiteY10" fmla="*/ 617 h 1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6396" h="1502988">
                  <a:moveTo>
                    <a:pt x="1290837" y="617"/>
                  </a:moveTo>
                  <a:cubicBezTo>
                    <a:pt x="1288191" y="6967"/>
                    <a:pt x="1333170" y="102746"/>
                    <a:pt x="1306712" y="200642"/>
                  </a:cubicBezTo>
                  <a:cubicBezTo>
                    <a:pt x="1280254" y="298538"/>
                    <a:pt x="1225749" y="441942"/>
                    <a:pt x="1132087" y="587992"/>
                  </a:cubicBezTo>
                  <a:cubicBezTo>
                    <a:pt x="1038425" y="734042"/>
                    <a:pt x="854274" y="953117"/>
                    <a:pt x="744737" y="1076942"/>
                  </a:cubicBezTo>
                  <a:cubicBezTo>
                    <a:pt x="635200" y="1200767"/>
                    <a:pt x="569583" y="1266384"/>
                    <a:pt x="474862" y="1330942"/>
                  </a:cubicBezTo>
                  <a:cubicBezTo>
                    <a:pt x="380141" y="1395500"/>
                    <a:pt x="254199" y="1436775"/>
                    <a:pt x="176412" y="1464292"/>
                  </a:cubicBezTo>
                  <a:cubicBezTo>
                    <a:pt x="98625" y="1491809"/>
                    <a:pt x="-34196" y="1515092"/>
                    <a:pt x="8137" y="1496042"/>
                  </a:cubicBezTo>
                  <a:cubicBezTo>
                    <a:pt x="50470" y="1476992"/>
                    <a:pt x="260020" y="1471171"/>
                    <a:pt x="430412" y="1349992"/>
                  </a:cubicBezTo>
                  <a:cubicBezTo>
                    <a:pt x="600804" y="1228813"/>
                    <a:pt x="881791" y="966875"/>
                    <a:pt x="1030487" y="768967"/>
                  </a:cubicBezTo>
                  <a:cubicBezTo>
                    <a:pt x="1179183" y="571059"/>
                    <a:pt x="1279195" y="289013"/>
                    <a:pt x="1322587" y="162542"/>
                  </a:cubicBezTo>
                  <a:cubicBezTo>
                    <a:pt x="1365979" y="36071"/>
                    <a:pt x="1293483" y="-5733"/>
                    <a:pt x="1290837" y="6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F009C652-9892-470B-ADD9-258D699D8FCE}"/>
                </a:ext>
              </a:extLst>
            </p:cNvPr>
            <p:cNvSpPr/>
            <p:nvPr/>
          </p:nvSpPr>
          <p:spPr>
            <a:xfrm>
              <a:off x="3003474" y="8577030"/>
              <a:ext cx="346246" cy="593167"/>
            </a:xfrm>
            <a:custGeom>
              <a:avLst/>
              <a:gdLst>
                <a:gd name="connsiteX0" fmla="*/ 346151 w 346246"/>
                <a:gd name="connsiteY0" fmla="*/ 592370 h 593167"/>
                <a:gd name="connsiteX1" fmla="*/ 79451 w 346246"/>
                <a:gd name="connsiteY1" fmla="*/ 398695 h 593167"/>
                <a:gd name="connsiteX2" fmla="*/ 12776 w 346246"/>
                <a:gd name="connsiteY2" fmla="*/ 281220 h 593167"/>
                <a:gd name="connsiteX3" fmla="*/ 76 w 346246"/>
                <a:gd name="connsiteY3" fmla="*/ 166920 h 593167"/>
                <a:gd name="connsiteX4" fmla="*/ 9601 w 346246"/>
                <a:gd name="connsiteY4" fmla="*/ 52620 h 593167"/>
                <a:gd name="connsiteX5" fmla="*/ 47701 w 346246"/>
                <a:gd name="connsiteY5" fmla="*/ 4995 h 593167"/>
                <a:gd name="connsiteX6" fmla="*/ 6426 w 346246"/>
                <a:gd name="connsiteY6" fmla="*/ 166920 h 593167"/>
                <a:gd name="connsiteX7" fmla="*/ 47701 w 346246"/>
                <a:gd name="connsiteY7" fmla="*/ 319320 h 593167"/>
                <a:gd name="connsiteX8" fmla="*/ 346151 w 346246"/>
                <a:gd name="connsiteY8" fmla="*/ 592370 h 59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246" h="593167">
                  <a:moveTo>
                    <a:pt x="346151" y="592370"/>
                  </a:moveTo>
                  <a:cubicBezTo>
                    <a:pt x="351443" y="605599"/>
                    <a:pt x="135013" y="450553"/>
                    <a:pt x="79451" y="398695"/>
                  </a:cubicBezTo>
                  <a:cubicBezTo>
                    <a:pt x="23889" y="346837"/>
                    <a:pt x="26005" y="319849"/>
                    <a:pt x="12776" y="281220"/>
                  </a:cubicBezTo>
                  <a:cubicBezTo>
                    <a:pt x="-453" y="242591"/>
                    <a:pt x="605" y="205020"/>
                    <a:pt x="76" y="166920"/>
                  </a:cubicBezTo>
                  <a:cubicBezTo>
                    <a:pt x="-453" y="128820"/>
                    <a:pt x="1664" y="79607"/>
                    <a:pt x="9601" y="52620"/>
                  </a:cubicBezTo>
                  <a:cubicBezTo>
                    <a:pt x="17538" y="25633"/>
                    <a:pt x="48230" y="-14055"/>
                    <a:pt x="47701" y="4995"/>
                  </a:cubicBezTo>
                  <a:cubicBezTo>
                    <a:pt x="47172" y="24045"/>
                    <a:pt x="6426" y="114533"/>
                    <a:pt x="6426" y="166920"/>
                  </a:cubicBezTo>
                  <a:cubicBezTo>
                    <a:pt x="6426" y="219307"/>
                    <a:pt x="-12095" y="252116"/>
                    <a:pt x="47701" y="319320"/>
                  </a:cubicBezTo>
                  <a:cubicBezTo>
                    <a:pt x="107497" y="386524"/>
                    <a:pt x="340859" y="579141"/>
                    <a:pt x="346151" y="5923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BB3B1FEA-DF87-4FFB-BBF4-C6FF5128B286}"/>
                </a:ext>
              </a:extLst>
            </p:cNvPr>
            <p:cNvSpPr/>
            <p:nvPr/>
          </p:nvSpPr>
          <p:spPr>
            <a:xfrm>
              <a:off x="3303008" y="7869741"/>
              <a:ext cx="1372973" cy="1394497"/>
            </a:xfrm>
            <a:custGeom>
              <a:avLst/>
              <a:gdLst>
                <a:gd name="connsiteX0" fmla="*/ 1367417 w 1372973"/>
                <a:gd name="connsiteY0" fmla="*/ 1084 h 1394497"/>
                <a:gd name="connsiteX1" fmla="*/ 1272167 w 1372973"/>
                <a:gd name="connsiteY1" fmla="*/ 309059 h 1394497"/>
                <a:gd name="connsiteX2" fmla="*/ 1075317 w 1372973"/>
                <a:gd name="connsiteY2" fmla="*/ 655134 h 1394497"/>
                <a:gd name="connsiteX3" fmla="*/ 700667 w 1372973"/>
                <a:gd name="connsiteY3" fmla="*/ 1086934 h 1394497"/>
                <a:gd name="connsiteX4" fmla="*/ 418092 w 1372973"/>
                <a:gd name="connsiteY4" fmla="*/ 1271084 h 1394497"/>
                <a:gd name="connsiteX5" fmla="*/ 56142 w 1372973"/>
                <a:gd name="connsiteY5" fmla="*/ 1363159 h 1394497"/>
                <a:gd name="connsiteX6" fmla="*/ 49792 w 1372973"/>
                <a:gd name="connsiteY6" fmla="*/ 1385384 h 1394497"/>
                <a:gd name="connsiteX7" fmla="*/ 526042 w 1372973"/>
                <a:gd name="connsiteY7" fmla="*/ 1223459 h 1394497"/>
                <a:gd name="connsiteX8" fmla="*/ 811792 w 1372973"/>
                <a:gd name="connsiteY8" fmla="*/ 988509 h 1394497"/>
                <a:gd name="connsiteX9" fmla="*/ 1202317 w 1372973"/>
                <a:gd name="connsiteY9" fmla="*/ 490034 h 1394497"/>
                <a:gd name="connsiteX10" fmla="*/ 1342017 w 1372973"/>
                <a:gd name="connsiteY10" fmla="*/ 216984 h 1394497"/>
                <a:gd name="connsiteX11" fmla="*/ 1367417 w 1372973"/>
                <a:gd name="connsiteY11" fmla="*/ 1084 h 139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2973" h="1394497">
                  <a:moveTo>
                    <a:pt x="1367417" y="1084"/>
                  </a:moveTo>
                  <a:cubicBezTo>
                    <a:pt x="1355775" y="16430"/>
                    <a:pt x="1320850" y="200051"/>
                    <a:pt x="1272167" y="309059"/>
                  </a:cubicBezTo>
                  <a:cubicBezTo>
                    <a:pt x="1223484" y="418067"/>
                    <a:pt x="1170567" y="525488"/>
                    <a:pt x="1075317" y="655134"/>
                  </a:cubicBezTo>
                  <a:cubicBezTo>
                    <a:pt x="980067" y="784780"/>
                    <a:pt x="810204" y="984276"/>
                    <a:pt x="700667" y="1086934"/>
                  </a:cubicBezTo>
                  <a:cubicBezTo>
                    <a:pt x="591129" y="1189592"/>
                    <a:pt x="525513" y="1225047"/>
                    <a:pt x="418092" y="1271084"/>
                  </a:cubicBezTo>
                  <a:cubicBezTo>
                    <a:pt x="310671" y="1317121"/>
                    <a:pt x="117525" y="1344109"/>
                    <a:pt x="56142" y="1363159"/>
                  </a:cubicBezTo>
                  <a:cubicBezTo>
                    <a:pt x="-5241" y="1382209"/>
                    <a:pt x="-28525" y="1408667"/>
                    <a:pt x="49792" y="1385384"/>
                  </a:cubicBezTo>
                  <a:cubicBezTo>
                    <a:pt x="128109" y="1362101"/>
                    <a:pt x="399042" y="1289605"/>
                    <a:pt x="526042" y="1223459"/>
                  </a:cubicBezTo>
                  <a:cubicBezTo>
                    <a:pt x="653042" y="1157313"/>
                    <a:pt x="699080" y="1110746"/>
                    <a:pt x="811792" y="988509"/>
                  </a:cubicBezTo>
                  <a:cubicBezTo>
                    <a:pt x="924504" y="866272"/>
                    <a:pt x="1113946" y="618622"/>
                    <a:pt x="1202317" y="490034"/>
                  </a:cubicBezTo>
                  <a:cubicBezTo>
                    <a:pt x="1290688" y="361447"/>
                    <a:pt x="1310796" y="296888"/>
                    <a:pt x="1342017" y="216984"/>
                  </a:cubicBezTo>
                  <a:cubicBezTo>
                    <a:pt x="1373238" y="137080"/>
                    <a:pt x="1379059" y="-14262"/>
                    <a:pt x="1367417" y="10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5DFC3589-B3A0-47C8-A1EA-131921BB13D7}"/>
                </a:ext>
              </a:extLst>
            </p:cNvPr>
            <p:cNvSpPr/>
            <p:nvPr/>
          </p:nvSpPr>
          <p:spPr>
            <a:xfrm>
              <a:off x="2997198" y="8701215"/>
              <a:ext cx="312268" cy="542460"/>
            </a:xfrm>
            <a:custGeom>
              <a:avLst/>
              <a:gdLst>
                <a:gd name="connsiteX0" fmla="*/ 2 w 312268"/>
                <a:gd name="connsiteY0" fmla="*/ 1460 h 542460"/>
                <a:gd name="connsiteX1" fmla="*/ 101602 w 312268"/>
                <a:gd name="connsiteY1" fmla="*/ 382460 h 542460"/>
                <a:gd name="connsiteX2" fmla="*/ 311152 w 312268"/>
                <a:gd name="connsiteY2" fmla="*/ 541210 h 542460"/>
                <a:gd name="connsiteX3" fmla="*/ 180977 w 312268"/>
                <a:gd name="connsiteY3" fmla="*/ 445960 h 542460"/>
                <a:gd name="connsiteX4" fmla="*/ 98427 w 312268"/>
                <a:gd name="connsiteY4" fmla="*/ 258635 h 542460"/>
                <a:gd name="connsiteX5" fmla="*/ 2 w 312268"/>
                <a:gd name="connsiteY5" fmla="*/ 1460 h 5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68" h="542460">
                  <a:moveTo>
                    <a:pt x="2" y="1460"/>
                  </a:moveTo>
                  <a:cubicBezTo>
                    <a:pt x="531" y="22097"/>
                    <a:pt x="49744" y="292502"/>
                    <a:pt x="101602" y="382460"/>
                  </a:cubicBezTo>
                  <a:cubicBezTo>
                    <a:pt x="153460" y="472418"/>
                    <a:pt x="297923" y="530627"/>
                    <a:pt x="311152" y="541210"/>
                  </a:cubicBezTo>
                  <a:cubicBezTo>
                    <a:pt x="324381" y="551793"/>
                    <a:pt x="216431" y="493056"/>
                    <a:pt x="180977" y="445960"/>
                  </a:cubicBezTo>
                  <a:cubicBezTo>
                    <a:pt x="145523" y="398864"/>
                    <a:pt x="126473" y="332718"/>
                    <a:pt x="98427" y="258635"/>
                  </a:cubicBezTo>
                  <a:cubicBezTo>
                    <a:pt x="70381" y="184552"/>
                    <a:pt x="-527" y="-19177"/>
                    <a:pt x="2" y="14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BBD7C2FE-469B-4528-B68A-B9346E56202A}"/>
                </a:ext>
              </a:extLst>
            </p:cNvPr>
            <p:cNvSpPr/>
            <p:nvPr/>
          </p:nvSpPr>
          <p:spPr>
            <a:xfrm>
              <a:off x="2986088" y="8743033"/>
              <a:ext cx="476969" cy="594527"/>
            </a:xfrm>
            <a:custGeom>
              <a:avLst/>
              <a:gdLst>
                <a:gd name="connsiteX0" fmla="*/ 4762 w 476969"/>
                <a:gd name="connsiteY0" fmla="*/ 917 h 594527"/>
                <a:gd name="connsiteX1" fmla="*/ 23812 w 476969"/>
                <a:gd name="connsiteY1" fmla="*/ 254917 h 594527"/>
                <a:gd name="connsiteX2" fmla="*/ 233362 w 476969"/>
                <a:gd name="connsiteY2" fmla="*/ 521617 h 594527"/>
                <a:gd name="connsiteX3" fmla="*/ 274637 w 476969"/>
                <a:gd name="connsiteY3" fmla="*/ 575592 h 594527"/>
                <a:gd name="connsiteX4" fmla="*/ 474662 w 476969"/>
                <a:gd name="connsiteY4" fmla="*/ 572417 h 594527"/>
                <a:gd name="connsiteX5" fmla="*/ 366712 w 476969"/>
                <a:gd name="connsiteY5" fmla="*/ 585117 h 594527"/>
                <a:gd name="connsiteX6" fmla="*/ 119062 w 476969"/>
                <a:gd name="connsiteY6" fmla="*/ 413667 h 594527"/>
                <a:gd name="connsiteX7" fmla="*/ 23812 w 476969"/>
                <a:gd name="connsiteY7" fmla="*/ 178717 h 594527"/>
                <a:gd name="connsiteX8" fmla="*/ 4762 w 476969"/>
                <a:gd name="connsiteY8" fmla="*/ 917 h 59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969" h="594527">
                  <a:moveTo>
                    <a:pt x="4762" y="917"/>
                  </a:moveTo>
                  <a:cubicBezTo>
                    <a:pt x="4762" y="13617"/>
                    <a:pt x="-14288" y="168134"/>
                    <a:pt x="23812" y="254917"/>
                  </a:cubicBezTo>
                  <a:cubicBezTo>
                    <a:pt x="61912" y="341700"/>
                    <a:pt x="191558" y="468171"/>
                    <a:pt x="233362" y="521617"/>
                  </a:cubicBezTo>
                  <a:cubicBezTo>
                    <a:pt x="275166" y="575063"/>
                    <a:pt x="234421" y="567125"/>
                    <a:pt x="274637" y="575592"/>
                  </a:cubicBezTo>
                  <a:cubicBezTo>
                    <a:pt x="314853" y="584059"/>
                    <a:pt x="459316" y="570830"/>
                    <a:pt x="474662" y="572417"/>
                  </a:cubicBezTo>
                  <a:cubicBezTo>
                    <a:pt x="490008" y="574005"/>
                    <a:pt x="425979" y="611575"/>
                    <a:pt x="366712" y="585117"/>
                  </a:cubicBezTo>
                  <a:cubicBezTo>
                    <a:pt x="307445" y="558659"/>
                    <a:pt x="176212" y="481400"/>
                    <a:pt x="119062" y="413667"/>
                  </a:cubicBezTo>
                  <a:cubicBezTo>
                    <a:pt x="61912" y="345934"/>
                    <a:pt x="43391" y="246979"/>
                    <a:pt x="23812" y="178717"/>
                  </a:cubicBezTo>
                  <a:cubicBezTo>
                    <a:pt x="4233" y="110455"/>
                    <a:pt x="4762" y="-11783"/>
                    <a:pt x="4762" y="9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9652C5D9-48D2-49F7-A4A5-CD6E7A67B4EF}"/>
                </a:ext>
              </a:extLst>
            </p:cNvPr>
            <p:cNvSpPr/>
            <p:nvPr/>
          </p:nvSpPr>
          <p:spPr>
            <a:xfrm>
              <a:off x="3389748" y="7816336"/>
              <a:ext cx="1310280" cy="1525148"/>
            </a:xfrm>
            <a:custGeom>
              <a:avLst/>
              <a:gdLst>
                <a:gd name="connsiteX0" fmla="*/ 1293377 w 1310280"/>
                <a:gd name="connsiteY0" fmla="*/ 514 h 1525148"/>
                <a:gd name="connsiteX1" fmla="*/ 1271152 w 1310280"/>
                <a:gd name="connsiteY1" fmla="*/ 295789 h 1525148"/>
                <a:gd name="connsiteX2" fmla="*/ 1020327 w 1310280"/>
                <a:gd name="connsiteY2" fmla="*/ 749814 h 1525148"/>
                <a:gd name="connsiteX3" fmla="*/ 725052 w 1310280"/>
                <a:gd name="connsiteY3" fmla="*/ 1137164 h 1525148"/>
                <a:gd name="connsiteX4" fmla="*/ 534552 w 1310280"/>
                <a:gd name="connsiteY4" fmla="*/ 1276864 h 1525148"/>
                <a:gd name="connsiteX5" fmla="*/ 293252 w 1310280"/>
                <a:gd name="connsiteY5" fmla="*/ 1413389 h 1525148"/>
                <a:gd name="connsiteX6" fmla="*/ 1152 w 1310280"/>
                <a:gd name="connsiteY6" fmla="*/ 1524514 h 1525148"/>
                <a:gd name="connsiteX7" fmla="*/ 407552 w 1310280"/>
                <a:gd name="connsiteY7" fmla="*/ 1362589 h 1525148"/>
                <a:gd name="connsiteX8" fmla="*/ 756802 w 1310280"/>
                <a:gd name="connsiteY8" fmla="*/ 1111764 h 1525148"/>
                <a:gd name="connsiteX9" fmla="*/ 1004452 w 1310280"/>
                <a:gd name="connsiteY9" fmla="*/ 794264 h 1525148"/>
                <a:gd name="connsiteX10" fmla="*/ 1236227 w 1310280"/>
                <a:gd name="connsiteY10" fmla="*/ 429139 h 1525148"/>
                <a:gd name="connsiteX11" fmla="*/ 1306077 w 1310280"/>
                <a:gd name="connsiteY11" fmla="*/ 229114 h 1525148"/>
                <a:gd name="connsiteX12" fmla="*/ 1293377 w 1310280"/>
                <a:gd name="connsiteY12" fmla="*/ 514 h 152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0280" h="1525148">
                  <a:moveTo>
                    <a:pt x="1293377" y="514"/>
                  </a:moveTo>
                  <a:cubicBezTo>
                    <a:pt x="1287556" y="11626"/>
                    <a:pt x="1316660" y="170906"/>
                    <a:pt x="1271152" y="295789"/>
                  </a:cubicBezTo>
                  <a:cubicBezTo>
                    <a:pt x="1225644" y="420672"/>
                    <a:pt x="1111344" y="609585"/>
                    <a:pt x="1020327" y="749814"/>
                  </a:cubicBezTo>
                  <a:cubicBezTo>
                    <a:pt x="929310" y="890043"/>
                    <a:pt x="806014" y="1049322"/>
                    <a:pt x="725052" y="1137164"/>
                  </a:cubicBezTo>
                  <a:cubicBezTo>
                    <a:pt x="644089" y="1225006"/>
                    <a:pt x="606519" y="1230827"/>
                    <a:pt x="534552" y="1276864"/>
                  </a:cubicBezTo>
                  <a:cubicBezTo>
                    <a:pt x="462585" y="1322902"/>
                    <a:pt x="382152" y="1372114"/>
                    <a:pt x="293252" y="1413389"/>
                  </a:cubicBezTo>
                  <a:cubicBezTo>
                    <a:pt x="204352" y="1454664"/>
                    <a:pt x="-17898" y="1532981"/>
                    <a:pt x="1152" y="1524514"/>
                  </a:cubicBezTo>
                  <a:cubicBezTo>
                    <a:pt x="20202" y="1516047"/>
                    <a:pt x="281610" y="1431381"/>
                    <a:pt x="407552" y="1362589"/>
                  </a:cubicBezTo>
                  <a:cubicBezTo>
                    <a:pt x="533494" y="1293797"/>
                    <a:pt x="657319" y="1206485"/>
                    <a:pt x="756802" y="1111764"/>
                  </a:cubicBezTo>
                  <a:cubicBezTo>
                    <a:pt x="856285" y="1017043"/>
                    <a:pt x="924548" y="908035"/>
                    <a:pt x="1004452" y="794264"/>
                  </a:cubicBezTo>
                  <a:cubicBezTo>
                    <a:pt x="1084356" y="680493"/>
                    <a:pt x="1185956" y="523331"/>
                    <a:pt x="1236227" y="429139"/>
                  </a:cubicBezTo>
                  <a:cubicBezTo>
                    <a:pt x="1286498" y="334947"/>
                    <a:pt x="1293377" y="296847"/>
                    <a:pt x="1306077" y="229114"/>
                  </a:cubicBezTo>
                  <a:cubicBezTo>
                    <a:pt x="1318777" y="161381"/>
                    <a:pt x="1299198" y="-10598"/>
                    <a:pt x="1293377" y="5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3B2E80FA-4CAD-4ACB-A272-5C1604DCDC95}"/>
                </a:ext>
              </a:extLst>
            </p:cNvPr>
            <p:cNvSpPr/>
            <p:nvPr/>
          </p:nvSpPr>
          <p:spPr>
            <a:xfrm>
              <a:off x="5509680" y="7825432"/>
              <a:ext cx="145061" cy="526870"/>
            </a:xfrm>
            <a:custGeom>
              <a:avLst/>
              <a:gdLst>
                <a:gd name="connsiteX0" fmla="*/ 33870 w 145061"/>
                <a:gd name="connsiteY0" fmla="*/ 7293 h 526870"/>
                <a:gd name="connsiteX1" fmla="*/ 116420 w 145061"/>
                <a:gd name="connsiteY1" fmla="*/ 29518 h 526870"/>
                <a:gd name="connsiteX2" fmla="*/ 144995 w 145061"/>
                <a:gd name="connsiteY2" fmla="*/ 216843 h 526870"/>
                <a:gd name="connsiteX3" fmla="*/ 119595 w 145061"/>
                <a:gd name="connsiteY3" fmla="*/ 378768 h 526870"/>
                <a:gd name="connsiteX4" fmla="*/ 2120 w 145061"/>
                <a:gd name="connsiteY4" fmla="*/ 518468 h 526870"/>
                <a:gd name="connsiteX5" fmla="*/ 49745 w 145061"/>
                <a:gd name="connsiteY5" fmla="*/ 489893 h 526870"/>
                <a:gd name="connsiteX6" fmla="*/ 122770 w 145061"/>
                <a:gd name="connsiteY6" fmla="*/ 315268 h 526870"/>
                <a:gd name="connsiteX7" fmla="*/ 113245 w 145061"/>
                <a:gd name="connsiteY7" fmla="*/ 99368 h 526870"/>
                <a:gd name="connsiteX8" fmla="*/ 33870 w 145061"/>
                <a:gd name="connsiteY8" fmla="*/ 7293 h 52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061" h="526870">
                  <a:moveTo>
                    <a:pt x="33870" y="7293"/>
                  </a:moveTo>
                  <a:cubicBezTo>
                    <a:pt x="34399" y="-4349"/>
                    <a:pt x="97899" y="-5407"/>
                    <a:pt x="116420" y="29518"/>
                  </a:cubicBezTo>
                  <a:cubicBezTo>
                    <a:pt x="134941" y="64443"/>
                    <a:pt x="144466" y="158635"/>
                    <a:pt x="144995" y="216843"/>
                  </a:cubicBezTo>
                  <a:cubicBezTo>
                    <a:pt x="145524" y="275051"/>
                    <a:pt x="143407" y="328497"/>
                    <a:pt x="119595" y="378768"/>
                  </a:cubicBezTo>
                  <a:cubicBezTo>
                    <a:pt x="95783" y="429039"/>
                    <a:pt x="13762" y="499947"/>
                    <a:pt x="2120" y="518468"/>
                  </a:cubicBezTo>
                  <a:cubicBezTo>
                    <a:pt x="-9522" y="536989"/>
                    <a:pt x="29637" y="523760"/>
                    <a:pt x="49745" y="489893"/>
                  </a:cubicBezTo>
                  <a:cubicBezTo>
                    <a:pt x="69853" y="456026"/>
                    <a:pt x="112187" y="380355"/>
                    <a:pt x="122770" y="315268"/>
                  </a:cubicBezTo>
                  <a:cubicBezTo>
                    <a:pt x="133353" y="250181"/>
                    <a:pt x="127003" y="148580"/>
                    <a:pt x="113245" y="99368"/>
                  </a:cubicBezTo>
                  <a:cubicBezTo>
                    <a:pt x="99487" y="50156"/>
                    <a:pt x="33341" y="18935"/>
                    <a:pt x="33870" y="729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60971215-6541-4D12-A384-B175D3AF9638}"/>
                </a:ext>
              </a:extLst>
            </p:cNvPr>
            <p:cNvSpPr/>
            <p:nvPr/>
          </p:nvSpPr>
          <p:spPr>
            <a:xfrm>
              <a:off x="5562540" y="7756270"/>
              <a:ext cx="165160" cy="613054"/>
            </a:xfrm>
            <a:custGeom>
              <a:avLst/>
              <a:gdLst>
                <a:gd name="connsiteX0" fmla="*/ 60 w 165160"/>
                <a:gd name="connsiteY0" fmla="*/ 255 h 613054"/>
                <a:gd name="connsiteX1" fmla="*/ 120710 w 165160"/>
                <a:gd name="connsiteY1" fmla="*/ 187580 h 613054"/>
                <a:gd name="connsiteX2" fmla="*/ 165160 w 165160"/>
                <a:gd name="connsiteY2" fmla="*/ 362205 h 613054"/>
                <a:gd name="connsiteX3" fmla="*/ 120710 w 165160"/>
                <a:gd name="connsiteY3" fmla="*/ 495555 h 613054"/>
                <a:gd name="connsiteX4" fmla="*/ 12760 w 165160"/>
                <a:gd name="connsiteY4" fmla="*/ 613030 h 613054"/>
                <a:gd name="connsiteX5" fmla="*/ 104835 w 165160"/>
                <a:gd name="connsiteY5" fmla="*/ 486030 h 613054"/>
                <a:gd name="connsiteX6" fmla="*/ 139760 w 165160"/>
                <a:gd name="connsiteY6" fmla="*/ 339980 h 613054"/>
                <a:gd name="connsiteX7" fmla="*/ 104835 w 165160"/>
                <a:gd name="connsiteY7" fmla="*/ 228855 h 613054"/>
                <a:gd name="connsiteX8" fmla="*/ 60 w 165160"/>
                <a:gd name="connsiteY8" fmla="*/ 255 h 6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0" h="613054">
                  <a:moveTo>
                    <a:pt x="60" y="255"/>
                  </a:moveTo>
                  <a:cubicBezTo>
                    <a:pt x="2706" y="-6624"/>
                    <a:pt x="93193" y="127255"/>
                    <a:pt x="120710" y="187580"/>
                  </a:cubicBezTo>
                  <a:cubicBezTo>
                    <a:pt x="148227" y="247905"/>
                    <a:pt x="165160" y="310876"/>
                    <a:pt x="165160" y="362205"/>
                  </a:cubicBezTo>
                  <a:cubicBezTo>
                    <a:pt x="165160" y="413534"/>
                    <a:pt x="146110" y="453751"/>
                    <a:pt x="120710" y="495555"/>
                  </a:cubicBezTo>
                  <a:cubicBezTo>
                    <a:pt x="95310" y="537359"/>
                    <a:pt x="15406" y="614618"/>
                    <a:pt x="12760" y="613030"/>
                  </a:cubicBezTo>
                  <a:cubicBezTo>
                    <a:pt x="10114" y="611443"/>
                    <a:pt x="83668" y="531538"/>
                    <a:pt x="104835" y="486030"/>
                  </a:cubicBezTo>
                  <a:cubicBezTo>
                    <a:pt x="126002" y="440522"/>
                    <a:pt x="139760" y="382842"/>
                    <a:pt x="139760" y="339980"/>
                  </a:cubicBezTo>
                  <a:cubicBezTo>
                    <a:pt x="139760" y="297118"/>
                    <a:pt x="127589" y="278597"/>
                    <a:pt x="104835" y="228855"/>
                  </a:cubicBezTo>
                  <a:cubicBezTo>
                    <a:pt x="82081" y="179113"/>
                    <a:pt x="-2586" y="7134"/>
                    <a:pt x="60" y="2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BE965397-8A4F-4871-B500-87E2CA6154C3}"/>
                </a:ext>
              </a:extLst>
            </p:cNvPr>
            <p:cNvSpPr/>
            <p:nvPr/>
          </p:nvSpPr>
          <p:spPr>
            <a:xfrm>
              <a:off x="5597819" y="7590069"/>
              <a:ext cx="238223" cy="852505"/>
            </a:xfrm>
            <a:custGeom>
              <a:avLst/>
              <a:gdLst>
                <a:gd name="connsiteX0" fmla="*/ 9231 w 238223"/>
                <a:gd name="connsiteY0" fmla="*/ 4531 h 852505"/>
                <a:gd name="connsiteX1" fmla="*/ 91781 w 238223"/>
                <a:gd name="connsiteY1" fmla="*/ 264881 h 852505"/>
                <a:gd name="connsiteX2" fmla="*/ 152106 w 238223"/>
                <a:gd name="connsiteY2" fmla="*/ 360131 h 852505"/>
                <a:gd name="connsiteX3" fmla="*/ 225131 w 238223"/>
                <a:gd name="connsiteY3" fmla="*/ 547456 h 852505"/>
                <a:gd name="connsiteX4" fmla="*/ 221956 w 238223"/>
                <a:gd name="connsiteY4" fmla="*/ 683981 h 852505"/>
                <a:gd name="connsiteX5" fmla="*/ 136231 w 238223"/>
                <a:gd name="connsiteY5" fmla="*/ 852256 h 852505"/>
                <a:gd name="connsiteX6" fmla="*/ 212431 w 238223"/>
                <a:gd name="connsiteY6" fmla="*/ 718906 h 852505"/>
                <a:gd name="connsiteX7" fmla="*/ 234656 w 238223"/>
                <a:gd name="connsiteY7" fmla="*/ 601431 h 852505"/>
                <a:gd name="connsiteX8" fmla="*/ 145756 w 238223"/>
                <a:gd name="connsiteY8" fmla="*/ 376006 h 852505"/>
                <a:gd name="connsiteX9" fmla="*/ 18756 w 238223"/>
                <a:gd name="connsiteY9" fmla="*/ 118831 h 852505"/>
                <a:gd name="connsiteX10" fmla="*/ 9231 w 238223"/>
                <a:gd name="connsiteY10" fmla="*/ 4531 h 85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223" h="852505">
                  <a:moveTo>
                    <a:pt x="9231" y="4531"/>
                  </a:moveTo>
                  <a:cubicBezTo>
                    <a:pt x="21402" y="28873"/>
                    <a:pt x="67968" y="205614"/>
                    <a:pt x="91781" y="264881"/>
                  </a:cubicBezTo>
                  <a:cubicBezTo>
                    <a:pt x="115594" y="324148"/>
                    <a:pt x="129881" y="313035"/>
                    <a:pt x="152106" y="360131"/>
                  </a:cubicBezTo>
                  <a:cubicBezTo>
                    <a:pt x="174331" y="407227"/>
                    <a:pt x="213489" y="493481"/>
                    <a:pt x="225131" y="547456"/>
                  </a:cubicBezTo>
                  <a:cubicBezTo>
                    <a:pt x="236773" y="601431"/>
                    <a:pt x="236773" y="633181"/>
                    <a:pt x="221956" y="683981"/>
                  </a:cubicBezTo>
                  <a:cubicBezTo>
                    <a:pt x="207139" y="734781"/>
                    <a:pt x="137819" y="846435"/>
                    <a:pt x="136231" y="852256"/>
                  </a:cubicBezTo>
                  <a:cubicBezTo>
                    <a:pt x="134644" y="858077"/>
                    <a:pt x="196027" y="760710"/>
                    <a:pt x="212431" y="718906"/>
                  </a:cubicBezTo>
                  <a:cubicBezTo>
                    <a:pt x="228835" y="677102"/>
                    <a:pt x="245769" y="658581"/>
                    <a:pt x="234656" y="601431"/>
                  </a:cubicBezTo>
                  <a:cubicBezTo>
                    <a:pt x="223544" y="544281"/>
                    <a:pt x="181739" y="456439"/>
                    <a:pt x="145756" y="376006"/>
                  </a:cubicBezTo>
                  <a:cubicBezTo>
                    <a:pt x="109773" y="295573"/>
                    <a:pt x="43627" y="178627"/>
                    <a:pt x="18756" y="118831"/>
                  </a:cubicBezTo>
                  <a:cubicBezTo>
                    <a:pt x="-6115" y="59035"/>
                    <a:pt x="-2940" y="-19811"/>
                    <a:pt x="9231" y="4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CF99AEF3-9203-45AD-AAC3-B81825394632}"/>
                </a:ext>
              </a:extLst>
            </p:cNvPr>
            <p:cNvSpPr/>
            <p:nvPr/>
          </p:nvSpPr>
          <p:spPr>
            <a:xfrm>
              <a:off x="5590420" y="7676841"/>
              <a:ext cx="201176" cy="729275"/>
            </a:xfrm>
            <a:custGeom>
              <a:avLst/>
              <a:gdLst>
                <a:gd name="connsiteX0" fmla="*/ 755 w 201176"/>
                <a:gd name="connsiteY0" fmla="*/ 309 h 729275"/>
                <a:gd name="connsiteX1" fmla="*/ 111880 w 201176"/>
                <a:gd name="connsiteY1" fmla="*/ 311459 h 729275"/>
                <a:gd name="connsiteX2" fmla="*/ 169030 w 201176"/>
                <a:gd name="connsiteY2" fmla="*/ 501959 h 729275"/>
                <a:gd name="connsiteX3" fmla="*/ 146805 w 201176"/>
                <a:gd name="connsiteY3" fmla="*/ 648009 h 729275"/>
                <a:gd name="connsiteX4" fmla="*/ 102355 w 201176"/>
                <a:gd name="connsiteY4" fmla="*/ 724209 h 729275"/>
                <a:gd name="connsiteX5" fmla="*/ 194430 w 201176"/>
                <a:gd name="connsiteY5" fmla="*/ 508309 h 729275"/>
                <a:gd name="connsiteX6" fmla="*/ 172205 w 201176"/>
                <a:gd name="connsiteY6" fmla="*/ 371784 h 729275"/>
                <a:gd name="connsiteX7" fmla="*/ 755 w 201176"/>
                <a:gd name="connsiteY7" fmla="*/ 309 h 72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176" h="729275">
                  <a:moveTo>
                    <a:pt x="755" y="309"/>
                  </a:moveTo>
                  <a:cubicBezTo>
                    <a:pt x="-9299" y="-9745"/>
                    <a:pt x="83834" y="227851"/>
                    <a:pt x="111880" y="311459"/>
                  </a:cubicBezTo>
                  <a:cubicBezTo>
                    <a:pt x="139926" y="395067"/>
                    <a:pt x="163209" y="445867"/>
                    <a:pt x="169030" y="501959"/>
                  </a:cubicBezTo>
                  <a:cubicBezTo>
                    <a:pt x="174851" y="558051"/>
                    <a:pt x="157917" y="610967"/>
                    <a:pt x="146805" y="648009"/>
                  </a:cubicBezTo>
                  <a:cubicBezTo>
                    <a:pt x="135693" y="685051"/>
                    <a:pt x="94418" y="747492"/>
                    <a:pt x="102355" y="724209"/>
                  </a:cubicBezTo>
                  <a:cubicBezTo>
                    <a:pt x="110293" y="700926"/>
                    <a:pt x="182788" y="567047"/>
                    <a:pt x="194430" y="508309"/>
                  </a:cubicBezTo>
                  <a:cubicBezTo>
                    <a:pt x="206072" y="449572"/>
                    <a:pt x="205013" y="454334"/>
                    <a:pt x="172205" y="371784"/>
                  </a:cubicBezTo>
                  <a:cubicBezTo>
                    <a:pt x="139397" y="289234"/>
                    <a:pt x="10809" y="10363"/>
                    <a:pt x="755" y="3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E6F56444-9755-4E7F-A171-BCD0D935FD23}"/>
                </a:ext>
              </a:extLst>
            </p:cNvPr>
            <p:cNvSpPr/>
            <p:nvPr/>
          </p:nvSpPr>
          <p:spPr>
            <a:xfrm>
              <a:off x="5587203" y="7483445"/>
              <a:ext cx="322485" cy="181358"/>
            </a:xfrm>
            <a:custGeom>
              <a:avLst/>
              <a:gdLst>
                <a:gd name="connsiteX0" fmla="*/ 797 w 322485"/>
                <a:gd name="connsiteY0" fmla="*/ 30 h 181358"/>
                <a:gd name="connsiteX1" fmla="*/ 203997 w 322485"/>
                <a:gd name="connsiteY1" fmla="*/ 146080 h 181358"/>
                <a:gd name="connsiteX2" fmla="*/ 321472 w 322485"/>
                <a:gd name="connsiteY2" fmla="*/ 181005 h 181358"/>
                <a:gd name="connsiteX3" fmla="*/ 140497 w 322485"/>
                <a:gd name="connsiteY3" fmla="*/ 133380 h 181358"/>
                <a:gd name="connsiteX4" fmla="*/ 797 w 322485"/>
                <a:gd name="connsiteY4" fmla="*/ 30 h 18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85" h="181358">
                  <a:moveTo>
                    <a:pt x="797" y="30"/>
                  </a:moveTo>
                  <a:cubicBezTo>
                    <a:pt x="11380" y="2147"/>
                    <a:pt x="150551" y="115918"/>
                    <a:pt x="203997" y="146080"/>
                  </a:cubicBezTo>
                  <a:cubicBezTo>
                    <a:pt x="257443" y="176242"/>
                    <a:pt x="332055" y="183122"/>
                    <a:pt x="321472" y="181005"/>
                  </a:cubicBezTo>
                  <a:cubicBezTo>
                    <a:pt x="310889" y="178888"/>
                    <a:pt x="193414" y="160367"/>
                    <a:pt x="140497" y="133380"/>
                  </a:cubicBezTo>
                  <a:cubicBezTo>
                    <a:pt x="87580" y="106393"/>
                    <a:pt x="-9786" y="-2087"/>
                    <a:pt x="797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66B47F4E-D13E-470E-8B79-6D2A6FAB7F04}"/>
                </a:ext>
              </a:extLst>
            </p:cNvPr>
            <p:cNvSpPr/>
            <p:nvPr/>
          </p:nvSpPr>
          <p:spPr>
            <a:xfrm>
              <a:off x="4868731" y="7859466"/>
              <a:ext cx="683288" cy="487969"/>
            </a:xfrm>
            <a:custGeom>
              <a:avLst/>
              <a:gdLst>
                <a:gd name="connsiteX0" fmla="*/ 12302 w 683288"/>
                <a:gd name="connsiteY0" fmla="*/ 10301 h 487969"/>
                <a:gd name="connsiteX1" fmla="*/ 272652 w 683288"/>
                <a:gd name="connsiteY1" fmla="*/ 285467 h 487969"/>
                <a:gd name="connsiteX2" fmla="*/ 331919 w 683288"/>
                <a:gd name="connsiteY2" fmla="*/ 368017 h 487969"/>
                <a:gd name="connsiteX3" fmla="*/ 577452 w 683288"/>
                <a:gd name="connsiteY3" fmla="*/ 437867 h 487969"/>
                <a:gd name="connsiteX4" fmla="*/ 660002 w 683288"/>
                <a:gd name="connsiteY4" fmla="*/ 475967 h 487969"/>
                <a:gd name="connsiteX5" fmla="*/ 672702 w 683288"/>
                <a:gd name="connsiteY5" fmla="*/ 484434 h 487969"/>
                <a:gd name="connsiteX6" fmla="*/ 520302 w 683288"/>
                <a:gd name="connsiteY6" fmla="*/ 423051 h 487969"/>
                <a:gd name="connsiteX7" fmla="*/ 329802 w 683288"/>
                <a:gd name="connsiteY7" fmla="*/ 336267 h 487969"/>
                <a:gd name="connsiteX8" fmla="*/ 168936 w 683288"/>
                <a:gd name="connsiteY8" fmla="*/ 217734 h 487969"/>
                <a:gd name="connsiteX9" fmla="*/ 54636 w 683288"/>
                <a:gd name="connsiteY9" fmla="*/ 73801 h 487969"/>
                <a:gd name="connsiteX10" fmla="*/ 12302 w 683288"/>
                <a:gd name="connsiteY10" fmla="*/ 10301 h 48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3288" h="487969">
                  <a:moveTo>
                    <a:pt x="12302" y="10301"/>
                  </a:moveTo>
                  <a:cubicBezTo>
                    <a:pt x="48638" y="45579"/>
                    <a:pt x="219383" y="225848"/>
                    <a:pt x="272652" y="285467"/>
                  </a:cubicBezTo>
                  <a:cubicBezTo>
                    <a:pt x="325922" y="345086"/>
                    <a:pt x="281119" y="342617"/>
                    <a:pt x="331919" y="368017"/>
                  </a:cubicBezTo>
                  <a:cubicBezTo>
                    <a:pt x="382719" y="393417"/>
                    <a:pt x="522772" y="419875"/>
                    <a:pt x="577452" y="437867"/>
                  </a:cubicBezTo>
                  <a:cubicBezTo>
                    <a:pt x="632132" y="455859"/>
                    <a:pt x="644127" y="468206"/>
                    <a:pt x="660002" y="475967"/>
                  </a:cubicBezTo>
                  <a:cubicBezTo>
                    <a:pt x="675877" y="483728"/>
                    <a:pt x="695985" y="493253"/>
                    <a:pt x="672702" y="484434"/>
                  </a:cubicBezTo>
                  <a:cubicBezTo>
                    <a:pt x="649419" y="475615"/>
                    <a:pt x="577452" y="447745"/>
                    <a:pt x="520302" y="423051"/>
                  </a:cubicBezTo>
                  <a:cubicBezTo>
                    <a:pt x="463152" y="398357"/>
                    <a:pt x="388363" y="370486"/>
                    <a:pt x="329802" y="336267"/>
                  </a:cubicBezTo>
                  <a:cubicBezTo>
                    <a:pt x="271241" y="302048"/>
                    <a:pt x="214797" y="261478"/>
                    <a:pt x="168936" y="217734"/>
                  </a:cubicBezTo>
                  <a:cubicBezTo>
                    <a:pt x="123075" y="173990"/>
                    <a:pt x="80036" y="108726"/>
                    <a:pt x="54636" y="73801"/>
                  </a:cubicBezTo>
                  <a:cubicBezTo>
                    <a:pt x="29236" y="38876"/>
                    <a:pt x="-24034" y="-24977"/>
                    <a:pt x="12302" y="1030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47F1F0F4-A42F-4A69-9B0C-C3B66E384837}"/>
                </a:ext>
              </a:extLst>
            </p:cNvPr>
            <p:cNvSpPr/>
            <p:nvPr/>
          </p:nvSpPr>
          <p:spPr>
            <a:xfrm>
              <a:off x="5759285" y="7633733"/>
              <a:ext cx="389904" cy="1097525"/>
            </a:xfrm>
            <a:custGeom>
              <a:avLst/>
              <a:gdLst>
                <a:gd name="connsiteX0" fmla="*/ 165 w 389904"/>
                <a:gd name="connsiteY0" fmla="*/ 1084 h 1097525"/>
                <a:gd name="connsiteX1" fmla="*/ 150448 w 389904"/>
                <a:gd name="connsiteY1" fmla="*/ 295300 h 1097525"/>
                <a:gd name="connsiteX2" fmla="*/ 188548 w 389904"/>
                <a:gd name="connsiteY2" fmla="*/ 428650 h 1097525"/>
                <a:gd name="connsiteX3" fmla="*/ 281682 w 389904"/>
                <a:gd name="connsiteY3" fmla="*/ 659367 h 1097525"/>
                <a:gd name="connsiteX4" fmla="*/ 304965 w 389904"/>
                <a:gd name="connsiteY4" fmla="*/ 816000 h 1097525"/>
                <a:gd name="connsiteX5" fmla="*/ 389632 w 389904"/>
                <a:gd name="connsiteY5" fmla="*/ 1097517 h 1097525"/>
                <a:gd name="connsiteX6" fmla="*/ 328248 w 389904"/>
                <a:gd name="connsiteY6" fmla="*/ 824467 h 1097525"/>
                <a:gd name="connsiteX7" fmla="*/ 228765 w 389904"/>
                <a:gd name="connsiteY7" fmla="*/ 445584 h 1097525"/>
                <a:gd name="connsiteX8" fmla="*/ 122932 w 389904"/>
                <a:gd name="connsiteY8" fmla="*/ 204284 h 1097525"/>
                <a:gd name="connsiteX9" fmla="*/ 165 w 389904"/>
                <a:gd name="connsiteY9" fmla="*/ 1084 h 109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04" h="1097525">
                  <a:moveTo>
                    <a:pt x="165" y="1084"/>
                  </a:moveTo>
                  <a:cubicBezTo>
                    <a:pt x="4751" y="16253"/>
                    <a:pt x="119051" y="224039"/>
                    <a:pt x="150448" y="295300"/>
                  </a:cubicBezTo>
                  <a:cubicBezTo>
                    <a:pt x="181845" y="366561"/>
                    <a:pt x="166676" y="367972"/>
                    <a:pt x="188548" y="428650"/>
                  </a:cubicBezTo>
                  <a:cubicBezTo>
                    <a:pt x="210420" y="489328"/>
                    <a:pt x="262279" y="594809"/>
                    <a:pt x="281682" y="659367"/>
                  </a:cubicBezTo>
                  <a:cubicBezTo>
                    <a:pt x="301085" y="723925"/>
                    <a:pt x="286973" y="742975"/>
                    <a:pt x="304965" y="816000"/>
                  </a:cubicBezTo>
                  <a:cubicBezTo>
                    <a:pt x="322957" y="889025"/>
                    <a:pt x="385752" y="1096106"/>
                    <a:pt x="389632" y="1097517"/>
                  </a:cubicBezTo>
                  <a:cubicBezTo>
                    <a:pt x="393512" y="1098928"/>
                    <a:pt x="355059" y="933122"/>
                    <a:pt x="328248" y="824467"/>
                  </a:cubicBezTo>
                  <a:cubicBezTo>
                    <a:pt x="301437" y="715812"/>
                    <a:pt x="262984" y="548948"/>
                    <a:pt x="228765" y="445584"/>
                  </a:cubicBezTo>
                  <a:cubicBezTo>
                    <a:pt x="194546" y="342220"/>
                    <a:pt x="158210" y="274840"/>
                    <a:pt x="122932" y="204284"/>
                  </a:cubicBezTo>
                  <a:cubicBezTo>
                    <a:pt x="87654" y="133728"/>
                    <a:pt x="-4421" y="-14085"/>
                    <a:pt x="165" y="10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B90B18E9-BC85-44A8-AC58-B0DB071FDEAB}"/>
                </a:ext>
              </a:extLst>
            </p:cNvPr>
            <p:cNvSpPr/>
            <p:nvPr/>
          </p:nvSpPr>
          <p:spPr>
            <a:xfrm>
              <a:off x="5792500" y="7634759"/>
              <a:ext cx="461108" cy="1195268"/>
            </a:xfrm>
            <a:custGeom>
              <a:avLst/>
              <a:gdLst>
                <a:gd name="connsiteX0" fmla="*/ 5050 w 461108"/>
                <a:gd name="connsiteY0" fmla="*/ 14874 h 1195268"/>
                <a:gd name="connsiteX1" fmla="*/ 178617 w 461108"/>
                <a:gd name="connsiteY1" fmla="*/ 323908 h 1195268"/>
                <a:gd name="connsiteX2" fmla="*/ 309850 w 461108"/>
                <a:gd name="connsiteY2" fmla="*/ 707024 h 1195268"/>
                <a:gd name="connsiteX3" fmla="*/ 409333 w 461108"/>
                <a:gd name="connsiteY3" fmla="*/ 1121891 h 1195268"/>
                <a:gd name="connsiteX4" fmla="*/ 460133 w 461108"/>
                <a:gd name="connsiteY4" fmla="*/ 1181158 h 1195268"/>
                <a:gd name="connsiteX5" fmla="*/ 409333 w 461108"/>
                <a:gd name="connsiteY5" fmla="*/ 961024 h 1195268"/>
                <a:gd name="connsiteX6" fmla="*/ 81250 w 461108"/>
                <a:gd name="connsiteY6" fmla="*/ 143991 h 1195268"/>
                <a:gd name="connsiteX7" fmla="*/ 5050 w 461108"/>
                <a:gd name="connsiteY7" fmla="*/ 14874 h 119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108" h="1195268">
                  <a:moveTo>
                    <a:pt x="5050" y="14874"/>
                  </a:moveTo>
                  <a:cubicBezTo>
                    <a:pt x="21278" y="44860"/>
                    <a:pt x="127817" y="208550"/>
                    <a:pt x="178617" y="323908"/>
                  </a:cubicBezTo>
                  <a:cubicBezTo>
                    <a:pt x="229417" y="439266"/>
                    <a:pt x="271397" y="574027"/>
                    <a:pt x="309850" y="707024"/>
                  </a:cubicBezTo>
                  <a:cubicBezTo>
                    <a:pt x="348303" y="840021"/>
                    <a:pt x="384286" y="1042869"/>
                    <a:pt x="409333" y="1121891"/>
                  </a:cubicBezTo>
                  <a:cubicBezTo>
                    <a:pt x="434380" y="1200913"/>
                    <a:pt x="460133" y="1207969"/>
                    <a:pt x="460133" y="1181158"/>
                  </a:cubicBezTo>
                  <a:cubicBezTo>
                    <a:pt x="460133" y="1154347"/>
                    <a:pt x="472480" y="1133885"/>
                    <a:pt x="409333" y="961024"/>
                  </a:cubicBezTo>
                  <a:cubicBezTo>
                    <a:pt x="346186" y="788163"/>
                    <a:pt x="151453" y="300271"/>
                    <a:pt x="81250" y="143991"/>
                  </a:cubicBezTo>
                  <a:cubicBezTo>
                    <a:pt x="11047" y="-12289"/>
                    <a:pt x="-11178" y="-15112"/>
                    <a:pt x="5050" y="14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96AB2C09-2EE5-43E5-BE2A-CAD0B03B19DA}"/>
                </a:ext>
              </a:extLst>
            </p:cNvPr>
            <p:cNvSpPr/>
            <p:nvPr/>
          </p:nvSpPr>
          <p:spPr>
            <a:xfrm>
              <a:off x="5852151" y="7658712"/>
              <a:ext cx="421772" cy="1161757"/>
            </a:xfrm>
            <a:custGeom>
              <a:avLst/>
              <a:gdLst>
                <a:gd name="connsiteX0" fmla="*/ 432 w 421772"/>
                <a:gd name="connsiteY0" fmla="*/ 1505 h 1161757"/>
                <a:gd name="connsiteX1" fmla="*/ 220566 w 421772"/>
                <a:gd name="connsiteY1" fmla="*/ 352871 h 1161757"/>
                <a:gd name="connsiteX2" fmla="*/ 317932 w 421772"/>
                <a:gd name="connsiteY2" fmla="*/ 752921 h 1161757"/>
                <a:gd name="connsiteX3" fmla="*/ 419532 w 421772"/>
                <a:gd name="connsiteY3" fmla="*/ 1157205 h 1161757"/>
                <a:gd name="connsiteX4" fmla="*/ 381432 w 421772"/>
                <a:gd name="connsiteY4" fmla="*/ 947655 h 1161757"/>
                <a:gd name="connsiteX5" fmla="*/ 303116 w 421772"/>
                <a:gd name="connsiteY5" fmla="*/ 596288 h 1161757"/>
                <a:gd name="connsiteX6" fmla="*/ 167649 w 421772"/>
                <a:gd name="connsiteY6" fmla="*/ 240688 h 1161757"/>
                <a:gd name="connsiteX7" fmla="*/ 432 w 421772"/>
                <a:gd name="connsiteY7" fmla="*/ 1505 h 116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772" h="1161757">
                  <a:moveTo>
                    <a:pt x="432" y="1505"/>
                  </a:moveTo>
                  <a:cubicBezTo>
                    <a:pt x="9251" y="20202"/>
                    <a:pt x="167649" y="227635"/>
                    <a:pt x="220566" y="352871"/>
                  </a:cubicBezTo>
                  <a:cubicBezTo>
                    <a:pt x="273483" y="478107"/>
                    <a:pt x="284771" y="618865"/>
                    <a:pt x="317932" y="752921"/>
                  </a:cubicBezTo>
                  <a:cubicBezTo>
                    <a:pt x="351093" y="886977"/>
                    <a:pt x="408949" y="1124749"/>
                    <a:pt x="419532" y="1157205"/>
                  </a:cubicBezTo>
                  <a:cubicBezTo>
                    <a:pt x="430115" y="1189661"/>
                    <a:pt x="400835" y="1041141"/>
                    <a:pt x="381432" y="947655"/>
                  </a:cubicBezTo>
                  <a:cubicBezTo>
                    <a:pt x="362029" y="854169"/>
                    <a:pt x="338746" y="714116"/>
                    <a:pt x="303116" y="596288"/>
                  </a:cubicBezTo>
                  <a:cubicBezTo>
                    <a:pt x="267486" y="478460"/>
                    <a:pt x="215274" y="338760"/>
                    <a:pt x="167649" y="240688"/>
                  </a:cubicBezTo>
                  <a:cubicBezTo>
                    <a:pt x="120024" y="142616"/>
                    <a:pt x="-8387" y="-17192"/>
                    <a:pt x="432" y="15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8DBD82BE-CA58-4977-BB48-70CC8FD9EC5C}"/>
                </a:ext>
              </a:extLst>
            </p:cNvPr>
            <p:cNvSpPr/>
            <p:nvPr/>
          </p:nvSpPr>
          <p:spPr>
            <a:xfrm>
              <a:off x="5897641" y="7663115"/>
              <a:ext cx="454206" cy="1226329"/>
            </a:xfrm>
            <a:custGeom>
              <a:avLst/>
              <a:gdLst>
                <a:gd name="connsiteX0" fmla="*/ 3626 w 454206"/>
                <a:gd name="connsiteY0" fmla="*/ 5568 h 1226329"/>
                <a:gd name="connsiteX1" fmla="*/ 227992 w 454206"/>
                <a:gd name="connsiteY1" fmla="*/ 342118 h 1226329"/>
                <a:gd name="connsiteX2" fmla="*/ 369809 w 454206"/>
                <a:gd name="connsiteY2" fmla="*/ 864935 h 1226329"/>
                <a:gd name="connsiteX3" fmla="*/ 446009 w 454206"/>
                <a:gd name="connsiteY3" fmla="*/ 1180318 h 1226329"/>
                <a:gd name="connsiteX4" fmla="*/ 441776 w 454206"/>
                <a:gd name="connsiteY4" fmla="*/ 1209952 h 1226329"/>
                <a:gd name="connsiteX5" fmla="*/ 437542 w 454206"/>
                <a:gd name="connsiteY5" fmla="*/ 1038502 h 1226329"/>
                <a:gd name="connsiteX6" fmla="*/ 227992 w 454206"/>
                <a:gd name="connsiteY6" fmla="*/ 403502 h 1226329"/>
                <a:gd name="connsiteX7" fmla="*/ 98876 w 454206"/>
                <a:gd name="connsiteY7" fmla="*/ 151618 h 1226329"/>
                <a:gd name="connsiteX8" fmla="*/ 3626 w 454206"/>
                <a:gd name="connsiteY8" fmla="*/ 5568 h 12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206" h="1226329">
                  <a:moveTo>
                    <a:pt x="3626" y="5568"/>
                  </a:moveTo>
                  <a:cubicBezTo>
                    <a:pt x="25145" y="37318"/>
                    <a:pt x="166962" y="198890"/>
                    <a:pt x="227992" y="342118"/>
                  </a:cubicBezTo>
                  <a:cubicBezTo>
                    <a:pt x="289022" y="485346"/>
                    <a:pt x="333473" y="725235"/>
                    <a:pt x="369809" y="864935"/>
                  </a:cubicBezTo>
                  <a:cubicBezTo>
                    <a:pt x="406145" y="1004635"/>
                    <a:pt x="434014" y="1122815"/>
                    <a:pt x="446009" y="1180318"/>
                  </a:cubicBezTo>
                  <a:cubicBezTo>
                    <a:pt x="458004" y="1237821"/>
                    <a:pt x="443187" y="1233588"/>
                    <a:pt x="441776" y="1209952"/>
                  </a:cubicBezTo>
                  <a:cubicBezTo>
                    <a:pt x="440365" y="1186316"/>
                    <a:pt x="473173" y="1172910"/>
                    <a:pt x="437542" y="1038502"/>
                  </a:cubicBezTo>
                  <a:cubicBezTo>
                    <a:pt x="401911" y="904094"/>
                    <a:pt x="284436" y="551316"/>
                    <a:pt x="227992" y="403502"/>
                  </a:cubicBezTo>
                  <a:cubicBezTo>
                    <a:pt x="171548" y="255688"/>
                    <a:pt x="135918" y="217940"/>
                    <a:pt x="98876" y="151618"/>
                  </a:cubicBezTo>
                  <a:cubicBezTo>
                    <a:pt x="61834" y="85296"/>
                    <a:pt x="-17893" y="-26182"/>
                    <a:pt x="3626" y="55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F1B14FA8-5E12-4B9A-8321-6AD64E2D6E1D}"/>
                </a:ext>
              </a:extLst>
            </p:cNvPr>
            <p:cNvSpPr/>
            <p:nvPr/>
          </p:nvSpPr>
          <p:spPr>
            <a:xfrm>
              <a:off x="3097074" y="7995924"/>
              <a:ext cx="464919" cy="1036788"/>
            </a:xfrm>
            <a:custGeom>
              <a:avLst/>
              <a:gdLst>
                <a:gd name="connsiteX0" fmla="*/ 162593 w 464919"/>
                <a:gd name="connsiteY0" fmla="*/ 843 h 1036788"/>
                <a:gd name="connsiteX1" fmla="*/ 420826 w 464919"/>
                <a:gd name="connsiteY1" fmla="*/ 161709 h 1036788"/>
                <a:gd name="connsiteX2" fmla="*/ 454693 w 464919"/>
                <a:gd name="connsiteY2" fmla="*/ 483443 h 1036788"/>
                <a:gd name="connsiteX3" fmla="*/ 310759 w 464919"/>
                <a:gd name="connsiteY3" fmla="*/ 987209 h 1036788"/>
                <a:gd name="connsiteX4" fmla="*/ 255726 w 464919"/>
                <a:gd name="connsiteY4" fmla="*/ 999909 h 1036788"/>
                <a:gd name="connsiteX5" fmla="*/ 82159 w 464919"/>
                <a:gd name="connsiteY5" fmla="*/ 826343 h 1036788"/>
                <a:gd name="connsiteX6" fmla="*/ 18659 w 464919"/>
                <a:gd name="connsiteY6" fmla="*/ 652776 h 1036788"/>
                <a:gd name="connsiteX7" fmla="*/ 10193 w 464919"/>
                <a:gd name="connsiteY7" fmla="*/ 517309 h 1036788"/>
                <a:gd name="connsiteX8" fmla="*/ 149893 w 464919"/>
                <a:gd name="connsiteY8" fmla="*/ 225209 h 1036788"/>
                <a:gd name="connsiteX9" fmla="*/ 162593 w 464919"/>
                <a:gd name="connsiteY9" fmla="*/ 843 h 103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919" h="1036788">
                  <a:moveTo>
                    <a:pt x="162593" y="843"/>
                  </a:moveTo>
                  <a:cubicBezTo>
                    <a:pt x="207748" y="-9740"/>
                    <a:pt x="372143" y="81276"/>
                    <a:pt x="420826" y="161709"/>
                  </a:cubicBezTo>
                  <a:cubicBezTo>
                    <a:pt x="469509" y="242142"/>
                    <a:pt x="473038" y="345860"/>
                    <a:pt x="454693" y="483443"/>
                  </a:cubicBezTo>
                  <a:cubicBezTo>
                    <a:pt x="436349" y="621026"/>
                    <a:pt x="343920" y="901131"/>
                    <a:pt x="310759" y="987209"/>
                  </a:cubicBezTo>
                  <a:cubicBezTo>
                    <a:pt x="277598" y="1073287"/>
                    <a:pt x="293826" y="1026720"/>
                    <a:pt x="255726" y="999909"/>
                  </a:cubicBezTo>
                  <a:cubicBezTo>
                    <a:pt x="217626" y="973098"/>
                    <a:pt x="121670" y="884198"/>
                    <a:pt x="82159" y="826343"/>
                  </a:cubicBezTo>
                  <a:cubicBezTo>
                    <a:pt x="42648" y="768488"/>
                    <a:pt x="30653" y="704282"/>
                    <a:pt x="18659" y="652776"/>
                  </a:cubicBezTo>
                  <a:cubicBezTo>
                    <a:pt x="6665" y="601270"/>
                    <a:pt x="-11679" y="588570"/>
                    <a:pt x="10193" y="517309"/>
                  </a:cubicBezTo>
                  <a:cubicBezTo>
                    <a:pt x="32065" y="446048"/>
                    <a:pt x="122376" y="307759"/>
                    <a:pt x="149893" y="225209"/>
                  </a:cubicBezTo>
                  <a:cubicBezTo>
                    <a:pt x="177410" y="142659"/>
                    <a:pt x="117438" y="11426"/>
                    <a:pt x="162593" y="84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B9306E32-1A96-464A-AF37-A4B54B3FC495}"/>
                </a:ext>
              </a:extLst>
            </p:cNvPr>
            <p:cNvSpPr/>
            <p:nvPr/>
          </p:nvSpPr>
          <p:spPr>
            <a:xfrm>
              <a:off x="4072138" y="7273119"/>
              <a:ext cx="362411" cy="951422"/>
            </a:xfrm>
            <a:custGeom>
              <a:avLst/>
              <a:gdLst>
                <a:gd name="connsiteX0" fmla="*/ 1387 w 362411"/>
                <a:gd name="connsiteY0" fmla="*/ 806 h 951422"/>
                <a:gd name="connsiteX1" fmla="*/ 87112 w 362411"/>
                <a:gd name="connsiteY1" fmla="*/ 124631 h 951422"/>
                <a:gd name="connsiteX2" fmla="*/ 334762 w 362411"/>
                <a:gd name="connsiteY2" fmla="*/ 448481 h 951422"/>
                <a:gd name="connsiteX3" fmla="*/ 341112 w 362411"/>
                <a:gd name="connsiteY3" fmla="*/ 518331 h 951422"/>
                <a:gd name="connsiteX4" fmla="*/ 198237 w 362411"/>
                <a:gd name="connsiteY4" fmla="*/ 692956 h 951422"/>
                <a:gd name="connsiteX5" fmla="*/ 220462 w 362411"/>
                <a:gd name="connsiteY5" fmla="*/ 835831 h 951422"/>
                <a:gd name="connsiteX6" fmla="*/ 287137 w 362411"/>
                <a:gd name="connsiteY6" fmla="*/ 950131 h 951422"/>
                <a:gd name="connsiteX7" fmla="*/ 201412 w 362411"/>
                <a:gd name="connsiteY7" fmla="*/ 759631 h 951422"/>
                <a:gd name="connsiteX8" fmla="*/ 150612 w 362411"/>
                <a:gd name="connsiteY8" fmla="*/ 416731 h 951422"/>
                <a:gd name="connsiteX9" fmla="*/ 39487 w 362411"/>
                <a:gd name="connsiteY9" fmla="*/ 273856 h 951422"/>
                <a:gd name="connsiteX10" fmla="*/ 33137 w 362411"/>
                <a:gd name="connsiteY10" fmla="*/ 80181 h 951422"/>
                <a:gd name="connsiteX11" fmla="*/ 1387 w 362411"/>
                <a:gd name="connsiteY11" fmla="*/ 806 h 95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411" h="951422">
                  <a:moveTo>
                    <a:pt x="1387" y="806"/>
                  </a:moveTo>
                  <a:cubicBezTo>
                    <a:pt x="10383" y="8214"/>
                    <a:pt x="31550" y="50019"/>
                    <a:pt x="87112" y="124631"/>
                  </a:cubicBezTo>
                  <a:cubicBezTo>
                    <a:pt x="142674" y="199243"/>
                    <a:pt x="292429" y="382864"/>
                    <a:pt x="334762" y="448481"/>
                  </a:cubicBezTo>
                  <a:cubicBezTo>
                    <a:pt x="377095" y="514098"/>
                    <a:pt x="363866" y="477585"/>
                    <a:pt x="341112" y="518331"/>
                  </a:cubicBezTo>
                  <a:cubicBezTo>
                    <a:pt x="318358" y="559077"/>
                    <a:pt x="218345" y="640039"/>
                    <a:pt x="198237" y="692956"/>
                  </a:cubicBezTo>
                  <a:cubicBezTo>
                    <a:pt x="178129" y="745873"/>
                    <a:pt x="205645" y="792969"/>
                    <a:pt x="220462" y="835831"/>
                  </a:cubicBezTo>
                  <a:cubicBezTo>
                    <a:pt x="235279" y="878693"/>
                    <a:pt x="290312" y="962831"/>
                    <a:pt x="287137" y="950131"/>
                  </a:cubicBezTo>
                  <a:cubicBezTo>
                    <a:pt x="283962" y="937431"/>
                    <a:pt x="224166" y="848531"/>
                    <a:pt x="201412" y="759631"/>
                  </a:cubicBezTo>
                  <a:cubicBezTo>
                    <a:pt x="178658" y="670731"/>
                    <a:pt x="177599" y="497693"/>
                    <a:pt x="150612" y="416731"/>
                  </a:cubicBezTo>
                  <a:cubicBezTo>
                    <a:pt x="123625" y="335769"/>
                    <a:pt x="59066" y="329948"/>
                    <a:pt x="39487" y="273856"/>
                  </a:cubicBezTo>
                  <a:cubicBezTo>
                    <a:pt x="19908" y="217764"/>
                    <a:pt x="36312" y="121985"/>
                    <a:pt x="33137" y="80181"/>
                  </a:cubicBezTo>
                  <a:cubicBezTo>
                    <a:pt x="29962" y="38377"/>
                    <a:pt x="-7609" y="-6602"/>
                    <a:pt x="1387" y="80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127A5DDA-1CD7-42F4-8EA3-15FBD6748D2A}"/>
                </a:ext>
              </a:extLst>
            </p:cNvPr>
            <p:cNvSpPr/>
            <p:nvPr/>
          </p:nvSpPr>
          <p:spPr>
            <a:xfrm>
              <a:off x="5408802" y="7258657"/>
              <a:ext cx="167458" cy="628215"/>
            </a:xfrm>
            <a:custGeom>
              <a:avLst/>
              <a:gdLst>
                <a:gd name="connsiteX0" fmla="*/ 166498 w 167458"/>
                <a:gd name="connsiteY0" fmla="*/ 18443 h 628215"/>
                <a:gd name="connsiteX1" fmla="*/ 68073 w 167458"/>
                <a:gd name="connsiteY1" fmla="*/ 532793 h 628215"/>
                <a:gd name="connsiteX2" fmla="*/ 1398 w 167458"/>
                <a:gd name="connsiteY2" fmla="*/ 628043 h 628215"/>
                <a:gd name="connsiteX3" fmla="*/ 26798 w 167458"/>
                <a:gd name="connsiteY3" fmla="*/ 551843 h 628215"/>
                <a:gd name="connsiteX4" fmla="*/ 74423 w 167458"/>
                <a:gd name="connsiteY4" fmla="*/ 399443 h 628215"/>
                <a:gd name="connsiteX5" fmla="*/ 115698 w 167458"/>
                <a:gd name="connsiteY5" fmla="*/ 139093 h 628215"/>
                <a:gd name="connsiteX6" fmla="*/ 166498 w 167458"/>
                <a:gd name="connsiteY6" fmla="*/ 18443 h 6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58" h="628215">
                  <a:moveTo>
                    <a:pt x="166498" y="18443"/>
                  </a:moveTo>
                  <a:cubicBezTo>
                    <a:pt x="158561" y="84060"/>
                    <a:pt x="95590" y="431193"/>
                    <a:pt x="68073" y="532793"/>
                  </a:cubicBezTo>
                  <a:cubicBezTo>
                    <a:pt x="40556" y="634393"/>
                    <a:pt x="8277" y="624868"/>
                    <a:pt x="1398" y="628043"/>
                  </a:cubicBezTo>
                  <a:cubicBezTo>
                    <a:pt x="-5481" y="631218"/>
                    <a:pt x="14627" y="589943"/>
                    <a:pt x="26798" y="551843"/>
                  </a:cubicBezTo>
                  <a:cubicBezTo>
                    <a:pt x="38969" y="513743"/>
                    <a:pt x="59606" y="468235"/>
                    <a:pt x="74423" y="399443"/>
                  </a:cubicBezTo>
                  <a:cubicBezTo>
                    <a:pt x="89240" y="330651"/>
                    <a:pt x="100352" y="199418"/>
                    <a:pt x="115698" y="139093"/>
                  </a:cubicBezTo>
                  <a:cubicBezTo>
                    <a:pt x="131044" y="78768"/>
                    <a:pt x="174435" y="-47174"/>
                    <a:pt x="166498" y="184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BA1E02B1-B4B7-4B99-B534-2678581ECFA2}"/>
                </a:ext>
              </a:extLst>
            </p:cNvPr>
            <p:cNvSpPr/>
            <p:nvPr/>
          </p:nvSpPr>
          <p:spPr>
            <a:xfrm>
              <a:off x="5279557" y="7767104"/>
              <a:ext cx="167544" cy="56719"/>
            </a:xfrm>
            <a:custGeom>
              <a:avLst/>
              <a:gdLst>
                <a:gd name="connsiteX0" fmla="*/ 5231 w 167544"/>
                <a:gd name="connsiteY0" fmla="*/ 56096 h 56719"/>
                <a:gd name="connsiteX1" fmla="*/ 167156 w 167544"/>
                <a:gd name="connsiteY1" fmla="*/ 534 h 56719"/>
                <a:gd name="connsiteX2" fmla="*/ 49681 w 167544"/>
                <a:gd name="connsiteY2" fmla="*/ 29109 h 56719"/>
                <a:gd name="connsiteX3" fmla="*/ 5231 w 167544"/>
                <a:gd name="connsiteY3" fmla="*/ 56096 h 5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44" h="56719">
                  <a:moveTo>
                    <a:pt x="5231" y="56096"/>
                  </a:moveTo>
                  <a:cubicBezTo>
                    <a:pt x="24810" y="51334"/>
                    <a:pt x="159748" y="5032"/>
                    <a:pt x="167156" y="534"/>
                  </a:cubicBezTo>
                  <a:cubicBezTo>
                    <a:pt x="174564" y="-3964"/>
                    <a:pt x="73758" y="21172"/>
                    <a:pt x="49681" y="29109"/>
                  </a:cubicBezTo>
                  <a:cubicBezTo>
                    <a:pt x="25604" y="37046"/>
                    <a:pt x="-14348" y="60858"/>
                    <a:pt x="5231" y="560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F9895A50-1FDE-4AAC-B0F9-3F02C3D11C6E}"/>
                </a:ext>
              </a:extLst>
            </p:cNvPr>
            <p:cNvSpPr/>
            <p:nvPr/>
          </p:nvSpPr>
          <p:spPr>
            <a:xfrm>
              <a:off x="4961135" y="7843808"/>
              <a:ext cx="254553" cy="58694"/>
            </a:xfrm>
            <a:custGeom>
              <a:avLst/>
              <a:gdLst>
                <a:gd name="connsiteX0" fmla="*/ 2978 w 254553"/>
                <a:gd name="connsiteY0" fmla="*/ 30 h 58694"/>
                <a:gd name="connsiteX1" fmla="*/ 252215 w 254553"/>
                <a:gd name="connsiteY1" fmla="*/ 55592 h 58694"/>
                <a:gd name="connsiteX2" fmla="*/ 122040 w 254553"/>
                <a:gd name="connsiteY2" fmla="*/ 47655 h 58694"/>
                <a:gd name="connsiteX3" fmla="*/ 2978 w 254553"/>
                <a:gd name="connsiteY3" fmla="*/ 30 h 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53" h="58694">
                  <a:moveTo>
                    <a:pt x="2978" y="30"/>
                  </a:moveTo>
                  <a:cubicBezTo>
                    <a:pt x="24674" y="1353"/>
                    <a:pt x="232371" y="47655"/>
                    <a:pt x="252215" y="55592"/>
                  </a:cubicBezTo>
                  <a:cubicBezTo>
                    <a:pt x="272059" y="63529"/>
                    <a:pt x="160140" y="54534"/>
                    <a:pt x="122040" y="47655"/>
                  </a:cubicBezTo>
                  <a:cubicBezTo>
                    <a:pt x="83940" y="40776"/>
                    <a:pt x="-18718" y="-1293"/>
                    <a:pt x="2978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98FD0E01-9B3F-4A10-8CE3-CE09FAC5E85B}"/>
                </a:ext>
              </a:extLst>
            </p:cNvPr>
            <p:cNvSpPr/>
            <p:nvPr/>
          </p:nvSpPr>
          <p:spPr>
            <a:xfrm>
              <a:off x="4952270" y="7851127"/>
              <a:ext cx="107265" cy="95320"/>
            </a:xfrm>
            <a:custGeom>
              <a:avLst/>
              <a:gdLst>
                <a:gd name="connsiteX0" fmla="*/ 2318 w 107265"/>
                <a:gd name="connsiteY0" fmla="*/ 648 h 95320"/>
                <a:gd name="connsiteX1" fmla="*/ 103918 w 107265"/>
                <a:gd name="connsiteY1" fmla="*/ 83198 h 95320"/>
                <a:gd name="connsiteX2" fmla="*/ 78518 w 107265"/>
                <a:gd name="connsiteY2" fmla="*/ 91136 h 95320"/>
                <a:gd name="connsiteX3" fmla="*/ 35655 w 107265"/>
                <a:gd name="connsiteY3" fmla="*/ 46686 h 95320"/>
                <a:gd name="connsiteX4" fmla="*/ 2318 w 107265"/>
                <a:gd name="connsiteY4" fmla="*/ 648 h 9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95320">
                  <a:moveTo>
                    <a:pt x="2318" y="648"/>
                  </a:moveTo>
                  <a:cubicBezTo>
                    <a:pt x="13695" y="6733"/>
                    <a:pt x="91218" y="68117"/>
                    <a:pt x="103918" y="83198"/>
                  </a:cubicBezTo>
                  <a:cubicBezTo>
                    <a:pt x="116618" y="98279"/>
                    <a:pt x="89895" y="97221"/>
                    <a:pt x="78518" y="91136"/>
                  </a:cubicBezTo>
                  <a:cubicBezTo>
                    <a:pt x="67141" y="85051"/>
                    <a:pt x="46768" y="60444"/>
                    <a:pt x="35655" y="46686"/>
                  </a:cubicBezTo>
                  <a:cubicBezTo>
                    <a:pt x="24542" y="32928"/>
                    <a:pt x="-9059" y="-5437"/>
                    <a:pt x="2318" y="6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3D14E20A-C36E-4B77-A607-3326A14CA26B}"/>
                </a:ext>
              </a:extLst>
            </p:cNvPr>
            <p:cNvSpPr/>
            <p:nvPr/>
          </p:nvSpPr>
          <p:spPr>
            <a:xfrm>
              <a:off x="5199023" y="7899214"/>
              <a:ext cx="132790" cy="275364"/>
            </a:xfrm>
            <a:custGeom>
              <a:avLst/>
              <a:gdLst>
                <a:gd name="connsiteX0" fmla="*/ 12740 w 132790"/>
                <a:gd name="connsiteY0" fmla="*/ 186 h 275364"/>
                <a:gd name="connsiteX1" fmla="*/ 131802 w 132790"/>
                <a:gd name="connsiteY1" fmla="*/ 49399 h 275364"/>
                <a:gd name="connsiteX2" fmla="*/ 68302 w 132790"/>
                <a:gd name="connsiteY2" fmla="*/ 122424 h 275364"/>
                <a:gd name="connsiteX3" fmla="*/ 46077 w 132790"/>
                <a:gd name="connsiteY3" fmla="*/ 204974 h 275364"/>
                <a:gd name="connsiteX4" fmla="*/ 44490 w 132790"/>
                <a:gd name="connsiteY4" fmla="*/ 274824 h 275364"/>
                <a:gd name="connsiteX5" fmla="*/ 40 w 132790"/>
                <a:gd name="connsiteY5" fmla="*/ 233549 h 275364"/>
                <a:gd name="connsiteX6" fmla="*/ 36552 w 132790"/>
                <a:gd name="connsiteY6" fmla="*/ 165286 h 275364"/>
                <a:gd name="connsiteX7" fmla="*/ 36552 w 132790"/>
                <a:gd name="connsiteY7" fmla="*/ 66861 h 275364"/>
                <a:gd name="connsiteX8" fmla="*/ 12740 w 132790"/>
                <a:gd name="connsiteY8" fmla="*/ 186 h 27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790" h="275364">
                  <a:moveTo>
                    <a:pt x="12740" y="186"/>
                  </a:moveTo>
                  <a:cubicBezTo>
                    <a:pt x="28615" y="-2724"/>
                    <a:pt x="122542" y="29026"/>
                    <a:pt x="131802" y="49399"/>
                  </a:cubicBezTo>
                  <a:cubicBezTo>
                    <a:pt x="141062" y="69772"/>
                    <a:pt x="82589" y="96495"/>
                    <a:pt x="68302" y="122424"/>
                  </a:cubicBezTo>
                  <a:cubicBezTo>
                    <a:pt x="54015" y="148353"/>
                    <a:pt x="50046" y="179574"/>
                    <a:pt x="46077" y="204974"/>
                  </a:cubicBezTo>
                  <a:cubicBezTo>
                    <a:pt x="42108" y="230374"/>
                    <a:pt x="52163" y="270061"/>
                    <a:pt x="44490" y="274824"/>
                  </a:cubicBezTo>
                  <a:cubicBezTo>
                    <a:pt x="36817" y="279587"/>
                    <a:pt x="1363" y="251805"/>
                    <a:pt x="40" y="233549"/>
                  </a:cubicBezTo>
                  <a:cubicBezTo>
                    <a:pt x="-1283" y="215293"/>
                    <a:pt x="30467" y="193067"/>
                    <a:pt x="36552" y="165286"/>
                  </a:cubicBezTo>
                  <a:cubicBezTo>
                    <a:pt x="42637" y="137505"/>
                    <a:pt x="37610" y="89086"/>
                    <a:pt x="36552" y="66861"/>
                  </a:cubicBezTo>
                  <a:cubicBezTo>
                    <a:pt x="35494" y="44636"/>
                    <a:pt x="-3135" y="3096"/>
                    <a:pt x="12740" y="18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CD4B01A9-70AF-4211-AA2D-3C0AC1819AFF}"/>
                </a:ext>
              </a:extLst>
            </p:cNvPr>
            <p:cNvSpPr/>
            <p:nvPr/>
          </p:nvSpPr>
          <p:spPr>
            <a:xfrm>
              <a:off x="5095796" y="7954923"/>
              <a:ext cx="131872" cy="112826"/>
            </a:xfrm>
            <a:custGeom>
              <a:avLst/>
              <a:gdLst>
                <a:gd name="connsiteX0" fmla="*/ 79 w 131872"/>
                <a:gd name="connsiteY0" fmla="*/ 40 h 112826"/>
                <a:gd name="connsiteX1" fmla="*/ 42942 w 131872"/>
                <a:gd name="connsiteY1" fmla="*/ 71477 h 112826"/>
                <a:gd name="connsiteX2" fmla="*/ 131842 w 131872"/>
                <a:gd name="connsiteY2" fmla="*/ 112752 h 112826"/>
                <a:gd name="connsiteX3" fmla="*/ 52467 w 131872"/>
                <a:gd name="connsiteY3" fmla="*/ 61952 h 112826"/>
                <a:gd name="connsiteX4" fmla="*/ 79 w 131872"/>
                <a:gd name="connsiteY4" fmla="*/ 40 h 1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72" h="112826">
                  <a:moveTo>
                    <a:pt x="79" y="40"/>
                  </a:moveTo>
                  <a:cubicBezTo>
                    <a:pt x="-1508" y="1627"/>
                    <a:pt x="20982" y="52692"/>
                    <a:pt x="42942" y="71477"/>
                  </a:cubicBezTo>
                  <a:cubicBezTo>
                    <a:pt x="64902" y="90262"/>
                    <a:pt x="130255" y="114339"/>
                    <a:pt x="131842" y="112752"/>
                  </a:cubicBezTo>
                  <a:cubicBezTo>
                    <a:pt x="133429" y="111165"/>
                    <a:pt x="73104" y="80208"/>
                    <a:pt x="52467" y="61952"/>
                  </a:cubicBezTo>
                  <a:cubicBezTo>
                    <a:pt x="31830" y="43696"/>
                    <a:pt x="1666" y="-1547"/>
                    <a:pt x="79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1E41BD2C-4415-4333-858A-1E4690567117}"/>
                </a:ext>
              </a:extLst>
            </p:cNvPr>
            <p:cNvSpPr/>
            <p:nvPr/>
          </p:nvSpPr>
          <p:spPr>
            <a:xfrm>
              <a:off x="5526137" y="7853235"/>
              <a:ext cx="117713" cy="397071"/>
            </a:xfrm>
            <a:custGeom>
              <a:avLst/>
              <a:gdLst>
                <a:gd name="connsiteX0" fmla="*/ 25351 w 117713"/>
                <a:gd name="connsiteY0" fmla="*/ 128 h 397071"/>
                <a:gd name="connsiteX1" fmla="*/ 104726 w 117713"/>
                <a:gd name="connsiteY1" fmla="*/ 125540 h 397071"/>
                <a:gd name="connsiteX2" fmla="*/ 117426 w 117713"/>
                <a:gd name="connsiteY2" fmla="*/ 250953 h 397071"/>
                <a:gd name="connsiteX3" fmla="*/ 103138 w 117713"/>
                <a:gd name="connsiteY3" fmla="*/ 314453 h 397071"/>
                <a:gd name="connsiteX4" fmla="*/ 57101 w 117713"/>
                <a:gd name="connsiteY4" fmla="*/ 397003 h 397071"/>
                <a:gd name="connsiteX5" fmla="*/ 72976 w 117713"/>
                <a:gd name="connsiteY5" fmla="*/ 300165 h 397071"/>
                <a:gd name="connsiteX6" fmla="*/ 55513 w 117713"/>
                <a:gd name="connsiteY6" fmla="*/ 263653 h 397071"/>
                <a:gd name="connsiteX7" fmla="*/ 4713 w 117713"/>
                <a:gd name="connsiteY7" fmla="*/ 174753 h 397071"/>
                <a:gd name="connsiteX8" fmla="*/ 3126 w 117713"/>
                <a:gd name="connsiteY8" fmla="*/ 103315 h 397071"/>
                <a:gd name="connsiteX9" fmla="*/ 25351 w 117713"/>
                <a:gd name="connsiteY9" fmla="*/ 128 h 39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13" h="397071">
                  <a:moveTo>
                    <a:pt x="25351" y="128"/>
                  </a:moveTo>
                  <a:cubicBezTo>
                    <a:pt x="42284" y="3832"/>
                    <a:pt x="89380" y="83736"/>
                    <a:pt x="104726" y="125540"/>
                  </a:cubicBezTo>
                  <a:cubicBezTo>
                    <a:pt x="120072" y="167344"/>
                    <a:pt x="117691" y="219468"/>
                    <a:pt x="117426" y="250953"/>
                  </a:cubicBezTo>
                  <a:cubicBezTo>
                    <a:pt x="117161" y="282438"/>
                    <a:pt x="113192" y="290111"/>
                    <a:pt x="103138" y="314453"/>
                  </a:cubicBezTo>
                  <a:cubicBezTo>
                    <a:pt x="93084" y="338795"/>
                    <a:pt x="62128" y="399384"/>
                    <a:pt x="57101" y="397003"/>
                  </a:cubicBezTo>
                  <a:cubicBezTo>
                    <a:pt x="52074" y="394622"/>
                    <a:pt x="73241" y="322390"/>
                    <a:pt x="72976" y="300165"/>
                  </a:cubicBezTo>
                  <a:cubicBezTo>
                    <a:pt x="72711" y="277940"/>
                    <a:pt x="66890" y="284555"/>
                    <a:pt x="55513" y="263653"/>
                  </a:cubicBezTo>
                  <a:cubicBezTo>
                    <a:pt x="44136" y="242751"/>
                    <a:pt x="13444" y="201476"/>
                    <a:pt x="4713" y="174753"/>
                  </a:cubicBezTo>
                  <a:cubicBezTo>
                    <a:pt x="-4018" y="148030"/>
                    <a:pt x="1803" y="132684"/>
                    <a:pt x="3126" y="103315"/>
                  </a:cubicBezTo>
                  <a:cubicBezTo>
                    <a:pt x="4449" y="73946"/>
                    <a:pt x="8418" y="-3576"/>
                    <a:pt x="25351" y="128"/>
                  </a:cubicBez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2A82397A-53E5-483E-8E50-8C7AE4DD7C10}"/>
                </a:ext>
              </a:extLst>
            </p:cNvPr>
            <p:cNvSpPr/>
            <p:nvPr/>
          </p:nvSpPr>
          <p:spPr>
            <a:xfrm>
              <a:off x="4805956" y="5762587"/>
              <a:ext cx="335505" cy="247031"/>
            </a:xfrm>
            <a:custGeom>
              <a:avLst/>
              <a:gdLst>
                <a:gd name="connsiteX0" fmla="*/ 331194 w 335505"/>
                <a:gd name="connsiteY0" fmla="*/ 38 h 247031"/>
                <a:gd name="connsiteX1" fmla="*/ 245469 w 335505"/>
                <a:gd name="connsiteY1" fmla="*/ 117513 h 247031"/>
                <a:gd name="connsiteX2" fmla="*/ 118469 w 335505"/>
                <a:gd name="connsiteY2" fmla="*/ 215938 h 247031"/>
                <a:gd name="connsiteX3" fmla="*/ 994 w 335505"/>
                <a:gd name="connsiteY3" fmla="*/ 244513 h 247031"/>
                <a:gd name="connsiteX4" fmla="*/ 64494 w 335505"/>
                <a:gd name="connsiteY4" fmla="*/ 161963 h 247031"/>
                <a:gd name="connsiteX5" fmla="*/ 108944 w 335505"/>
                <a:gd name="connsiteY5" fmla="*/ 104813 h 247031"/>
                <a:gd name="connsiteX6" fmla="*/ 331194 w 335505"/>
                <a:gd name="connsiteY6" fmla="*/ 38 h 2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505" h="247031">
                  <a:moveTo>
                    <a:pt x="331194" y="38"/>
                  </a:moveTo>
                  <a:cubicBezTo>
                    <a:pt x="353948" y="2155"/>
                    <a:pt x="280923" y="81530"/>
                    <a:pt x="245469" y="117513"/>
                  </a:cubicBezTo>
                  <a:cubicBezTo>
                    <a:pt x="210015" y="153496"/>
                    <a:pt x="159215" y="194771"/>
                    <a:pt x="118469" y="215938"/>
                  </a:cubicBezTo>
                  <a:cubicBezTo>
                    <a:pt x="77723" y="237105"/>
                    <a:pt x="9990" y="253509"/>
                    <a:pt x="994" y="244513"/>
                  </a:cubicBezTo>
                  <a:cubicBezTo>
                    <a:pt x="-8002" y="235517"/>
                    <a:pt x="46502" y="185246"/>
                    <a:pt x="64494" y="161963"/>
                  </a:cubicBezTo>
                  <a:cubicBezTo>
                    <a:pt x="82486" y="138680"/>
                    <a:pt x="67669" y="126509"/>
                    <a:pt x="108944" y="104813"/>
                  </a:cubicBezTo>
                  <a:cubicBezTo>
                    <a:pt x="150219" y="83117"/>
                    <a:pt x="308440" y="-2079"/>
                    <a:pt x="331194" y="3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79C92341-237A-47CC-A08E-659930393800}"/>
                </a:ext>
              </a:extLst>
            </p:cNvPr>
            <p:cNvSpPr/>
            <p:nvPr/>
          </p:nvSpPr>
          <p:spPr>
            <a:xfrm>
              <a:off x="6000127" y="7746911"/>
              <a:ext cx="1146798" cy="1049697"/>
            </a:xfrm>
            <a:custGeom>
              <a:avLst/>
              <a:gdLst>
                <a:gd name="connsiteX0" fmla="*/ 623 w 1146798"/>
                <a:gd name="connsiteY0" fmla="*/ 89 h 1049697"/>
                <a:gd name="connsiteX1" fmla="*/ 184773 w 1146798"/>
                <a:gd name="connsiteY1" fmla="*/ 54064 h 1049697"/>
                <a:gd name="connsiteX2" fmla="*/ 286373 w 1146798"/>
                <a:gd name="connsiteY2" fmla="*/ 120739 h 1049697"/>
                <a:gd name="connsiteX3" fmla="*/ 451473 w 1146798"/>
                <a:gd name="connsiteY3" fmla="*/ 190589 h 1049697"/>
                <a:gd name="connsiteX4" fmla="*/ 924548 w 1146798"/>
                <a:gd name="connsiteY4" fmla="*/ 530314 h 1049697"/>
                <a:gd name="connsiteX5" fmla="*/ 1086473 w 1146798"/>
                <a:gd name="connsiteY5" fmla="*/ 882739 h 1049697"/>
                <a:gd name="connsiteX6" fmla="*/ 1146798 w 1146798"/>
                <a:gd name="connsiteY6" fmla="*/ 1047839 h 1049697"/>
                <a:gd name="connsiteX7" fmla="*/ 1086473 w 1146798"/>
                <a:gd name="connsiteY7" fmla="*/ 784314 h 1049697"/>
                <a:gd name="connsiteX8" fmla="*/ 962648 w 1146798"/>
                <a:gd name="connsiteY8" fmla="*/ 517614 h 1049697"/>
                <a:gd name="connsiteX9" fmla="*/ 654673 w 1146798"/>
                <a:gd name="connsiteY9" fmla="*/ 285839 h 1049697"/>
                <a:gd name="connsiteX10" fmla="*/ 413373 w 1146798"/>
                <a:gd name="connsiteY10" fmla="*/ 158839 h 1049697"/>
                <a:gd name="connsiteX11" fmla="*/ 299073 w 1146798"/>
                <a:gd name="connsiteY11" fmla="*/ 127089 h 1049697"/>
                <a:gd name="connsiteX12" fmla="*/ 130798 w 1146798"/>
                <a:gd name="connsiteY12" fmla="*/ 66764 h 1049697"/>
                <a:gd name="connsiteX13" fmla="*/ 623 w 1146798"/>
                <a:gd name="connsiteY13" fmla="*/ 89 h 104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798" h="1049697">
                  <a:moveTo>
                    <a:pt x="623" y="89"/>
                  </a:moveTo>
                  <a:cubicBezTo>
                    <a:pt x="9619" y="-2028"/>
                    <a:pt x="137148" y="33956"/>
                    <a:pt x="184773" y="54064"/>
                  </a:cubicBezTo>
                  <a:cubicBezTo>
                    <a:pt x="232398" y="74172"/>
                    <a:pt x="241923" y="97985"/>
                    <a:pt x="286373" y="120739"/>
                  </a:cubicBezTo>
                  <a:cubicBezTo>
                    <a:pt x="330823" y="143493"/>
                    <a:pt x="345111" y="122327"/>
                    <a:pt x="451473" y="190589"/>
                  </a:cubicBezTo>
                  <a:cubicBezTo>
                    <a:pt x="557835" y="258851"/>
                    <a:pt x="818715" y="414956"/>
                    <a:pt x="924548" y="530314"/>
                  </a:cubicBezTo>
                  <a:cubicBezTo>
                    <a:pt x="1030381" y="645672"/>
                    <a:pt x="1049431" y="796485"/>
                    <a:pt x="1086473" y="882739"/>
                  </a:cubicBezTo>
                  <a:cubicBezTo>
                    <a:pt x="1123515" y="968993"/>
                    <a:pt x="1146798" y="1064243"/>
                    <a:pt x="1146798" y="1047839"/>
                  </a:cubicBezTo>
                  <a:cubicBezTo>
                    <a:pt x="1146798" y="1031435"/>
                    <a:pt x="1117165" y="872685"/>
                    <a:pt x="1086473" y="784314"/>
                  </a:cubicBezTo>
                  <a:cubicBezTo>
                    <a:pt x="1055781" y="695943"/>
                    <a:pt x="1034615" y="600693"/>
                    <a:pt x="962648" y="517614"/>
                  </a:cubicBezTo>
                  <a:cubicBezTo>
                    <a:pt x="890681" y="434535"/>
                    <a:pt x="746219" y="345635"/>
                    <a:pt x="654673" y="285839"/>
                  </a:cubicBezTo>
                  <a:cubicBezTo>
                    <a:pt x="563127" y="226043"/>
                    <a:pt x="472640" y="185297"/>
                    <a:pt x="413373" y="158839"/>
                  </a:cubicBezTo>
                  <a:cubicBezTo>
                    <a:pt x="354106" y="132381"/>
                    <a:pt x="346169" y="142435"/>
                    <a:pt x="299073" y="127089"/>
                  </a:cubicBezTo>
                  <a:cubicBezTo>
                    <a:pt x="251977" y="111743"/>
                    <a:pt x="179481" y="85285"/>
                    <a:pt x="130798" y="66764"/>
                  </a:cubicBezTo>
                  <a:cubicBezTo>
                    <a:pt x="82115" y="48243"/>
                    <a:pt x="-8373" y="2206"/>
                    <a:pt x="623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01BC420F-8471-4223-A551-0AF2E8222B99}"/>
                </a:ext>
              </a:extLst>
            </p:cNvPr>
            <p:cNvSpPr/>
            <p:nvPr/>
          </p:nvSpPr>
          <p:spPr>
            <a:xfrm>
              <a:off x="7151315" y="8804269"/>
              <a:ext cx="630152" cy="766615"/>
            </a:xfrm>
            <a:custGeom>
              <a:avLst/>
              <a:gdLst>
                <a:gd name="connsiteX0" fmla="*/ 1960 w 630152"/>
                <a:gd name="connsiteY0" fmla="*/ 3181 h 766615"/>
                <a:gd name="connsiteX1" fmla="*/ 224210 w 630152"/>
                <a:gd name="connsiteY1" fmla="*/ 231781 h 766615"/>
                <a:gd name="connsiteX2" fmla="*/ 490910 w 630152"/>
                <a:gd name="connsiteY2" fmla="*/ 615956 h 766615"/>
                <a:gd name="connsiteX3" fmla="*/ 576635 w 630152"/>
                <a:gd name="connsiteY3" fmla="*/ 717556 h 766615"/>
                <a:gd name="connsiteX4" fmla="*/ 627435 w 630152"/>
                <a:gd name="connsiteY4" fmla="*/ 758831 h 766615"/>
                <a:gd name="connsiteX5" fmla="*/ 494085 w 630152"/>
                <a:gd name="connsiteY5" fmla="*/ 565156 h 766615"/>
                <a:gd name="connsiteX6" fmla="*/ 290885 w 630152"/>
                <a:gd name="connsiteY6" fmla="*/ 323856 h 766615"/>
                <a:gd name="connsiteX7" fmla="*/ 125785 w 630152"/>
                <a:gd name="connsiteY7" fmla="*/ 111131 h 766615"/>
                <a:gd name="connsiteX8" fmla="*/ 1960 w 630152"/>
                <a:gd name="connsiteY8" fmla="*/ 3181 h 76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152" h="766615">
                  <a:moveTo>
                    <a:pt x="1960" y="3181"/>
                  </a:moveTo>
                  <a:cubicBezTo>
                    <a:pt x="18364" y="23289"/>
                    <a:pt x="142718" y="129652"/>
                    <a:pt x="224210" y="231781"/>
                  </a:cubicBezTo>
                  <a:cubicBezTo>
                    <a:pt x="305702" y="333910"/>
                    <a:pt x="432173" y="534994"/>
                    <a:pt x="490910" y="615956"/>
                  </a:cubicBezTo>
                  <a:cubicBezTo>
                    <a:pt x="549648" y="696919"/>
                    <a:pt x="553881" y="693744"/>
                    <a:pt x="576635" y="717556"/>
                  </a:cubicBezTo>
                  <a:cubicBezTo>
                    <a:pt x="599389" y="741368"/>
                    <a:pt x="641193" y="784231"/>
                    <a:pt x="627435" y="758831"/>
                  </a:cubicBezTo>
                  <a:cubicBezTo>
                    <a:pt x="613677" y="733431"/>
                    <a:pt x="550177" y="637652"/>
                    <a:pt x="494085" y="565156"/>
                  </a:cubicBezTo>
                  <a:cubicBezTo>
                    <a:pt x="437993" y="492660"/>
                    <a:pt x="352268" y="399527"/>
                    <a:pt x="290885" y="323856"/>
                  </a:cubicBezTo>
                  <a:cubicBezTo>
                    <a:pt x="229502" y="248185"/>
                    <a:pt x="175527" y="159285"/>
                    <a:pt x="125785" y="111131"/>
                  </a:cubicBezTo>
                  <a:cubicBezTo>
                    <a:pt x="76043" y="62977"/>
                    <a:pt x="-14444" y="-16927"/>
                    <a:pt x="1960" y="31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5627B78C-1631-4C9C-9C6A-E3F7C7EFE91C}"/>
                </a:ext>
              </a:extLst>
            </p:cNvPr>
            <p:cNvSpPr/>
            <p:nvPr/>
          </p:nvSpPr>
          <p:spPr>
            <a:xfrm>
              <a:off x="6366085" y="8917845"/>
              <a:ext cx="426561" cy="519698"/>
            </a:xfrm>
            <a:custGeom>
              <a:avLst/>
              <a:gdLst>
                <a:gd name="connsiteX0" fmla="*/ 848 w 426561"/>
                <a:gd name="connsiteY0" fmla="*/ 1788 h 519698"/>
                <a:gd name="connsiteX1" fmla="*/ 115148 w 426561"/>
                <a:gd name="connsiteY1" fmla="*/ 190172 h 519698"/>
                <a:gd name="connsiteX2" fmla="*/ 117265 w 426561"/>
                <a:gd name="connsiteY2" fmla="*/ 260022 h 519698"/>
                <a:gd name="connsiteX3" fmla="*/ 424182 w 426561"/>
                <a:gd name="connsiteY3" fmla="*/ 518255 h 519698"/>
                <a:gd name="connsiteX4" fmla="*/ 252732 w 426561"/>
                <a:gd name="connsiteY4" fmla="*/ 357388 h 519698"/>
                <a:gd name="connsiteX5" fmla="*/ 125732 w 426561"/>
                <a:gd name="connsiteY5" fmla="*/ 204988 h 519698"/>
                <a:gd name="connsiteX6" fmla="*/ 66465 w 426561"/>
                <a:gd name="connsiteY6" fmla="*/ 101272 h 519698"/>
                <a:gd name="connsiteX7" fmla="*/ 848 w 426561"/>
                <a:gd name="connsiteY7" fmla="*/ 1788 h 51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561" h="519698">
                  <a:moveTo>
                    <a:pt x="848" y="1788"/>
                  </a:moveTo>
                  <a:cubicBezTo>
                    <a:pt x="8962" y="16605"/>
                    <a:pt x="95745" y="147133"/>
                    <a:pt x="115148" y="190172"/>
                  </a:cubicBezTo>
                  <a:cubicBezTo>
                    <a:pt x="134551" y="233211"/>
                    <a:pt x="65759" y="205342"/>
                    <a:pt x="117265" y="260022"/>
                  </a:cubicBezTo>
                  <a:cubicBezTo>
                    <a:pt x="168771" y="314703"/>
                    <a:pt x="401604" y="502027"/>
                    <a:pt x="424182" y="518255"/>
                  </a:cubicBezTo>
                  <a:cubicBezTo>
                    <a:pt x="446760" y="534483"/>
                    <a:pt x="302473" y="409599"/>
                    <a:pt x="252732" y="357388"/>
                  </a:cubicBezTo>
                  <a:cubicBezTo>
                    <a:pt x="202991" y="305177"/>
                    <a:pt x="156777" y="247674"/>
                    <a:pt x="125732" y="204988"/>
                  </a:cubicBezTo>
                  <a:cubicBezTo>
                    <a:pt x="94688" y="162302"/>
                    <a:pt x="87984" y="134433"/>
                    <a:pt x="66465" y="101272"/>
                  </a:cubicBezTo>
                  <a:cubicBezTo>
                    <a:pt x="44946" y="68111"/>
                    <a:pt x="-7266" y="-13029"/>
                    <a:pt x="848" y="17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40B38EA2-9FAD-43E4-A446-A70518CA7A86}"/>
                </a:ext>
              </a:extLst>
            </p:cNvPr>
            <p:cNvSpPr/>
            <p:nvPr/>
          </p:nvSpPr>
          <p:spPr>
            <a:xfrm>
              <a:off x="6360917" y="8884393"/>
              <a:ext cx="125560" cy="229606"/>
            </a:xfrm>
            <a:custGeom>
              <a:avLst/>
              <a:gdLst>
                <a:gd name="connsiteX0" fmla="*/ 1783 w 125560"/>
                <a:gd name="connsiteY0" fmla="*/ 1374 h 229606"/>
                <a:gd name="connsiteX1" fmla="*/ 124550 w 125560"/>
                <a:gd name="connsiteY1" fmla="*/ 225740 h 229606"/>
                <a:gd name="connsiteX2" fmla="*/ 56816 w 125560"/>
                <a:gd name="connsiteY2" fmla="*/ 134724 h 229606"/>
                <a:gd name="connsiteX3" fmla="*/ 1783 w 125560"/>
                <a:gd name="connsiteY3" fmla="*/ 1374 h 22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60" h="229606">
                  <a:moveTo>
                    <a:pt x="1783" y="1374"/>
                  </a:moveTo>
                  <a:cubicBezTo>
                    <a:pt x="13072" y="16543"/>
                    <a:pt x="115378" y="203515"/>
                    <a:pt x="124550" y="225740"/>
                  </a:cubicBezTo>
                  <a:cubicBezTo>
                    <a:pt x="133722" y="247965"/>
                    <a:pt x="77983" y="168591"/>
                    <a:pt x="56816" y="134724"/>
                  </a:cubicBezTo>
                  <a:cubicBezTo>
                    <a:pt x="35649" y="100857"/>
                    <a:pt x="-9506" y="-13795"/>
                    <a:pt x="1783" y="13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A40F0A15-CF8C-457C-8422-B13596A40538}"/>
                </a:ext>
              </a:extLst>
            </p:cNvPr>
            <p:cNvSpPr/>
            <p:nvPr/>
          </p:nvSpPr>
          <p:spPr>
            <a:xfrm>
              <a:off x="6773604" y="9420349"/>
              <a:ext cx="496802" cy="584755"/>
            </a:xfrm>
            <a:custGeom>
              <a:avLst/>
              <a:gdLst>
                <a:gd name="connsiteX0" fmla="*/ 1846 w 496802"/>
                <a:gd name="connsiteY0" fmla="*/ 5168 h 584755"/>
                <a:gd name="connsiteX1" fmla="*/ 255846 w 496802"/>
                <a:gd name="connsiteY1" fmla="*/ 341718 h 584755"/>
                <a:gd name="connsiteX2" fmla="*/ 486563 w 496802"/>
                <a:gd name="connsiteY2" fmla="*/ 578784 h 584755"/>
                <a:gd name="connsiteX3" fmla="*/ 435763 w 496802"/>
                <a:gd name="connsiteY3" fmla="*/ 496234 h 584755"/>
                <a:gd name="connsiteX4" fmla="*/ 251613 w 496802"/>
                <a:gd name="connsiteY4" fmla="*/ 307851 h 584755"/>
                <a:gd name="connsiteX5" fmla="*/ 145779 w 496802"/>
                <a:gd name="connsiteY5" fmla="*/ 149101 h 584755"/>
                <a:gd name="connsiteX6" fmla="*/ 1846 w 496802"/>
                <a:gd name="connsiteY6" fmla="*/ 5168 h 5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6802" h="584755">
                  <a:moveTo>
                    <a:pt x="1846" y="5168"/>
                  </a:moveTo>
                  <a:cubicBezTo>
                    <a:pt x="20191" y="37271"/>
                    <a:pt x="175060" y="246115"/>
                    <a:pt x="255846" y="341718"/>
                  </a:cubicBezTo>
                  <a:cubicBezTo>
                    <a:pt x="336632" y="437321"/>
                    <a:pt x="456577" y="553031"/>
                    <a:pt x="486563" y="578784"/>
                  </a:cubicBezTo>
                  <a:cubicBezTo>
                    <a:pt x="516549" y="604537"/>
                    <a:pt x="474921" y="541389"/>
                    <a:pt x="435763" y="496234"/>
                  </a:cubicBezTo>
                  <a:cubicBezTo>
                    <a:pt x="396605" y="451079"/>
                    <a:pt x="299944" y="365707"/>
                    <a:pt x="251613" y="307851"/>
                  </a:cubicBezTo>
                  <a:cubicBezTo>
                    <a:pt x="203282" y="249995"/>
                    <a:pt x="184585" y="199195"/>
                    <a:pt x="145779" y="149101"/>
                  </a:cubicBezTo>
                  <a:cubicBezTo>
                    <a:pt x="106973" y="99007"/>
                    <a:pt x="-16499" y="-26935"/>
                    <a:pt x="1846" y="5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AB7AE80B-181D-4803-8999-520B044A185C}"/>
                </a:ext>
              </a:extLst>
            </p:cNvPr>
            <p:cNvSpPr/>
            <p:nvPr/>
          </p:nvSpPr>
          <p:spPr>
            <a:xfrm>
              <a:off x="7291538" y="9479156"/>
              <a:ext cx="512749" cy="536001"/>
            </a:xfrm>
            <a:custGeom>
              <a:avLst/>
              <a:gdLst>
                <a:gd name="connsiteX0" fmla="*/ 442762 w 512749"/>
                <a:gd name="connsiteY0" fmla="*/ 1394 h 536001"/>
                <a:gd name="connsiteX1" fmla="*/ 487212 w 512749"/>
                <a:gd name="connsiteY1" fmla="*/ 90294 h 536001"/>
                <a:gd name="connsiteX2" fmla="*/ 512612 w 512749"/>
                <a:gd name="connsiteY2" fmla="*/ 145327 h 536001"/>
                <a:gd name="connsiteX3" fmla="*/ 476629 w 512749"/>
                <a:gd name="connsiteY3" fmla="*/ 251161 h 536001"/>
                <a:gd name="connsiteX4" fmla="*/ 394079 w 512749"/>
                <a:gd name="connsiteY4" fmla="*/ 363344 h 536001"/>
                <a:gd name="connsiteX5" fmla="*/ 311529 w 512749"/>
                <a:gd name="connsiteY5" fmla="*/ 441661 h 536001"/>
                <a:gd name="connsiteX6" fmla="*/ 112562 w 512749"/>
                <a:gd name="connsiteY6" fmla="*/ 500927 h 536001"/>
                <a:gd name="connsiteX7" fmla="*/ 34245 w 512749"/>
                <a:gd name="connsiteY7" fmla="*/ 534794 h 536001"/>
                <a:gd name="connsiteX8" fmla="*/ 4612 w 512749"/>
                <a:gd name="connsiteY8" fmla="*/ 528444 h 536001"/>
                <a:gd name="connsiteX9" fmla="*/ 127379 w 512749"/>
                <a:gd name="connsiteY9" fmla="*/ 528444 h 536001"/>
                <a:gd name="connsiteX10" fmla="*/ 228979 w 512749"/>
                <a:gd name="connsiteY10" fmla="*/ 498811 h 536001"/>
                <a:gd name="connsiteX11" fmla="*/ 319995 w 512749"/>
                <a:gd name="connsiteY11" fmla="*/ 437427 h 536001"/>
                <a:gd name="connsiteX12" fmla="*/ 442762 w 512749"/>
                <a:gd name="connsiteY12" fmla="*/ 291377 h 536001"/>
                <a:gd name="connsiteX13" fmla="*/ 491445 w 512749"/>
                <a:gd name="connsiteY13" fmla="*/ 166494 h 536001"/>
                <a:gd name="connsiteX14" fmla="*/ 442762 w 512749"/>
                <a:gd name="connsiteY14" fmla="*/ 1394 h 53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2749" h="536001">
                  <a:moveTo>
                    <a:pt x="442762" y="1394"/>
                  </a:moveTo>
                  <a:cubicBezTo>
                    <a:pt x="442057" y="-11306"/>
                    <a:pt x="475570" y="66305"/>
                    <a:pt x="487212" y="90294"/>
                  </a:cubicBezTo>
                  <a:cubicBezTo>
                    <a:pt x="498854" y="114283"/>
                    <a:pt x="514376" y="118516"/>
                    <a:pt x="512612" y="145327"/>
                  </a:cubicBezTo>
                  <a:cubicBezTo>
                    <a:pt x="510848" y="172138"/>
                    <a:pt x="496385" y="214825"/>
                    <a:pt x="476629" y="251161"/>
                  </a:cubicBezTo>
                  <a:cubicBezTo>
                    <a:pt x="456874" y="287497"/>
                    <a:pt x="421596" y="331594"/>
                    <a:pt x="394079" y="363344"/>
                  </a:cubicBezTo>
                  <a:cubicBezTo>
                    <a:pt x="366562" y="395094"/>
                    <a:pt x="358448" y="418731"/>
                    <a:pt x="311529" y="441661"/>
                  </a:cubicBezTo>
                  <a:cubicBezTo>
                    <a:pt x="264609" y="464592"/>
                    <a:pt x="158776" y="485405"/>
                    <a:pt x="112562" y="500927"/>
                  </a:cubicBezTo>
                  <a:cubicBezTo>
                    <a:pt x="66348" y="516449"/>
                    <a:pt x="52237" y="530208"/>
                    <a:pt x="34245" y="534794"/>
                  </a:cubicBezTo>
                  <a:cubicBezTo>
                    <a:pt x="16253" y="539380"/>
                    <a:pt x="-10910" y="529502"/>
                    <a:pt x="4612" y="528444"/>
                  </a:cubicBezTo>
                  <a:cubicBezTo>
                    <a:pt x="20134" y="527386"/>
                    <a:pt x="89984" y="533383"/>
                    <a:pt x="127379" y="528444"/>
                  </a:cubicBezTo>
                  <a:cubicBezTo>
                    <a:pt x="164773" y="523505"/>
                    <a:pt x="196876" y="513981"/>
                    <a:pt x="228979" y="498811"/>
                  </a:cubicBezTo>
                  <a:cubicBezTo>
                    <a:pt x="261082" y="483642"/>
                    <a:pt x="284364" y="471999"/>
                    <a:pt x="319995" y="437427"/>
                  </a:cubicBezTo>
                  <a:cubicBezTo>
                    <a:pt x="355625" y="402855"/>
                    <a:pt x="414187" y="336533"/>
                    <a:pt x="442762" y="291377"/>
                  </a:cubicBezTo>
                  <a:cubicBezTo>
                    <a:pt x="471337" y="246222"/>
                    <a:pt x="490387" y="209886"/>
                    <a:pt x="491445" y="166494"/>
                  </a:cubicBezTo>
                  <a:cubicBezTo>
                    <a:pt x="492503" y="123102"/>
                    <a:pt x="443467" y="14094"/>
                    <a:pt x="442762" y="13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DA9D87D5-9FBC-4502-960B-22DDABEEEF3A}"/>
                </a:ext>
              </a:extLst>
            </p:cNvPr>
            <p:cNvSpPr/>
            <p:nvPr/>
          </p:nvSpPr>
          <p:spPr>
            <a:xfrm>
              <a:off x="7744832" y="9495767"/>
              <a:ext cx="551838" cy="966224"/>
            </a:xfrm>
            <a:custGeom>
              <a:avLst/>
              <a:gdLst>
                <a:gd name="connsiteX0" fmla="*/ 51 w 551838"/>
                <a:gd name="connsiteY0" fmla="*/ 1716 h 966224"/>
                <a:gd name="connsiteX1" fmla="*/ 116468 w 551838"/>
                <a:gd name="connsiteY1" fmla="*/ 118133 h 966224"/>
                <a:gd name="connsiteX2" fmla="*/ 332368 w 551838"/>
                <a:gd name="connsiteY2" fmla="*/ 516066 h 966224"/>
                <a:gd name="connsiteX3" fmla="*/ 429735 w 551838"/>
                <a:gd name="connsiteY3" fmla="*/ 763716 h 966224"/>
                <a:gd name="connsiteX4" fmla="*/ 550385 w 551838"/>
                <a:gd name="connsiteY4" fmla="*/ 964800 h 966224"/>
                <a:gd name="connsiteX5" fmla="*/ 493235 w 551838"/>
                <a:gd name="connsiteY5" fmla="*/ 848383 h 966224"/>
                <a:gd name="connsiteX6" fmla="*/ 444551 w 551838"/>
                <a:gd name="connsiteY6" fmla="*/ 748900 h 966224"/>
                <a:gd name="connsiteX7" fmla="*/ 313318 w 551838"/>
                <a:gd name="connsiteY7" fmla="*/ 444100 h 966224"/>
                <a:gd name="connsiteX8" fmla="*/ 196901 w 551838"/>
                <a:gd name="connsiteY8" fmla="*/ 295933 h 966224"/>
                <a:gd name="connsiteX9" fmla="*/ 129168 w 551838"/>
                <a:gd name="connsiteY9" fmla="*/ 183750 h 966224"/>
                <a:gd name="connsiteX10" fmla="*/ 51 w 551838"/>
                <a:gd name="connsiteY10" fmla="*/ 1716 h 96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838" h="966224">
                  <a:moveTo>
                    <a:pt x="51" y="1716"/>
                  </a:moveTo>
                  <a:cubicBezTo>
                    <a:pt x="-2066" y="-9220"/>
                    <a:pt x="61082" y="32408"/>
                    <a:pt x="116468" y="118133"/>
                  </a:cubicBezTo>
                  <a:cubicBezTo>
                    <a:pt x="171854" y="203858"/>
                    <a:pt x="280157" y="408469"/>
                    <a:pt x="332368" y="516066"/>
                  </a:cubicBezTo>
                  <a:cubicBezTo>
                    <a:pt x="384579" y="623663"/>
                    <a:pt x="393399" y="688927"/>
                    <a:pt x="429735" y="763716"/>
                  </a:cubicBezTo>
                  <a:cubicBezTo>
                    <a:pt x="466071" y="838505"/>
                    <a:pt x="539802" y="950689"/>
                    <a:pt x="550385" y="964800"/>
                  </a:cubicBezTo>
                  <a:cubicBezTo>
                    <a:pt x="560968" y="978911"/>
                    <a:pt x="510874" y="884366"/>
                    <a:pt x="493235" y="848383"/>
                  </a:cubicBezTo>
                  <a:cubicBezTo>
                    <a:pt x="475596" y="812400"/>
                    <a:pt x="474537" y="816281"/>
                    <a:pt x="444551" y="748900"/>
                  </a:cubicBezTo>
                  <a:cubicBezTo>
                    <a:pt x="414565" y="681520"/>
                    <a:pt x="354593" y="519595"/>
                    <a:pt x="313318" y="444100"/>
                  </a:cubicBezTo>
                  <a:cubicBezTo>
                    <a:pt x="272043" y="368606"/>
                    <a:pt x="227593" y="339325"/>
                    <a:pt x="196901" y="295933"/>
                  </a:cubicBezTo>
                  <a:cubicBezTo>
                    <a:pt x="166209" y="252541"/>
                    <a:pt x="158801" y="229258"/>
                    <a:pt x="129168" y="183750"/>
                  </a:cubicBezTo>
                  <a:cubicBezTo>
                    <a:pt x="99535" y="138242"/>
                    <a:pt x="2168" y="12652"/>
                    <a:pt x="51" y="17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FC8CF232-FD9D-484B-BDA5-8601FAFA341F}"/>
                </a:ext>
              </a:extLst>
            </p:cNvPr>
            <p:cNvSpPr/>
            <p:nvPr/>
          </p:nvSpPr>
          <p:spPr>
            <a:xfrm>
              <a:off x="7257500" y="10000989"/>
              <a:ext cx="322504" cy="818524"/>
            </a:xfrm>
            <a:custGeom>
              <a:avLst/>
              <a:gdLst>
                <a:gd name="connsiteX0" fmla="*/ 4783 w 322504"/>
                <a:gd name="connsiteY0" fmla="*/ 261 h 818524"/>
                <a:gd name="connsiteX1" fmla="*/ 21717 w 322504"/>
                <a:gd name="connsiteY1" fmla="*/ 84928 h 818524"/>
                <a:gd name="connsiteX2" fmla="*/ 76750 w 322504"/>
                <a:gd name="connsiteY2" fmla="*/ 139961 h 818524"/>
                <a:gd name="connsiteX3" fmla="*/ 157183 w 322504"/>
                <a:gd name="connsiteY3" fmla="*/ 383378 h 818524"/>
                <a:gd name="connsiteX4" fmla="*/ 265133 w 322504"/>
                <a:gd name="connsiteY4" fmla="*/ 686061 h 818524"/>
                <a:gd name="connsiteX5" fmla="*/ 322283 w 322504"/>
                <a:gd name="connsiteY5" fmla="*/ 817294 h 818524"/>
                <a:gd name="connsiteX6" fmla="*/ 282067 w 322504"/>
                <a:gd name="connsiteY6" fmla="*/ 741094 h 818524"/>
                <a:gd name="connsiteX7" fmla="*/ 212217 w 322504"/>
                <a:gd name="connsiteY7" fmla="*/ 567528 h 818524"/>
                <a:gd name="connsiteX8" fmla="*/ 100033 w 322504"/>
                <a:gd name="connsiteY8" fmla="*/ 279661 h 818524"/>
                <a:gd name="connsiteX9" fmla="*/ 83100 w 322504"/>
                <a:gd name="connsiteY9" fmla="*/ 175944 h 818524"/>
                <a:gd name="connsiteX10" fmla="*/ 30183 w 322504"/>
                <a:gd name="connsiteY10" fmla="*/ 99744 h 818524"/>
                <a:gd name="connsiteX11" fmla="*/ 2667 w 322504"/>
                <a:gd name="connsiteY11" fmla="*/ 59528 h 818524"/>
                <a:gd name="connsiteX12" fmla="*/ 4783 w 322504"/>
                <a:gd name="connsiteY12" fmla="*/ 261 h 81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04" h="818524">
                  <a:moveTo>
                    <a:pt x="4783" y="261"/>
                  </a:moveTo>
                  <a:cubicBezTo>
                    <a:pt x="7958" y="4494"/>
                    <a:pt x="9723" y="61645"/>
                    <a:pt x="21717" y="84928"/>
                  </a:cubicBezTo>
                  <a:cubicBezTo>
                    <a:pt x="33711" y="108211"/>
                    <a:pt x="54172" y="90219"/>
                    <a:pt x="76750" y="139961"/>
                  </a:cubicBezTo>
                  <a:cubicBezTo>
                    <a:pt x="99328" y="189703"/>
                    <a:pt x="125786" y="292361"/>
                    <a:pt x="157183" y="383378"/>
                  </a:cubicBezTo>
                  <a:cubicBezTo>
                    <a:pt x="188580" y="474395"/>
                    <a:pt x="237616" y="613742"/>
                    <a:pt x="265133" y="686061"/>
                  </a:cubicBezTo>
                  <a:cubicBezTo>
                    <a:pt x="292650" y="758380"/>
                    <a:pt x="319461" y="808122"/>
                    <a:pt x="322283" y="817294"/>
                  </a:cubicBezTo>
                  <a:cubicBezTo>
                    <a:pt x="325105" y="826466"/>
                    <a:pt x="300411" y="782721"/>
                    <a:pt x="282067" y="741094"/>
                  </a:cubicBezTo>
                  <a:cubicBezTo>
                    <a:pt x="263723" y="699467"/>
                    <a:pt x="242556" y="644433"/>
                    <a:pt x="212217" y="567528"/>
                  </a:cubicBezTo>
                  <a:cubicBezTo>
                    <a:pt x="181878" y="490623"/>
                    <a:pt x="121552" y="344925"/>
                    <a:pt x="100033" y="279661"/>
                  </a:cubicBezTo>
                  <a:cubicBezTo>
                    <a:pt x="78514" y="214397"/>
                    <a:pt x="94742" y="205930"/>
                    <a:pt x="83100" y="175944"/>
                  </a:cubicBezTo>
                  <a:cubicBezTo>
                    <a:pt x="71458" y="145958"/>
                    <a:pt x="43589" y="119147"/>
                    <a:pt x="30183" y="99744"/>
                  </a:cubicBezTo>
                  <a:cubicBezTo>
                    <a:pt x="16778" y="80341"/>
                    <a:pt x="8311" y="74697"/>
                    <a:pt x="2667" y="59528"/>
                  </a:cubicBezTo>
                  <a:cubicBezTo>
                    <a:pt x="-2977" y="44359"/>
                    <a:pt x="1608" y="-3972"/>
                    <a:pt x="4783" y="2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10991F4B-D164-4ACB-9E15-34FB647F02AE}"/>
                </a:ext>
              </a:extLst>
            </p:cNvPr>
            <p:cNvSpPr/>
            <p:nvPr/>
          </p:nvSpPr>
          <p:spPr>
            <a:xfrm>
              <a:off x="7550147" y="10458435"/>
              <a:ext cx="761373" cy="351636"/>
            </a:xfrm>
            <a:custGeom>
              <a:avLst/>
              <a:gdLst>
                <a:gd name="connsiteX0" fmla="*/ 3 w 761373"/>
                <a:gd name="connsiteY0" fmla="*/ 328098 h 351636"/>
                <a:gd name="connsiteX1" fmla="*/ 65620 w 761373"/>
                <a:gd name="connsiteY1" fmla="*/ 349265 h 351636"/>
                <a:gd name="connsiteX2" fmla="*/ 245536 w 761373"/>
                <a:gd name="connsiteY2" fmla="*/ 262482 h 351636"/>
                <a:gd name="connsiteX3" fmla="*/ 579970 w 761373"/>
                <a:gd name="connsiteY3" fmla="*/ 131248 h 351636"/>
                <a:gd name="connsiteX4" fmla="*/ 730253 w 761373"/>
                <a:gd name="connsiteY4" fmla="*/ 52932 h 351636"/>
                <a:gd name="connsiteX5" fmla="*/ 757770 w 761373"/>
                <a:gd name="connsiteY5" fmla="*/ 15 h 351636"/>
                <a:gd name="connsiteX6" fmla="*/ 677336 w 761373"/>
                <a:gd name="connsiteY6" fmla="*/ 48698 h 351636"/>
                <a:gd name="connsiteX7" fmla="*/ 516470 w 761373"/>
                <a:gd name="connsiteY7" fmla="*/ 152415 h 351636"/>
                <a:gd name="connsiteX8" fmla="*/ 222253 w 761373"/>
                <a:gd name="connsiteY8" fmla="*/ 234965 h 351636"/>
                <a:gd name="connsiteX9" fmla="*/ 63503 w 761373"/>
                <a:gd name="connsiteY9" fmla="*/ 338682 h 351636"/>
                <a:gd name="connsiteX10" fmla="*/ 3 w 761373"/>
                <a:gd name="connsiteY10" fmla="*/ 328098 h 3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1373" h="351636">
                  <a:moveTo>
                    <a:pt x="3" y="328098"/>
                  </a:moveTo>
                  <a:cubicBezTo>
                    <a:pt x="356" y="329862"/>
                    <a:pt x="24698" y="360201"/>
                    <a:pt x="65620" y="349265"/>
                  </a:cubicBezTo>
                  <a:cubicBezTo>
                    <a:pt x="106542" y="338329"/>
                    <a:pt x="159811" y="298818"/>
                    <a:pt x="245536" y="262482"/>
                  </a:cubicBezTo>
                  <a:cubicBezTo>
                    <a:pt x="331261" y="226146"/>
                    <a:pt x="499184" y="166173"/>
                    <a:pt x="579970" y="131248"/>
                  </a:cubicBezTo>
                  <a:cubicBezTo>
                    <a:pt x="660756" y="96323"/>
                    <a:pt x="700620" y="74804"/>
                    <a:pt x="730253" y="52932"/>
                  </a:cubicBezTo>
                  <a:cubicBezTo>
                    <a:pt x="759886" y="31060"/>
                    <a:pt x="766590" y="721"/>
                    <a:pt x="757770" y="15"/>
                  </a:cubicBezTo>
                  <a:cubicBezTo>
                    <a:pt x="748950" y="-691"/>
                    <a:pt x="717553" y="23298"/>
                    <a:pt x="677336" y="48698"/>
                  </a:cubicBezTo>
                  <a:cubicBezTo>
                    <a:pt x="637119" y="74098"/>
                    <a:pt x="592317" y="121370"/>
                    <a:pt x="516470" y="152415"/>
                  </a:cubicBezTo>
                  <a:cubicBezTo>
                    <a:pt x="440623" y="183459"/>
                    <a:pt x="297747" y="203921"/>
                    <a:pt x="222253" y="234965"/>
                  </a:cubicBezTo>
                  <a:cubicBezTo>
                    <a:pt x="146759" y="266009"/>
                    <a:pt x="98075" y="321749"/>
                    <a:pt x="63503" y="338682"/>
                  </a:cubicBezTo>
                  <a:cubicBezTo>
                    <a:pt x="28931" y="355615"/>
                    <a:pt x="-350" y="326334"/>
                    <a:pt x="3" y="3280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975E2859-ED9C-4B7B-8D4D-0C74A7AF3FAA}"/>
                </a:ext>
              </a:extLst>
            </p:cNvPr>
            <p:cNvSpPr/>
            <p:nvPr/>
          </p:nvSpPr>
          <p:spPr>
            <a:xfrm>
              <a:off x="7604205" y="10812828"/>
              <a:ext cx="585433" cy="1300124"/>
            </a:xfrm>
            <a:custGeom>
              <a:avLst/>
              <a:gdLst>
                <a:gd name="connsiteX0" fmla="*/ 3095 w 585433"/>
                <a:gd name="connsiteY0" fmla="*/ 3339 h 1300124"/>
                <a:gd name="connsiteX1" fmla="*/ 227462 w 585433"/>
                <a:gd name="connsiteY1" fmla="*/ 337772 h 1300124"/>
                <a:gd name="connsiteX2" fmla="*/ 424312 w 585433"/>
                <a:gd name="connsiteY2" fmla="*/ 809789 h 1300124"/>
                <a:gd name="connsiteX3" fmla="*/ 578828 w 585433"/>
                <a:gd name="connsiteY3" fmla="*/ 1281805 h 1300124"/>
                <a:gd name="connsiteX4" fmla="*/ 547078 w 585433"/>
                <a:gd name="connsiteY4" fmla="*/ 1186555 h 1300124"/>
                <a:gd name="connsiteX5" fmla="*/ 456062 w 585433"/>
                <a:gd name="connsiteY5" fmla="*/ 1025689 h 1300124"/>
                <a:gd name="connsiteX6" fmla="*/ 377745 w 585433"/>
                <a:gd name="connsiteY6" fmla="*/ 710305 h 1300124"/>
                <a:gd name="connsiteX7" fmla="*/ 367162 w 585433"/>
                <a:gd name="connsiteY7" fmla="*/ 572722 h 1300124"/>
                <a:gd name="connsiteX8" fmla="*/ 274028 w 585433"/>
                <a:gd name="connsiteY8" fmla="*/ 371639 h 1300124"/>
                <a:gd name="connsiteX9" fmla="*/ 45428 w 585433"/>
                <a:gd name="connsiteY9" fmla="*/ 58372 h 1300124"/>
                <a:gd name="connsiteX10" fmla="*/ 94112 w 585433"/>
                <a:gd name="connsiteY10" fmla="*/ 159972 h 1300124"/>
                <a:gd name="connsiteX11" fmla="*/ 3095 w 585433"/>
                <a:gd name="connsiteY11" fmla="*/ 3339 h 130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5433" h="1300124">
                  <a:moveTo>
                    <a:pt x="3095" y="3339"/>
                  </a:moveTo>
                  <a:cubicBezTo>
                    <a:pt x="25320" y="32972"/>
                    <a:pt x="157259" y="203364"/>
                    <a:pt x="227462" y="337772"/>
                  </a:cubicBezTo>
                  <a:cubicBezTo>
                    <a:pt x="297665" y="472180"/>
                    <a:pt x="365751" y="652450"/>
                    <a:pt x="424312" y="809789"/>
                  </a:cubicBezTo>
                  <a:cubicBezTo>
                    <a:pt x="482873" y="967128"/>
                    <a:pt x="558367" y="1219011"/>
                    <a:pt x="578828" y="1281805"/>
                  </a:cubicBezTo>
                  <a:cubicBezTo>
                    <a:pt x="599289" y="1344599"/>
                    <a:pt x="567539" y="1229241"/>
                    <a:pt x="547078" y="1186555"/>
                  </a:cubicBezTo>
                  <a:cubicBezTo>
                    <a:pt x="526617" y="1143869"/>
                    <a:pt x="484284" y="1105064"/>
                    <a:pt x="456062" y="1025689"/>
                  </a:cubicBezTo>
                  <a:cubicBezTo>
                    <a:pt x="427840" y="946314"/>
                    <a:pt x="392562" y="785800"/>
                    <a:pt x="377745" y="710305"/>
                  </a:cubicBezTo>
                  <a:cubicBezTo>
                    <a:pt x="362928" y="634811"/>
                    <a:pt x="384448" y="629166"/>
                    <a:pt x="367162" y="572722"/>
                  </a:cubicBezTo>
                  <a:cubicBezTo>
                    <a:pt x="349876" y="516278"/>
                    <a:pt x="327650" y="457364"/>
                    <a:pt x="274028" y="371639"/>
                  </a:cubicBezTo>
                  <a:cubicBezTo>
                    <a:pt x="220406" y="285914"/>
                    <a:pt x="75414" y="93650"/>
                    <a:pt x="45428" y="58372"/>
                  </a:cubicBezTo>
                  <a:cubicBezTo>
                    <a:pt x="15442" y="23094"/>
                    <a:pt x="102931" y="169144"/>
                    <a:pt x="94112" y="159972"/>
                  </a:cubicBezTo>
                  <a:cubicBezTo>
                    <a:pt x="85293" y="150800"/>
                    <a:pt x="-19130" y="-26294"/>
                    <a:pt x="3095" y="33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DFF72422-17BC-4ED2-951F-5CA015A50975}"/>
                </a:ext>
              </a:extLst>
            </p:cNvPr>
            <p:cNvSpPr/>
            <p:nvPr/>
          </p:nvSpPr>
          <p:spPr>
            <a:xfrm>
              <a:off x="8058570" y="11992920"/>
              <a:ext cx="158465" cy="806382"/>
            </a:xfrm>
            <a:custGeom>
              <a:avLst/>
              <a:gdLst>
                <a:gd name="connsiteX0" fmla="*/ 94830 w 158465"/>
                <a:gd name="connsiteY0" fmla="*/ 113 h 806382"/>
                <a:gd name="connsiteX1" fmla="*/ 156213 w 158465"/>
                <a:gd name="connsiteY1" fmla="*/ 268930 h 806382"/>
                <a:gd name="connsiteX2" fmla="*/ 141397 w 158465"/>
                <a:gd name="connsiteY2" fmla="*/ 425563 h 806382"/>
                <a:gd name="connsiteX3" fmla="*/ 105413 w 158465"/>
                <a:gd name="connsiteY3" fmla="*/ 537747 h 806382"/>
                <a:gd name="connsiteX4" fmla="*/ 56730 w 158465"/>
                <a:gd name="connsiteY4" fmla="*/ 611830 h 806382"/>
                <a:gd name="connsiteX5" fmla="*/ 41913 w 158465"/>
                <a:gd name="connsiteY5" fmla="*/ 715547 h 806382"/>
                <a:gd name="connsiteX6" fmla="*/ 3813 w 158465"/>
                <a:gd name="connsiteY6" fmla="*/ 804447 h 806382"/>
                <a:gd name="connsiteX7" fmla="*/ 8047 w 158465"/>
                <a:gd name="connsiteY7" fmla="*/ 762113 h 806382"/>
                <a:gd name="connsiteX8" fmla="*/ 63080 w 158465"/>
                <a:gd name="connsiteY8" fmla="*/ 599130 h 806382"/>
                <a:gd name="connsiteX9" fmla="*/ 109647 w 158465"/>
                <a:gd name="connsiteY9" fmla="*/ 503880 h 806382"/>
                <a:gd name="connsiteX10" fmla="*/ 141397 w 158465"/>
                <a:gd name="connsiteY10" fmla="*/ 340897 h 806382"/>
                <a:gd name="connsiteX11" fmla="*/ 120230 w 158465"/>
                <a:gd name="connsiteY11" fmla="*/ 237180 h 806382"/>
                <a:gd name="connsiteX12" fmla="*/ 94830 w 158465"/>
                <a:gd name="connsiteY12" fmla="*/ 113 h 80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465" h="806382">
                  <a:moveTo>
                    <a:pt x="94830" y="113"/>
                  </a:moveTo>
                  <a:cubicBezTo>
                    <a:pt x="100827" y="5405"/>
                    <a:pt x="148452" y="198022"/>
                    <a:pt x="156213" y="268930"/>
                  </a:cubicBezTo>
                  <a:cubicBezTo>
                    <a:pt x="163974" y="339838"/>
                    <a:pt x="149864" y="380760"/>
                    <a:pt x="141397" y="425563"/>
                  </a:cubicBezTo>
                  <a:cubicBezTo>
                    <a:pt x="132930" y="470366"/>
                    <a:pt x="119524" y="506703"/>
                    <a:pt x="105413" y="537747"/>
                  </a:cubicBezTo>
                  <a:cubicBezTo>
                    <a:pt x="91302" y="568792"/>
                    <a:pt x="67313" y="582197"/>
                    <a:pt x="56730" y="611830"/>
                  </a:cubicBezTo>
                  <a:cubicBezTo>
                    <a:pt x="46147" y="641463"/>
                    <a:pt x="50732" y="683444"/>
                    <a:pt x="41913" y="715547"/>
                  </a:cubicBezTo>
                  <a:cubicBezTo>
                    <a:pt x="33094" y="747650"/>
                    <a:pt x="9457" y="796686"/>
                    <a:pt x="3813" y="804447"/>
                  </a:cubicBezTo>
                  <a:cubicBezTo>
                    <a:pt x="-1831" y="812208"/>
                    <a:pt x="-1831" y="796333"/>
                    <a:pt x="8047" y="762113"/>
                  </a:cubicBezTo>
                  <a:cubicBezTo>
                    <a:pt x="17925" y="727894"/>
                    <a:pt x="46147" y="642169"/>
                    <a:pt x="63080" y="599130"/>
                  </a:cubicBezTo>
                  <a:cubicBezTo>
                    <a:pt x="80013" y="556091"/>
                    <a:pt x="96594" y="546919"/>
                    <a:pt x="109647" y="503880"/>
                  </a:cubicBezTo>
                  <a:cubicBezTo>
                    <a:pt x="122700" y="460841"/>
                    <a:pt x="139633" y="385347"/>
                    <a:pt x="141397" y="340897"/>
                  </a:cubicBezTo>
                  <a:cubicBezTo>
                    <a:pt x="143161" y="296447"/>
                    <a:pt x="129402" y="297858"/>
                    <a:pt x="120230" y="237180"/>
                  </a:cubicBezTo>
                  <a:cubicBezTo>
                    <a:pt x="111058" y="176502"/>
                    <a:pt x="88833" y="-5179"/>
                    <a:pt x="94830" y="1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6F3C6103-5E38-4095-A545-5CE4439AFC54}"/>
                </a:ext>
              </a:extLst>
            </p:cNvPr>
            <p:cNvSpPr/>
            <p:nvPr/>
          </p:nvSpPr>
          <p:spPr>
            <a:xfrm>
              <a:off x="8267980" y="10471432"/>
              <a:ext cx="362351" cy="1374446"/>
            </a:xfrm>
            <a:custGeom>
              <a:avLst/>
              <a:gdLst>
                <a:gd name="connsiteX0" fmla="*/ 8187 w 362351"/>
                <a:gd name="connsiteY0" fmla="*/ 42051 h 1374446"/>
                <a:gd name="connsiteX1" fmla="*/ 277003 w 362351"/>
                <a:gd name="connsiteY1" fmla="*/ 992435 h 1374446"/>
                <a:gd name="connsiteX2" fmla="*/ 359553 w 362351"/>
                <a:gd name="connsiteY2" fmla="*/ 1364968 h 1374446"/>
                <a:gd name="connsiteX3" fmla="*/ 332037 w 362351"/>
                <a:gd name="connsiteY3" fmla="*/ 1231618 h 1374446"/>
                <a:gd name="connsiteX4" fmla="*/ 226203 w 362351"/>
                <a:gd name="connsiteY4" fmla="*/ 888718 h 1374446"/>
                <a:gd name="connsiteX5" fmla="*/ 173287 w 362351"/>
                <a:gd name="connsiteY5" fmla="*/ 533118 h 1374446"/>
                <a:gd name="connsiteX6" fmla="*/ 78037 w 362351"/>
                <a:gd name="connsiteY6" fmla="*/ 205035 h 1374446"/>
                <a:gd name="connsiteX7" fmla="*/ 8187 w 362351"/>
                <a:gd name="connsiteY7" fmla="*/ 42051 h 137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351" h="1374446">
                  <a:moveTo>
                    <a:pt x="8187" y="42051"/>
                  </a:moveTo>
                  <a:cubicBezTo>
                    <a:pt x="41348" y="173284"/>
                    <a:pt x="218442" y="771949"/>
                    <a:pt x="277003" y="992435"/>
                  </a:cubicBezTo>
                  <a:cubicBezTo>
                    <a:pt x="335564" y="1212921"/>
                    <a:pt x="350381" y="1325104"/>
                    <a:pt x="359553" y="1364968"/>
                  </a:cubicBezTo>
                  <a:cubicBezTo>
                    <a:pt x="368725" y="1404832"/>
                    <a:pt x="354262" y="1310993"/>
                    <a:pt x="332037" y="1231618"/>
                  </a:cubicBezTo>
                  <a:cubicBezTo>
                    <a:pt x="309812" y="1152243"/>
                    <a:pt x="252661" y="1005135"/>
                    <a:pt x="226203" y="888718"/>
                  </a:cubicBezTo>
                  <a:cubicBezTo>
                    <a:pt x="199745" y="772301"/>
                    <a:pt x="197981" y="647065"/>
                    <a:pt x="173287" y="533118"/>
                  </a:cubicBezTo>
                  <a:cubicBezTo>
                    <a:pt x="148593" y="419171"/>
                    <a:pt x="104495" y="288996"/>
                    <a:pt x="78037" y="205035"/>
                  </a:cubicBezTo>
                  <a:cubicBezTo>
                    <a:pt x="51579" y="121074"/>
                    <a:pt x="-24974" y="-89182"/>
                    <a:pt x="8187" y="420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FB1A396A-77BE-4BBA-9937-A4EC4FBC0817}"/>
                </a:ext>
              </a:extLst>
            </p:cNvPr>
            <p:cNvSpPr/>
            <p:nvPr/>
          </p:nvSpPr>
          <p:spPr>
            <a:xfrm>
              <a:off x="8597101" y="11684477"/>
              <a:ext cx="275966" cy="1100191"/>
            </a:xfrm>
            <a:custGeom>
              <a:avLst/>
              <a:gdLst>
                <a:gd name="connsiteX0" fmla="*/ 5032 w 275966"/>
                <a:gd name="connsiteY0" fmla="*/ 3756 h 1100191"/>
                <a:gd name="connsiteX1" fmla="*/ 119332 w 275966"/>
                <a:gd name="connsiteY1" fmla="*/ 355123 h 1100191"/>
                <a:gd name="connsiteX2" fmla="*/ 136266 w 275966"/>
                <a:gd name="connsiteY2" fmla="*/ 571023 h 1100191"/>
                <a:gd name="connsiteX3" fmla="*/ 157432 w 275966"/>
                <a:gd name="connsiteY3" fmla="*/ 841956 h 1100191"/>
                <a:gd name="connsiteX4" fmla="*/ 237866 w 275966"/>
                <a:gd name="connsiteY4" fmla="*/ 962606 h 1100191"/>
                <a:gd name="connsiteX5" fmla="*/ 275966 w 275966"/>
                <a:gd name="connsiteY5" fmla="*/ 1100190 h 1100191"/>
                <a:gd name="connsiteX6" fmla="*/ 237866 w 275966"/>
                <a:gd name="connsiteY6" fmla="*/ 964723 h 1100191"/>
                <a:gd name="connsiteX7" fmla="*/ 182832 w 275966"/>
                <a:gd name="connsiteY7" fmla="*/ 761523 h 1100191"/>
                <a:gd name="connsiteX8" fmla="*/ 157432 w 275966"/>
                <a:gd name="connsiteY8" fmla="*/ 537156 h 1100191"/>
                <a:gd name="connsiteX9" fmla="*/ 123566 w 275966"/>
                <a:gd name="connsiteY9" fmla="*/ 384756 h 1100191"/>
                <a:gd name="connsiteX10" fmla="*/ 32549 w 275966"/>
                <a:gd name="connsiteY10" fmla="*/ 181556 h 1100191"/>
                <a:gd name="connsiteX11" fmla="*/ 5032 w 275966"/>
                <a:gd name="connsiteY11" fmla="*/ 3756 h 110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66" h="1100191">
                  <a:moveTo>
                    <a:pt x="5032" y="3756"/>
                  </a:moveTo>
                  <a:cubicBezTo>
                    <a:pt x="19496" y="32684"/>
                    <a:pt x="97460" y="260579"/>
                    <a:pt x="119332" y="355123"/>
                  </a:cubicBezTo>
                  <a:cubicBezTo>
                    <a:pt x="141204" y="449668"/>
                    <a:pt x="129916" y="489884"/>
                    <a:pt x="136266" y="571023"/>
                  </a:cubicBezTo>
                  <a:cubicBezTo>
                    <a:pt x="142616" y="652162"/>
                    <a:pt x="140499" y="776692"/>
                    <a:pt x="157432" y="841956"/>
                  </a:cubicBezTo>
                  <a:cubicBezTo>
                    <a:pt x="174365" y="907220"/>
                    <a:pt x="218110" y="919567"/>
                    <a:pt x="237866" y="962606"/>
                  </a:cubicBezTo>
                  <a:cubicBezTo>
                    <a:pt x="257622" y="1005645"/>
                    <a:pt x="275966" y="1099837"/>
                    <a:pt x="275966" y="1100190"/>
                  </a:cubicBezTo>
                  <a:cubicBezTo>
                    <a:pt x="275966" y="1100543"/>
                    <a:pt x="253388" y="1021167"/>
                    <a:pt x="237866" y="964723"/>
                  </a:cubicBezTo>
                  <a:cubicBezTo>
                    <a:pt x="222344" y="908279"/>
                    <a:pt x="196238" y="832784"/>
                    <a:pt x="182832" y="761523"/>
                  </a:cubicBezTo>
                  <a:cubicBezTo>
                    <a:pt x="169426" y="690262"/>
                    <a:pt x="167310" y="599950"/>
                    <a:pt x="157432" y="537156"/>
                  </a:cubicBezTo>
                  <a:cubicBezTo>
                    <a:pt x="147554" y="474362"/>
                    <a:pt x="144380" y="444023"/>
                    <a:pt x="123566" y="384756"/>
                  </a:cubicBezTo>
                  <a:cubicBezTo>
                    <a:pt x="102752" y="325489"/>
                    <a:pt x="55480" y="242587"/>
                    <a:pt x="32549" y="181556"/>
                  </a:cubicBezTo>
                  <a:cubicBezTo>
                    <a:pt x="9618" y="120526"/>
                    <a:pt x="-9432" y="-25172"/>
                    <a:pt x="5032" y="37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EDC74A9E-87B5-404B-A6BE-526FB45D9A83}"/>
                </a:ext>
              </a:extLst>
            </p:cNvPr>
            <p:cNvSpPr/>
            <p:nvPr/>
          </p:nvSpPr>
          <p:spPr>
            <a:xfrm>
              <a:off x="8218836" y="10701913"/>
              <a:ext cx="111072" cy="658437"/>
            </a:xfrm>
            <a:custGeom>
              <a:avLst/>
              <a:gdLst>
                <a:gd name="connsiteX0" fmla="*/ 1239 w 111072"/>
                <a:gd name="connsiteY0" fmla="*/ 4187 h 658437"/>
                <a:gd name="connsiteX1" fmla="*/ 106014 w 111072"/>
                <a:gd name="connsiteY1" fmla="*/ 455037 h 658437"/>
                <a:gd name="connsiteX2" fmla="*/ 36164 w 111072"/>
                <a:gd name="connsiteY2" fmla="*/ 658237 h 658437"/>
                <a:gd name="connsiteX3" fmla="*/ 106014 w 111072"/>
                <a:gd name="connsiteY3" fmla="*/ 489962 h 658437"/>
                <a:gd name="connsiteX4" fmla="*/ 99664 w 111072"/>
                <a:gd name="connsiteY4" fmla="*/ 347087 h 658437"/>
                <a:gd name="connsiteX5" fmla="*/ 52039 w 111072"/>
                <a:gd name="connsiteY5" fmla="*/ 235962 h 658437"/>
                <a:gd name="connsiteX6" fmla="*/ 1239 w 111072"/>
                <a:gd name="connsiteY6" fmla="*/ 4187 h 65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072" h="658437">
                  <a:moveTo>
                    <a:pt x="1239" y="4187"/>
                  </a:moveTo>
                  <a:cubicBezTo>
                    <a:pt x="10235" y="40699"/>
                    <a:pt x="100193" y="346029"/>
                    <a:pt x="106014" y="455037"/>
                  </a:cubicBezTo>
                  <a:cubicBezTo>
                    <a:pt x="111835" y="564045"/>
                    <a:pt x="36164" y="652416"/>
                    <a:pt x="36164" y="658237"/>
                  </a:cubicBezTo>
                  <a:cubicBezTo>
                    <a:pt x="36164" y="664058"/>
                    <a:pt x="95431" y="541820"/>
                    <a:pt x="106014" y="489962"/>
                  </a:cubicBezTo>
                  <a:cubicBezTo>
                    <a:pt x="116597" y="438104"/>
                    <a:pt x="108660" y="389420"/>
                    <a:pt x="99664" y="347087"/>
                  </a:cubicBezTo>
                  <a:cubicBezTo>
                    <a:pt x="90668" y="304754"/>
                    <a:pt x="69502" y="291525"/>
                    <a:pt x="52039" y="235962"/>
                  </a:cubicBezTo>
                  <a:cubicBezTo>
                    <a:pt x="34576" y="180399"/>
                    <a:pt x="-7757" y="-32325"/>
                    <a:pt x="1239" y="41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6CD1A480-8A9F-4A66-B591-37EDB6C1CFCC}"/>
                </a:ext>
              </a:extLst>
            </p:cNvPr>
            <p:cNvSpPr/>
            <p:nvPr/>
          </p:nvSpPr>
          <p:spPr>
            <a:xfrm>
              <a:off x="8168995" y="10695200"/>
              <a:ext cx="199843" cy="963981"/>
            </a:xfrm>
            <a:custGeom>
              <a:avLst/>
              <a:gdLst>
                <a:gd name="connsiteX0" fmla="*/ 280 w 199843"/>
                <a:gd name="connsiteY0" fmla="*/ 1375 h 963981"/>
                <a:gd name="connsiteX1" fmla="*/ 76480 w 199843"/>
                <a:gd name="connsiteY1" fmla="*/ 528425 h 963981"/>
                <a:gd name="connsiteX2" fmla="*/ 181255 w 199843"/>
                <a:gd name="connsiteY2" fmla="*/ 842750 h 963981"/>
                <a:gd name="connsiteX3" fmla="*/ 197130 w 199843"/>
                <a:gd name="connsiteY3" fmla="*/ 963400 h 963981"/>
                <a:gd name="connsiteX4" fmla="*/ 149505 w 199843"/>
                <a:gd name="connsiteY4" fmla="*/ 801475 h 963981"/>
                <a:gd name="connsiteX5" fmla="*/ 86005 w 199843"/>
                <a:gd name="connsiteY5" fmla="*/ 531600 h 963981"/>
                <a:gd name="connsiteX6" fmla="*/ 51080 w 199843"/>
                <a:gd name="connsiteY6" fmla="*/ 379200 h 963981"/>
                <a:gd name="connsiteX7" fmla="*/ 280 w 199843"/>
                <a:gd name="connsiteY7" fmla="*/ 1375 h 96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843" h="963981">
                  <a:moveTo>
                    <a:pt x="280" y="1375"/>
                  </a:moveTo>
                  <a:cubicBezTo>
                    <a:pt x="4513" y="26246"/>
                    <a:pt x="46318" y="388196"/>
                    <a:pt x="76480" y="528425"/>
                  </a:cubicBezTo>
                  <a:cubicBezTo>
                    <a:pt x="106642" y="668654"/>
                    <a:pt x="161147" y="770254"/>
                    <a:pt x="181255" y="842750"/>
                  </a:cubicBezTo>
                  <a:cubicBezTo>
                    <a:pt x="201363" y="915246"/>
                    <a:pt x="202422" y="970279"/>
                    <a:pt x="197130" y="963400"/>
                  </a:cubicBezTo>
                  <a:cubicBezTo>
                    <a:pt x="191838" y="956521"/>
                    <a:pt x="168026" y="873442"/>
                    <a:pt x="149505" y="801475"/>
                  </a:cubicBezTo>
                  <a:cubicBezTo>
                    <a:pt x="130984" y="729508"/>
                    <a:pt x="102409" y="601979"/>
                    <a:pt x="86005" y="531600"/>
                  </a:cubicBezTo>
                  <a:cubicBezTo>
                    <a:pt x="69601" y="461221"/>
                    <a:pt x="61134" y="462279"/>
                    <a:pt x="51080" y="379200"/>
                  </a:cubicBezTo>
                  <a:cubicBezTo>
                    <a:pt x="41026" y="296121"/>
                    <a:pt x="-3953" y="-23496"/>
                    <a:pt x="280" y="13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014AF8CB-95BF-4846-9FCA-B5790A966C00}"/>
                </a:ext>
              </a:extLst>
            </p:cNvPr>
            <p:cNvSpPr/>
            <p:nvPr/>
          </p:nvSpPr>
          <p:spPr>
            <a:xfrm>
              <a:off x="8117871" y="11119347"/>
              <a:ext cx="270481" cy="971089"/>
            </a:xfrm>
            <a:custGeom>
              <a:avLst/>
              <a:gdLst>
                <a:gd name="connsiteX0" fmla="*/ 6954 w 270481"/>
                <a:gd name="connsiteY0" fmla="*/ 18553 h 971089"/>
                <a:gd name="connsiteX1" fmla="*/ 238729 w 270481"/>
                <a:gd name="connsiteY1" fmla="*/ 710703 h 971089"/>
                <a:gd name="connsiteX2" fmla="*/ 197454 w 270481"/>
                <a:gd name="connsiteY2" fmla="*/ 790078 h 971089"/>
                <a:gd name="connsiteX3" fmla="*/ 184754 w 270481"/>
                <a:gd name="connsiteY3" fmla="*/ 831353 h 971089"/>
                <a:gd name="connsiteX4" fmla="*/ 270479 w 270481"/>
                <a:gd name="connsiteY4" fmla="*/ 971053 h 971089"/>
                <a:gd name="connsiteX5" fmla="*/ 187929 w 270481"/>
                <a:gd name="connsiteY5" fmla="*/ 844053 h 971089"/>
                <a:gd name="connsiteX6" fmla="*/ 219679 w 270481"/>
                <a:gd name="connsiteY6" fmla="*/ 742453 h 971089"/>
                <a:gd name="connsiteX7" fmla="*/ 226029 w 270481"/>
                <a:gd name="connsiteY7" fmla="*/ 691653 h 971089"/>
                <a:gd name="connsiteX8" fmla="*/ 178404 w 270481"/>
                <a:gd name="connsiteY8" fmla="*/ 539253 h 971089"/>
                <a:gd name="connsiteX9" fmla="*/ 70454 w 270481"/>
                <a:gd name="connsiteY9" fmla="*/ 224928 h 971089"/>
                <a:gd name="connsiteX10" fmla="*/ 6954 w 270481"/>
                <a:gd name="connsiteY10" fmla="*/ 18553 h 97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481" h="971089">
                  <a:moveTo>
                    <a:pt x="6954" y="18553"/>
                  </a:moveTo>
                  <a:cubicBezTo>
                    <a:pt x="35000" y="99515"/>
                    <a:pt x="206979" y="582115"/>
                    <a:pt x="238729" y="710703"/>
                  </a:cubicBezTo>
                  <a:cubicBezTo>
                    <a:pt x="270479" y="839291"/>
                    <a:pt x="206450" y="769970"/>
                    <a:pt x="197454" y="790078"/>
                  </a:cubicBezTo>
                  <a:cubicBezTo>
                    <a:pt x="188458" y="810186"/>
                    <a:pt x="172583" y="801191"/>
                    <a:pt x="184754" y="831353"/>
                  </a:cubicBezTo>
                  <a:cubicBezTo>
                    <a:pt x="196925" y="861515"/>
                    <a:pt x="269950" y="968936"/>
                    <a:pt x="270479" y="971053"/>
                  </a:cubicBezTo>
                  <a:cubicBezTo>
                    <a:pt x="271008" y="973170"/>
                    <a:pt x="196396" y="882153"/>
                    <a:pt x="187929" y="844053"/>
                  </a:cubicBezTo>
                  <a:cubicBezTo>
                    <a:pt x="179462" y="805953"/>
                    <a:pt x="213329" y="767853"/>
                    <a:pt x="219679" y="742453"/>
                  </a:cubicBezTo>
                  <a:cubicBezTo>
                    <a:pt x="226029" y="717053"/>
                    <a:pt x="232908" y="725520"/>
                    <a:pt x="226029" y="691653"/>
                  </a:cubicBezTo>
                  <a:cubicBezTo>
                    <a:pt x="219150" y="657786"/>
                    <a:pt x="204333" y="617040"/>
                    <a:pt x="178404" y="539253"/>
                  </a:cubicBezTo>
                  <a:cubicBezTo>
                    <a:pt x="152475" y="461466"/>
                    <a:pt x="97971" y="306949"/>
                    <a:pt x="70454" y="224928"/>
                  </a:cubicBezTo>
                  <a:cubicBezTo>
                    <a:pt x="42937" y="142907"/>
                    <a:pt x="-21092" y="-62409"/>
                    <a:pt x="6954" y="185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4B9EFDA0-FEC8-4C0A-9520-E721414F6992}"/>
                </a:ext>
              </a:extLst>
            </p:cNvPr>
            <p:cNvSpPr/>
            <p:nvPr/>
          </p:nvSpPr>
          <p:spPr>
            <a:xfrm>
              <a:off x="8562951" y="12030029"/>
              <a:ext cx="110588" cy="212964"/>
            </a:xfrm>
            <a:custGeom>
              <a:avLst/>
              <a:gdLst>
                <a:gd name="connsiteX0" fmla="*/ 24 w 110588"/>
                <a:gd name="connsiteY0" fmla="*/ 46 h 212964"/>
                <a:gd name="connsiteX1" fmla="*/ 98449 w 110588"/>
                <a:gd name="connsiteY1" fmla="*/ 142921 h 212964"/>
                <a:gd name="connsiteX2" fmla="*/ 107974 w 110588"/>
                <a:gd name="connsiteY2" fmla="*/ 212771 h 212964"/>
                <a:gd name="connsiteX3" fmla="*/ 88924 w 110588"/>
                <a:gd name="connsiteY3" fmla="*/ 158796 h 212964"/>
                <a:gd name="connsiteX4" fmla="*/ 24 w 110588"/>
                <a:gd name="connsiteY4" fmla="*/ 46 h 21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88" h="212964">
                  <a:moveTo>
                    <a:pt x="24" y="46"/>
                  </a:moveTo>
                  <a:cubicBezTo>
                    <a:pt x="1612" y="-2600"/>
                    <a:pt x="80457" y="107467"/>
                    <a:pt x="98449" y="142921"/>
                  </a:cubicBezTo>
                  <a:cubicBezTo>
                    <a:pt x="116441" y="178375"/>
                    <a:pt x="109562" y="210125"/>
                    <a:pt x="107974" y="212771"/>
                  </a:cubicBezTo>
                  <a:cubicBezTo>
                    <a:pt x="106387" y="215417"/>
                    <a:pt x="103741" y="190546"/>
                    <a:pt x="88924" y="158796"/>
                  </a:cubicBezTo>
                  <a:cubicBezTo>
                    <a:pt x="74107" y="127046"/>
                    <a:pt x="-1564" y="2692"/>
                    <a:pt x="24" y="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D69A0D26-B60E-4CF7-BCDA-8EAA6D2A3B70}"/>
                </a:ext>
              </a:extLst>
            </p:cNvPr>
            <p:cNvSpPr/>
            <p:nvPr/>
          </p:nvSpPr>
          <p:spPr>
            <a:xfrm>
              <a:off x="8640630" y="12184435"/>
              <a:ext cx="100846" cy="58369"/>
            </a:xfrm>
            <a:custGeom>
              <a:avLst/>
              <a:gdLst>
                <a:gd name="connsiteX0" fmla="*/ 1720 w 100846"/>
                <a:gd name="connsiteY0" fmla="*/ 58365 h 58369"/>
                <a:gd name="connsiteX1" fmla="*/ 100145 w 100846"/>
                <a:gd name="connsiteY1" fmla="*/ 4390 h 58369"/>
                <a:gd name="connsiteX2" fmla="*/ 42995 w 100846"/>
                <a:gd name="connsiteY2" fmla="*/ 7565 h 58369"/>
                <a:gd name="connsiteX3" fmla="*/ 1720 w 100846"/>
                <a:gd name="connsiteY3" fmla="*/ 58365 h 5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46" h="58369">
                  <a:moveTo>
                    <a:pt x="1720" y="58365"/>
                  </a:moveTo>
                  <a:cubicBezTo>
                    <a:pt x="11245" y="57836"/>
                    <a:pt x="93266" y="12857"/>
                    <a:pt x="100145" y="4390"/>
                  </a:cubicBezTo>
                  <a:cubicBezTo>
                    <a:pt x="107024" y="-4077"/>
                    <a:pt x="61516" y="1215"/>
                    <a:pt x="42995" y="7565"/>
                  </a:cubicBezTo>
                  <a:cubicBezTo>
                    <a:pt x="24474" y="13915"/>
                    <a:pt x="-7805" y="58894"/>
                    <a:pt x="1720" y="583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88F7D1CD-605E-4933-9B91-9BCBAE691E98}"/>
                </a:ext>
              </a:extLst>
            </p:cNvPr>
            <p:cNvSpPr/>
            <p:nvPr/>
          </p:nvSpPr>
          <p:spPr>
            <a:xfrm>
              <a:off x="8585624" y="12096569"/>
              <a:ext cx="130282" cy="139307"/>
            </a:xfrm>
            <a:custGeom>
              <a:avLst/>
              <a:gdLst>
                <a:gd name="connsiteX0" fmla="*/ 9101 w 130282"/>
                <a:gd name="connsiteY0" fmla="*/ 181 h 139307"/>
                <a:gd name="connsiteX1" fmla="*/ 5926 w 130282"/>
                <a:gd name="connsiteY1" fmla="*/ 89081 h 139307"/>
                <a:gd name="connsiteX2" fmla="*/ 78951 w 130282"/>
                <a:gd name="connsiteY2" fmla="*/ 133531 h 139307"/>
                <a:gd name="connsiteX3" fmla="*/ 129751 w 130282"/>
                <a:gd name="connsiteY3" fmla="*/ 136706 h 139307"/>
                <a:gd name="connsiteX4" fmla="*/ 47201 w 130282"/>
                <a:gd name="connsiteY4" fmla="*/ 114481 h 139307"/>
                <a:gd name="connsiteX5" fmla="*/ 9101 w 130282"/>
                <a:gd name="connsiteY5" fmla="*/ 181 h 13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82" h="139307">
                  <a:moveTo>
                    <a:pt x="9101" y="181"/>
                  </a:moveTo>
                  <a:cubicBezTo>
                    <a:pt x="2222" y="-4052"/>
                    <a:pt x="-5716" y="66856"/>
                    <a:pt x="5926" y="89081"/>
                  </a:cubicBezTo>
                  <a:cubicBezTo>
                    <a:pt x="17568" y="111306"/>
                    <a:pt x="58314" y="125594"/>
                    <a:pt x="78951" y="133531"/>
                  </a:cubicBezTo>
                  <a:cubicBezTo>
                    <a:pt x="99589" y="141469"/>
                    <a:pt x="135043" y="139881"/>
                    <a:pt x="129751" y="136706"/>
                  </a:cubicBezTo>
                  <a:cubicBezTo>
                    <a:pt x="124459" y="133531"/>
                    <a:pt x="68897" y="132473"/>
                    <a:pt x="47201" y="114481"/>
                  </a:cubicBezTo>
                  <a:cubicBezTo>
                    <a:pt x="25505" y="96489"/>
                    <a:pt x="15980" y="4414"/>
                    <a:pt x="9101" y="1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6531D4C9-5AEA-4715-BFDC-C52DBBA543EA}"/>
                </a:ext>
              </a:extLst>
            </p:cNvPr>
            <p:cNvSpPr/>
            <p:nvPr/>
          </p:nvSpPr>
          <p:spPr>
            <a:xfrm>
              <a:off x="8575643" y="12137927"/>
              <a:ext cx="133624" cy="147097"/>
            </a:xfrm>
            <a:custGeom>
              <a:avLst/>
              <a:gdLst>
                <a:gd name="connsiteX0" fmla="*/ 32 w 133624"/>
                <a:gd name="connsiteY0" fmla="*/ 98 h 147097"/>
                <a:gd name="connsiteX1" fmla="*/ 28607 w 133624"/>
                <a:gd name="connsiteY1" fmla="*/ 136623 h 147097"/>
                <a:gd name="connsiteX2" fmla="*/ 54007 w 133624"/>
                <a:gd name="connsiteY2" fmla="*/ 136623 h 147097"/>
                <a:gd name="connsiteX3" fmla="*/ 133382 w 133624"/>
                <a:gd name="connsiteY3" fmla="*/ 127098 h 147097"/>
                <a:gd name="connsiteX4" fmla="*/ 25432 w 133624"/>
                <a:gd name="connsiteY4" fmla="*/ 114398 h 147097"/>
                <a:gd name="connsiteX5" fmla="*/ 32 w 133624"/>
                <a:gd name="connsiteY5" fmla="*/ 98 h 14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24" h="147097">
                  <a:moveTo>
                    <a:pt x="32" y="98"/>
                  </a:moveTo>
                  <a:cubicBezTo>
                    <a:pt x="561" y="3802"/>
                    <a:pt x="19611" y="113869"/>
                    <a:pt x="28607" y="136623"/>
                  </a:cubicBezTo>
                  <a:cubicBezTo>
                    <a:pt x="37603" y="159377"/>
                    <a:pt x="36545" y="138210"/>
                    <a:pt x="54007" y="136623"/>
                  </a:cubicBezTo>
                  <a:cubicBezTo>
                    <a:pt x="71469" y="135036"/>
                    <a:pt x="138144" y="130802"/>
                    <a:pt x="133382" y="127098"/>
                  </a:cubicBezTo>
                  <a:cubicBezTo>
                    <a:pt x="128620" y="123394"/>
                    <a:pt x="45540" y="130273"/>
                    <a:pt x="25432" y="114398"/>
                  </a:cubicBezTo>
                  <a:cubicBezTo>
                    <a:pt x="5324" y="98523"/>
                    <a:pt x="-497" y="-3606"/>
                    <a:pt x="32" y="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2A27444-69B8-4618-B76A-81B833BE41D8}"/>
                </a:ext>
              </a:extLst>
            </p:cNvPr>
            <p:cNvSpPr/>
            <p:nvPr/>
          </p:nvSpPr>
          <p:spPr>
            <a:xfrm>
              <a:off x="8292833" y="12211043"/>
              <a:ext cx="124355" cy="413403"/>
            </a:xfrm>
            <a:custGeom>
              <a:avLst/>
              <a:gdLst>
                <a:gd name="connsiteX0" fmla="*/ 85992 w 124355"/>
                <a:gd name="connsiteY0" fmla="*/ 7 h 413403"/>
                <a:gd name="connsiteX1" fmla="*/ 124092 w 124355"/>
                <a:gd name="connsiteY1" fmla="*/ 155582 h 413403"/>
                <a:gd name="connsiteX2" fmla="*/ 63767 w 124355"/>
                <a:gd name="connsiteY2" fmla="*/ 301632 h 413403"/>
                <a:gd name="connsiteX3" fmla="*/ 267 w 124355"/>
                <a:gd name="connsiteY3" fmla="*/ 412757 h 413403"/>
                <a:gd name="connsiteX4" fmla="*/ 89167 w 124355"/>
                <a:gd name="connsiteY4" fmla="*/ 250832 h 413403"/>
                <a:gd name="connsiteX5" fmla="*/ 92342 w 124355"/>
                <a:gd name="connsiteY5" fmla="*/ 161932 h 413403"/>
                <a:gd name="connsiteX6" fmla="*/ 85992 w 124355"/>
                <a:gd name="connsiteY6" fmla="*/ 7 h 41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55" h="413403">
                  <a:moveTo>
                    <a:pt x="85992" y="7"/>
                  </a:moveTo>
                  <a:cubicBezTo>
                    <a:pt x="91283" y="-1051"/>
                    <a:pt x="127796" y="105311"/>
                    <a:pt x="124092" y="155582"/>
                  </a:cubicBezTo>
                  <a:cubicBezTo>
                    <a:pt x="120388" y="205853"/>
                    <a:pt x="84404" y="258770"/>
                    <a:pt x="63767" y="301632"/>
                  </a:cubicBezTo>
                  <a:cubicBezTo>
                    <a:pt x="43130" y="344494"/>
                    <a:pt x="-3966" y="421224"/>
                    <a:pt x="267" y="412757"/>
                  </a:cubicBezTo>
                  <a:cubicBezTo>
                    <a:pt x="4500" y="404290"/>
                    <a:pt x="73821" y="292636"/>
                    <a:pt x="89167" y="250832"/>
                  </a:cubicBezTo>
                  <a:cubicBezTo>
                    <a:pt x="104513" y="209028"/>
                    <a:pt x="92342" y="198974"/>
                    <a:pt x="92342" y="161932"/>
                  </a:cubicBezTo>
                  <a:cubicBezTo>
                    <a:pt x="92342" y="124890"/>
                    <a:pt x="80701" y="1065"/>
                    <a:pt x="85992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1CC99A3E-50F2-4139-84E5-067A0B7CB4C0}"/>
                </a:ext>
              </a:extLst>
            </p:cNvPr>
            <p:cNvSpPr/>
            <p:nvPr/>
          </p:nvSpPr>
          <p:spPr>
            <a:xfrm>
              <a:off x="8454483" y="12456770"/>
              <a:ext cx="123148" cy="250880"/>
            </a:xfrm>
            <a:custGeom>
              <a:avLst/>
              <a:gdLst>
                <a:gd name="connsiteX0" fmla="*/ 25942 w 123148"/>
                <a:gd name="connsiteY0" fmla="*/ 1930 h 250880"/>
                <a:gd name="connsiteX1" fmla="*/ 48167 w 123148"/>
                <a:gd name="connsiteY1" fmla="*/ 151155 h 250880"/>
                <a:gd name="connsiteX2" fmla="*/ 98967 w 123148"/>
                <a:gd name="connsiteY2" fmla="*/ 214655 h 250880"/>
                <a:gd name="connsiteX3" fmla="*/ 121192 w 123148"/>
                <a:gd name="connsiteY3" fmla="*/ 249580 h 250880"/>
                <a:gd name="connsiteX4" fmla="*/ 51342 w 123148"/>
                <a:gd name="connsiteY4" fmla="*/ 170205 h 250880"/>
                <a:gd name="connsiteX5" fmla="*/ 542 w 123148"/>
                <a:gd name="connsiteY5" fmla="*/ 71780 h 250880"/>
                <a:gd name="connsiteX6" fmla="*/ 25942 w 123148"/>
                <a:gd name="connsiteY6" fmla="*/ 1930 h 25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48" h="250880">
                  <a:moveTo>
                    <a:pt x="25942" y="1930"/>
                  </a:moveTo>
                  <a:cubicBezTo>
                    <a:pt x="33879" y="15159"/>
                    <a:pt x="35996" y="115701"/>
                    <a:pt x="48167" y="151155"/>
                  </a:cubicBezTo>
                  <a:cubicBezTo>
                    <a:pt x="60338" y="186609"/>
                    <a:pt x="86796" y="198251"/>
                    <a:pt x="98967" y="214655"/>
                  </a:cubicBezTo>
                  <a:cubicBezTo>
                    <a:pt x="111138" y="231059"/>
                    <a:pt x="129130" y="256988"/>
                    <a:pt x="121192" y="249580"/>
                  </a:cubicBezTo>
                  <a:cubicBezTo>
                    <a:pt x="113255" y="242172"/>
                    <a:pt x="71450" y="199838"/>
                    <a:pt x="51342" y="170205"/>
                  </a:cubicBezTo>
                  <a:cubicBezTo>
                    <a:pt x="31234" y="140572"/>
                    <a:pt x="4775" y="96651"/>
                    <a:pt x="542" y="71780"/>
                  </a:cubicBezTo>
                  <a:cubicBezTo>
                    <a:pt x="-3691" y="46909"/>
                    <a:pt x="18005" y="-11299"/>
                    <a:pt x="25942" y="19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0DB6ACB3-CA39-4316-8C40-4736712BB562}"/>
                </a:ext>
              </a:extLst>
            </p:cNvPr>
            <p:cNvSpPr/>
            <p:nvPr/>
          </p:nvSpPr>
          <p:spPr>
            <a:xfrm>
              <a:off x="8249757" y="12500389"/>
              <a:ext cx="110159" cy="179451"/>
            </a:xfrm>
            <a:custGeom>
              <a:avLst/>
              <a:gdLst>
                <a:gd name="connsiteX0" fmla="*/ 110018 w 110159"/>
                <a:gd name="connsiteY0" fmla="*/ 2761 h 179451"/>
                <a:gd name="connsiteX1" fmla="*/ 8418 w 110159"/>
                <a:gd name="connsiteY1" fmla="*/ 174211 h 179451"/>
                <a:gd name="connsiteX2" fmla="*/ 8418 w 110159"/>
                <a:gd name="connsiteY2" fmla="*/ 129761 h 179451"/>
                <a:gd name="connsiteX3" fmla="*/ 30643 w 110159"/>
                <a:gd name="connsiteY3" fmla="*/ 72611 h 179451"/>
                <a:gd name="connsiteX4" fmla="*/ 110018 w 110159"/>
                <a:gd name="connsiteY4" fmla="*/ 2761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59" h="179451">
                  <a:moveTo>
                    <a:pt x="110018" y="2761"/>
                  </a:moveTo>
                  <a:cubicBezTo>
                    <a:pt x="106314" y="19694"/>
                    <a:pt x="25351" y="153044"/>
                    <a:pt x="8418" y="174211"/>
                  </a:cubicBezTo>
                  <a:cubicBezTo>
                    <a:pt x="-8515" y="195378"/>
                    <a:pt x="4714" y="146694"/>
                    <a:pt x="8418" y="129761"/>
                  </a:cubicBezTo>
                  <a:cubicBezTo>
                    <a:pt x="12122" y="112828"/>
                    <a:pt x="17943" y="93778"/>
                    <a:pt x="30643" y="72611"/>
                  </a:cubicBezTo>
                  <a:cubicBezTo>
                    <a:pt x="43343" y="51444"/>
                    <a:pt x="113722" y="-14172"/>
                    <a:pt x="110018" y="27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6601BC1D-4989-41FE-9F8D-E53EDEAA0ECA}"/>
                </a:ext>
              </a:extLst>
            </p:cNvPr>
            <p:cNvSpPr/>
            <p:nvPr/>
          </p:nvSpPr>
          <p:spPr>
            <a:xfrm>
              <a:off x="8298121" y="12532896"/>
              <a:ext cx="128386" cy="152638"/>
            </a:xfrm>
            <a:custGeom>
              <a:avLst/>
              <a:gdLst>
                <a:gd name="connsiteX0" fmla="*/ 128329 w 128386"/>
                <a:gd name="connsiteY0" fmla="*/ 2004 h 152638"/>
                <a:gd name="connsiteX1" fmla="*/ 7679 w 128386"/>
                <a:gd name="connsiteY1" fmla="*/ 151229 h 152638"/>
                <a:gd name="connsiteX2" fmla="*/ 23554 w 128386"/>
                <a:gd name="connsiteY2" fmla="*/ 71854 h 152638"/>
                <a:gd name="connsiteX3" fmla="*/ 128329 w 128386"/>
                <a:gd name="connsiteY3" fmla="*/ 2004 h 15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6" h="152638">
                  <a:moveTo>
                    <a:pt x="128329" y="2004"/>
                  </a:moveTo>
                  <a:cubicBezTo>
                    <a:pt x="125683" y="15233"/>
                    <a:pt x="25141" y="139587"/>
                    <a:pt x="7679" y="151229"/>
                  </a:cubicBezTo>
                  <a:cubicBezTo>
                    <a:pt x="-9783" y="162871"/>
                    <a:pt x="5562" y="99371"/>
                    <a:pt x="23554" y="71854"/>
                  </a:cubicBezTo>
                  <a:cubicBezTo>
                    <a:pt x="41546" y="44337"/>
                    <a:pt x="130975" y="-11225"/>
                    <a:pt x="128329" y="20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776D964F-8BC4-4A44-B0AF-DB370697DA68}"/>
                </a:ext>
              </a:extLst>
            </p:cNvPr>
            <p:cNvSpPr/>
            <p:nvPr/>
          </p:nvSpPr>
          <p:spPr>
            <a:xfrm>
              <a:off x="8448670" y="11752474"/>
              <a:ext cx="50612" cy="348779"/>
            </a:xfrm>
            <a:custGeom>
              <a:avLst/>
              <a:gdLst>
                <a:gd name="connsiteX0" fmla="*/ 5 w 50612"/>
                <a:gd name="connsiteY0" fmla="*/ 4551 h 348779"/>
                <a:gd name="connsiteX1" fmla="*/ 47630 w 50612"/>
                <a:gd name="connsiteY1" fmla="*/ 261726 h 348779"/>
                <a:gd name="connsiteX2" fmla="*/ 44455 w 50612"/>
                <a:gd name="connsiteY2" fmla="*/ 347451 h 348779"/>
                <a:gd name="connsiteX3" fmla="*/ 34930 w 50612"/>
                <a:gd name="connsiteY3" fmla="*/ 207751 h 348779"/>
                <a:gd name="connsiteX4" fmla="*/ 44455 w 50612"/>
                <a:gd name="connsiteY4" fmla="*/ 102976 h 348779"/>
                <a:gd name="connsiteX5" fmla="*/ 5 w 50612"/>
                <a:gd name="connsiteY5" fmla="*/ 4551 h 34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12" h="348779">
                  <a:moveTo>
                    <a:pt x="5" y="4551"/>
                  </a:moveTo>
                  <a:cubicBezTo>
                    <a:pt x="534" y="31009"/>
                    <a:pt x="40222" y="204576"/>
                    <a:pt x="47630" y="261726"/>
                  </a:cubicBezTo>
                  <a:cubicBezTo>
                    <a:pt x="55038" y="318876"/>
                    <a:pt x="46572" y="356447"/>
                    <a:pt x="44455" y="347451"/>
                  </a:cubicBezTo>
                  <a:cubicBezTo>
                    <a:pt x="42338" y="338455"/>
                    <a:pt x="34930" y="248497"/>
                    <a:pt x="34930" y="207751"/>
                  </a:cubicBezTo>
                  <a:cubicBezTo>
                    <a:pt x="34930" y="167005"/>
                    <a:pt x="48688" y="131551"/>
                    <a:pt x="44455" y="102976"/>
                  </a:cubicBezTo>
                  <a:cubicBezTo>
                    <a:pt x="40222" y="74401"/>
                    <a:pt x="-524" y="-21907"/>
                    <a:pt x="5" y="45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1CF1E40D-8B19-459A-A9B2-E00AF1836817}"/>
                </a:ext>
              </a:extLst>
            </p:cNvPr>
            <p:cNvSpPr/>
            <p:nvPr/>
          </p:nvSpPr>
          <p:spPr>
            <a:xfrm>
              <a:off x="7981940" y="10664651"/>
              <a:ext cx="186021" cy="469729"/>
            </a:xfrm>
            <a:custGeom>
              <a:avLst/>
              <a:gdLst>
                <a:gd name="connsiteX0" fmla="*/ 10 w 186021"/>
                <a:gd name="connsiteY0" fmla="*/ 3349 h 469729"/>
                <a:gd name="connsiteX1" fmla="*/ 34935 w 186021"/>
                <a:gd name="connsiteY1" fmla="*/ 250999 h 469729"/>
                <a:gd name="connsiteX2" fmla="*/ 177810 w 186021"/>
                <a:gd name="connsiteY2" fmla="*/ 463724 h 469729"/>
                <a:gd name="connsiteX3" fmla="*/ 158760 w 186021"/>
                <a:gd name="connsiteY3" fmla="*/ 403399 h 469729"/>
                <a:gd name="connsiteX4" fmla="*/ 76210 w 186021"/>
                <a:gd name="connsiteY4" fmla="*/ 320849 h 469729"/>
                <a:gd name="connsiteX5" fmla="*/ 31760 w 186021"/>
                <a:gd name="connsiteY5" fmla="*/ 120824 h 469729"/>
                <a:gd name="connsiteX6" fmla="*/ 10 w 186021"/>
                <a:gd name="connsiteY6" fmla="*/ 3349 h 46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21" h="469729">
                  <a:moveTo>
                    <a:pt x="10" y="3349"/>
                  </a:moveTo>
                  <a:cubicBezTo>
                    <a:pt x="539" y="25045"/>
                    <a:pt x="5302" y="174270"/>
                    <a:pt x="34935" y="250999"/>
                  </a:cubicBezTo>
                  <a:cubicBezTo>
                    <a:pt x="64568" y="327728"/>
                    <a:pt x="157172" y="438324"/>
                    <a:pt x="177810" y="463724"/>
                  </a:cubicBezTo>
                  <a:cubicBezTo>
                    <a:pt x="198448" y="489124"/>
                    <a:pt x="175693" y="427212"/>
                    <a:pt x="158760" y="403399"/>
                  </a:cubicBezTo>
                  <a:cubicBezTo>
                    <a:pt x="141827" y="379587"/>
                    <a:pt x="97377" y="367945"/>
                    <a:pt x="76210" y="320849"/>
                  </a:cubicBezTo>
                  <a:cubicBezTo>
                    <a:pt x="55043" y="273753"/>
                    <a:pt x="43931" y="171095"/>
                    <a:pt x="31760" y="120824"/>
                  </a:cubicBezTo>
                  <a:cubicBezTo>
                    <a:pt x="19589" y="70553"/>
                    <a:pt x="-519" y="-18347"/>
                    <a:pt x="10" y="334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8D4A813B-7C32-4792-9D8A-5DD857A0DF9D}"/>
                </a:ext>
              </a:extLst>
            </p:cNvPr>
            <p:cNvSpPr/>
            <p:nvPr/>
          </p:nvSpPr>
          <p:spPr>
            <a:xfrm>
              <a:off x="7681551" y="9868602"/>
              <a:ext cx="536112" cy="583603"/>
            </a:xfrm>
            <a:custGeom>
              <a:avLst/>
              <a:gdLst>
                <a:gd name="connsiteX0" fmla="*/ 1949 w 536112"/>
                <a:gd name="connsiteY0" fmla="*/ 2473 h 583603"/>
                <a:gd name="connsiteX1" fmla="*/ 367074 w 536112"/>
                <a:gd name="connsiteY1" fmla="*/ 415223 h 583603"/>
                <a:gd name="connsiteX2" fmla="*/ 535349 w 536112"/>
                <a:gd name="connsiteY2" fmla="*/ 583498 h 583603"/>
                <a:gd name="connsiteX3" fmla="*/ 421049 w 536112"/>
                <a:gd name="connsiteY3" fmla="*/ 437448 h 583603"/>
                <a:gd name="connsiteX4" fmla="*/ 230549 w 536112"/>
                <a:gd name="connsiteY4" fmla="*/ 253298 h 583603"/>
                <a:gd name="connsiteX5" fmla="*/ 1949 w 536112"/>
                <a:gd name="connsiteY5" fmla="*/ 2473 h 58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12" h="583603">
                  <a:moveTo>
                    <a:pt x="1949" y="2473"/>
                  </a:moveTo>
                  <a:cubicBezTo>
                    <a:pt x="24703" y="29461"/>
                    <a:pt x="278174" y="318386"/>
                    <a:pt x="367074" y="415223"/>
                  </a:cubicBezTo>
                  <a:cubicBezTo>
                    <a:pt x="455974" y="512060"/>
                    <a:pt x="526353" y="579794"/>
                    <a:pt x="535349" y="583498"/>
                  </a:cubicBezTo>
                  <a:cubicBezTo>
                    <a:pt x="544345" y="587202"/>
                    <a:pt x="471849" y="492481"/>
                    <a:pt x="421049" y="437448"/>
                  </a:cubicBezTo>
                  <a:cubicBezTo>
                    <a:pt x="370249" y="382415"/>
                    <a:pt x="299341" y="330027"/>
                    <a:pt x="230549" y="253298"/>
                  </a:cubicBezTo>
                  <a:cubicBezTo>
                    <a:pt x="161757" y="176569"/>
                    <a:pt x="-20805" y="-24515"/>
                    <a:pt x="1949" y="24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04BE6AE0-ED62-4B1E-9F4B-4314424CA055}"/>
                </a:ext>
              </a:extLst>
            </p:cNvPr>
            <p:cNvSpPr/>
            <p:nvPr/>
          </p:nvSpPr>
          <p:spPr>
            <a:xfrm>
              <a:off x="7738726" y="9806575"/>
              <a:ext cx="369208" cy="375309"/>
            </a:xfrm>
            <a:custGeom>
              <a:avLst/>
              <a:gdLst>
                <a:gd name="connsiteX0" fmla="*/ 1924 w 369208"/>
                <a:gd name="connsiteY0" fmla="*/ 1000 h 375309"/>
                <a:gd name="connsiteX1" fmla="*/ 316249 w 369208"/>
                <a:gd name="connsiteY1" fmla="*/ 283575 h 375309"/>
                <a:gd name="connsiteX2" fmla="*/ 357524 w 369208"/>
                <a:gd name="connsiteY2" fmla="*/ 372475 h 375309"/>
                <a:gd name="connsiteX3" fmla="*/ 192424 w 369208"/>
                <a:gd name="connsiteY3" fmla="*/ 197850 h 375309"/>
                <a:gd name="connsiteX4" fmla="*/ 1924 w 369208"/>
                <a:gd name="connsiteY4" fmla="*/ 1000 h 37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208" h="375309">
                  <a:moveTo>
                    <a:pt x="1924" y="1000"/>
                  </a:moveTo>
                  <a:cubicBezTo>
                    <a:pt x="22561" y="15287"/>
                    <a:pt x="256982" y="221663"/>
                    <a:pt x="316249" y="283575"/>
                  </a:cubicBezTo>
                  <a:cubicBezTo>
                    <a:pt x="375516" y="345487"/>
                    <a:pt x="378161" y="386762"/>
                    <a:pt x="357524" y="372475"/>
                  </a:cubicBezTo>
                  <a:cubicBezTo>
                    <a:pt x="336887" y="358188"/>
                    <a:pt x="252749" y="266642"/>
                    <a:pt x="192424" y="197850"/>
                  </a:cubicBezTo>
                  <a:cubicBezTo>
                    <a:pt x="132099" y="129058"/>
                    <a:pt x="-18713" y="-13287"/>
                    <a:pt x="1924" y="10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AEDDC7C4-F736-4D02-9B2A-44612A227390}"/>
                </a:ext>
              </a:extLst>
            </p:cNvPr>
            <p:cNvSpPr/>
            <p:nvPr/>
          </p:nvSpPr>
          <p:spPr>
            <a:xfrm>
              <a:off x="6949558" y="8857324"/>
              <a:ext cx="227739" cy="229544"/>
            </a:xfrm>
            <a:custGeom>
              <a:avLst/>
              <a:gdLst>
                <a:gd name="connsiteX0" fmla="*/ 225942 w 227739"/>
                <a:gd name="connsiteY0" fmla="*/ 926 h 229544"/>
                <a:gd name="connsiteX1" fmla="*/ 76717 w 227739"/>
                <a:gd name="connsiteY1" fmla="*/ 146976 h 229544"/>
                <a:gd name="connsiteX2" fmla="*/ 517 w 227739"/>
                <a:gd name="connsiteY2" fmla="*/ 229526 h 229544"/>
                <a:gd name="connsiteX3" fmla="*/ 111642 w 227739"/>
                <a:gd name="connsiteY3" fmla="*/ 140626 h 229544"/>
                <a:gd name="connsiteX4" fmla="*/ 156092 w 227739"/>
                <a:gd name="connsiteY4" fmla="*/ 86651 h 229544"/>
                <a:gd name="connsiteX5" fmla="*/ 225942 w 227739"/>
                <a:gd name="connsiteY5" fmla="*/ 926 h 22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739" h="229544">
                  <a:moveTo>
                    <a:pt x="225942" y="926"/>
                  </a:moveTo>
                  <a:cubicBezTo>
                    <a:pt x="212713" y="10980"/>
                    <a:pt x="114288" y="108876"/>
                    <a:pt x="76717" y="146976"/>
                  </a:cubicBezTo>
                  <a:cubicBezTo>
                    <a:pt x="39146" y="185076"/>
                    <a:pt x="-5304" y="230584"/>
                    <a:pt x="517" y="229526"/>
                  </a:cubicBezTo>
                  <a:cubicBezTo>
                    <a:pt x="6338" y="228468"/>
                    <a:pt x="85713" y="164438"/>
                    <a:pt x="111642" y="140626"/>
                  </a:cubicBezTo>
                  <a:cubicBezTo>
                    <a:pt x="137571" y="116814"/>
                    <a:pt x="136513" y="107818"/>
                    <a:pt x="156092" y="86651"/>
                  </a:cubicBezTo>
                  <a:cubicBezTo>
                    <a:pt x="175671" y="65484"/>
                    <a:pt x="239171" y="-9128"/>
                    <a:pt x="225942" y="9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4B7CA0CC-56D2-4659-A9C9-17837302CF93}"/>
                </a:ext>
              </a:extLst>
            </p:cNvPr>
            <p:cNvSpPr/>
            <p:nvPr/>
          </p:nvSpPr>
          <p:spPr>
            <a:xfrm>
              <a:off x="6429365" y="8902234"/>
              <a:ext cx="698972" cy="294279"/>
            </a:xfrm>
            <a:custGeom>
              <a:avLst/>
              <a:gdLst>
                <a:gd name="connsiteX0" fmla="*/ 10 w 698972"/>
                <a:gd name="connsiteY0" fmla="*/ 466 h 294279"/>
                <a:gd name="connsiteX1" fmla="*/ 400060 w 698972"/>
                <a:gd name="connsiteY1" fmla="*/ 194141 h 294279"/>
                <a:gd name="connsiteX2" fmla="*/ 647710 w 698972"/>
                <a:gd name="connsiteY2" fmla="*/ 270341 h 294279"/>
                <a:gd name="connsiteX3" fmla="*/ 688985 w 698972"/>
                <a:gd name="connsiteY3" fmla="*/ 292566 h 294279"/>
                <a:gd name="connsiteX4" fmla="*/ 514360 w 698972"/>
                <a:gd name="connsiteY4" fmla="*/ 232241 h 294279"/>
                <a:gd name="connsiteX5" fmla="*/ 387360 w 698972"/>
                <a:gd name="connsiteY5" fmla="*/ 143341 h 294279"/>
                <a:gd name="connsiteX6" fmla="*/ 10 w 698972"/>
                <a:gd name="connsiteY6" fmla="*/ 466 h 29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72" h="294279">
                  <a:moveTo>
                    <a:pt x="10" y="466"/>
                  </a:moveTo>
                  <a:cubicBezTo>
                    <a:pt x="2127" y="8933"/>
                    <a:pt x="292110" y="149162"/>
                    <a:pt x="400060" y="194141"/>
                  </a:cubicBezTo>
                  <a:cubicBezTo>
                    <a:pt x="508010" y="239120"/>
                    <a:pt x="599556" y="253937"/>
                    <a:pt x="647710" y="270341"/>
                  </a:cubicBezTo>
                  <a:cubicBezTo>
                    <a:pt x="695864" y="286745"/>
                    <a:pt x="711210" y="298916"/>
                    <a:pt x="688985" y="292566"/>
                  </a:cubicBezTo>
                  <a:cubicBezTo>
                    <a:pt x="666760" y="286216"/>
                    <a:pt x="564631" y="257112"/>
                    <a:pt x="514360" y="232241"/>
                  </a:cubicBezTo>
                  <a:cubicBezTo>
                    <a:pt x="464089" y="207370"/>
                    <a:pt x="470968" y="185674"/>
                    <a:pt x="387360" y="143341"/>
                  </a:cubicBezTo>
                  <a:cubicBezTo>
                    <a:pt x="303752" y="101008"/>
                    <a:pt x="-2107" y="-8001"/>
                    <a:pt x="10" y="4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50092A51-63E5-423C-9BD8-8C48D00C2D3A}"/>
                </a:ext>
              </a:extLst>
            </p:cNvPr>
            <p:cNvSpPr/>
            <p:nvPr/>
          </p:nvSpPr>
          <p:spPr>
            <a:xfrm>
              <a:off x="6282274" y="7902064"/>
              <a:ext cx="208477" cy="160078"/>
            </a:xfrm>
            <a:custGeom>
              <a:avLst/>
              <a:gdLst>
                <a:gd name="connsiteX0" fmla="*/ 1051 w 208477"/>
                <a:gd name="connsiteY0" fmla="*/ 3686 h 160078"/>
                <a:gd name="connsiteX1" fmla="*/ 204251 w 208477"/>
                <a:gd name="connsiteY1" fmla="*/ 159261 h 160078"/>
                <a:gd name="connsiteX2" fmla="*/ 128051 w 208477"/>
                <a:gd name="connsiteY2" fmla="*/ 60836 h 160078"/>
                <a:gd name="connsiteX3" fmla="*/ 1051 w 208477"/>
                <a:gd name="connsiteY3" fmla="*/ 3686 h 16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77" h="160078">
                  <a:moveTo>
                    <a:pt x="1051" y="3686"/>
                  </a:moveTo>
                  <a:cubicBezTo>
                    <a:pt x="13751" y="20090"/>
                    <a:pt x="183084" y="149736"/>
                    <a:pt x="204251" y="159261"/>
                  </a:cubicBezTo>
                  <a:cubicBezTo>
                    <a:pt x="225418" y="168786"/>
                    <a:pt x="161918" y="92586"/>
                    <a:pt x="128051" y="60836"/>
                  </a:cubicBezTo>
                  <a:cubicBezTo>
                    <a:pt x="94184" y="29086"/>
                    <a:pt x="-11649" y="-12718"/>
                    <a:pt x="1051" y="36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FF80EF14-B3AE-43CE-AC45-146D2E75B4CC}"/>
                </a:ext>
              </a:extLst>
            </p:cNvPr>
            <p:cNvSpPr/>
            <p:nvPr/>
          </p:nvSpPr>
          <p:spPr>
            <a:xfrm>
              <a:off x="6162936" y="7938616"/>
              <a:ext cx="578022" cy="383176"/>
            </a:xfrm>
            <a:custGeom>
              <a:avLst/>
              <a:gdLst>
                <a:gd name="connsiteX0" fmla="*/ 9264 w 578022"/>
                <a:gd name="connsiteY0" fmla="*/ 8409 h 383176"/>
                <a:gd name="connsiteX1" fmla="*/ 425189 w 578022"/>
                <a:gd name="connsiteY1" fmla="*/ 237009 h 383176"/>
                <a:gd name="connsiteX2" fmla="*/ 577589 w 578022"/>
                <a:gd name="connsiteY2" fmla="*/ 383059 h 383176"/>
                <a:gd name="connsiteX3" fmla="*/ 387089 w 578022"/>
                <a:gd name="connsiteY3" fmla="*/ 259234 h 383176"/>
                <a:gd name="connsiteX4" fmla="*/ 247389 w 578022"/>
                <a:gd name="connsiteY4" fmla="*/ 125884 h 383176"/>
                <a:gd name="connsiteX5" fmla="*/ 142614 w 578022"/>
                <a:gd name="connsiteY5" fmla="*/ 56034 h 383176"/>
                <a:gd name="connsiteX6" fmla="*/ 9264 w 578022"/>
                <a:gd name="connsiteY6" fmla="*/ 8409 h 38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22" h="383176">
                  <a:moveTo>
                    <a:pt x="9264" y="8409"/>
                  </a:moveTo>
                  <a:cubicBezTo>
                    <a:pt x="56360" y="38572"/>
                    <a:pt x="330468" y="174567"/>
                    <a:pt x="425189" y="237009"/>
                  </a:cubicBezTo>
                  <a:cubicBezTo>
                    <a:pt x="519910" y="299451"/>
                    <a:pt x="583939" y="379355"/>
                    <a:pt x="577589" y="383059"/>
                  </a:cubicBezTo>
                  <a:cubicBezTo>
                    <a:pt x="571239" y="386763"/>
                    <a:pt x="442122" y="302097"/>
                    <a:pt x="387089" y="259234"/>
                  </a:cubicBezTo>
                  <a:cubicBezTo>
                    <a:pt x="332056" y="216372"/>
                    <a:pt x="288135" y="159751"/>
                    <a:pt x="247389" y="125884"/>
                  </a:cubicBezTo>
                  <a:cubicBezTo>
                    <a:pt x="206643" y="92017"/>
                    <a:pt x="177010" y="74555"/>
                    <a:pt x="142614" y="56034"/>
                  </a:cubicBezTo>
                  <a:cubicBezTo>
                    <a:pt x="108218" y="37513"/>
                    <a:pt x="-37832" y="-21754"/>
                    <a:pt x="9264" y="8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1C0F6160-E6F1-45B7-9F01-146928ABC09F}"/>
                </a:ext>
              </a:extLst>
            </p:cNvPr>
            <p:cNvSpPr/>
            <p:nvPr/>
          </p:nvSpPr>
          <p:spPr>
            <a:xfrm>
              <a:off x="6445354" y="8316787"/>
              <a:ext cx="648215" cy="560045"/>
            </a:xfrm>
            <a:custGeom>
              <a:avLst/>
              <a:gdLst>
                <a:gd name="connsiteX0" fmla="*/ 3071 w 648215"/>
                <a:gd name="connsiteY0" fmla="*/ 1713 h 560045"/>
                <a:gd name="connsiteX1" fmla="*/ 565046 w 648215"/>
                <a:gd name="connsiteY1" fmla="*/ 354138 h 560045"/>
                <a:gd name="connsiteX2" fmla="*/ 647596 w 648215"/>
                <a:gd name="connsiteY2" fmla="*/ 557338 h 560045"/>
                <a:gd name="connsiteX3" fmla="*/ 596796 w 648215"/>
                <a:gd name="connsiteY3" fmla="*/ 462088 h 560045"/>
                <a:gd name="connsiteX4" fmla="*/ 488846 w 648215"/>
                <a:gd name="connsiteY4" fmla="*/ 335088 h 560045"/>
                <a:gd name="connsiteX5" fmla="*/ 345971 w 648215"/>
                <a:gd name="connsiteY5" fmla="*/ 223963 h 560045"/>
                <a:gd name="connsiteX6" fmla="*/ 3071 w 648215"/>
                <a:gd name="connsiteY6" fmla="*/ 1713 h 5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15" h="560045">
                  <a:moveTo>
                    <a:pt x="3071" y="1713"/>
                  </a:moveTo>
                  <a:cubicBezTo>
                    <a:pt x="39583" y="23409"/>
                    <a:pt x="457625" y="261534"/>
                    <a:pt x="565046" y="354138"/>
                  </a:cubicBezTo>
                  <a:cubicBezTo>
                    <a:pt x="672467" y="446742"/>
                    <a:pt x="642304" y="539346"/>
                    <a:pt x="647596" y="557338"/>
                  </a:cubicBezTo>
                  <a:cubicBezTo>
                    <a:pt x="652888" y="575330"/>
                    <a:pt x="623254" y="499130"/>
                    <a:pt x="596796" y="462088"/>
                  </a:cubicBezTo>
                  <a:cubicBezTo>
                    <a:pt x="570338" y="425046"/>
                    <a:pt x="530650" y="374776"/>
                    <a:pt x="488846" y="335088"/>
                  </a:cubicBezTo>
                  <a:cubicBezTo>
                    <a:pt x="447042" y="295400"/>
                    <a:pt x="425875" y="277409"/>
                    <a:pt x="345971" y="223963"/>
                  </a:cubicBezTo>
                  <a:cubicBezTo>
                    <a:pt x="266067" y="170517"/>
                    <a:pt x="-33441" y="-19983"/>
                    <a:pt x="3071" y="17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A1215048-4B7D-4D6A-9D10-72618D858BDE}"/>
                </a:ext>
              </a:extLst>
            </p:cNvPr>
            <p:cNvSpPr/>
            <p:nvPr/>
          </p:nvSpPr>
          <p:spPr>
            <a:xfrm>
              <a:off x="7175196" y="8870861"/>
              <a:ext cx="63807" cy="229007"/>
            </a:xfrm>
            <a:custGeom>
              <a:avLst/>
              <a:gdLst>
                <a:gd name="connsiteX0" fmla="*/ 304 w 63807"/>
                <a:gd name="connsiteY0" fmla="*/ 89 h 229007"/>
                <a:gd name="connsiteX1" fmla="*/ 63804 w 63807"/>
                <a:gd name="connsiteY1" fmla="*/ 165189 h 229007"/>
                <a:gd name="connsiteX2" fmla="*/ 3479 w 63807"/>
                <a:gd name="connsiteY2" fmla="*/ 228689 h 229007"/>
                <a:gd name="connsiteX3" fmla="*/ 38404 w 63807"/>
                <a:gd name="connsiteY3" fmla="*/ 142964 h 229007"/>
                <a:gd name="connsiteX4" fmla="*/ 304 w 63807"/>
                <a:gd name="connsiteY4" fmla="*/ 89 h 22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07" h="229007">
                  <a:moveTo>
                    <a:pt x="304" y="89"/>
                  </a:moveTo>
                  <a:cubicBezTo>
                    <a:pt x="4537" y="3793"/>
                    <a:pt x="63275" y="127089"/>
                    <a:pt x="63804" y="165189"/>
                  </a:cubicBezTo>
                  <a:cubicBezTo>
                    <a:pt x="64333" y="203289"/>
                    <a:pt x="7712" y="232393"/>
                    <a:pt x="3479" y="228689"/>
                  </a:cubicBezTo>
                  <a:cubicBezTo>
                    <a:pt x="-754" y="224985"/>
                    <a:pt x="39462" y="176831"/>
                    <a:pt x="38404" y="142964"/>
                  </a:cubicBezTo>
                  <a:cubicBezTo>
                    <a:pt x="37346" y="109097"/>
                    <a:pt x="-3929" y="-3615"/>
                    <a:pt x="304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4EC151A2-DBEF-4091-9E66-B4E3163B984F}"/>
                </a:ext>
              </a:extLst>
            </p:cNvPr>
            <p:cNvSpPr/>
            <p:nvPr/>
          </p:nvSpPr>
          <p:spPr>
            <a:xfrm>
              <a:off x="6619394" y="9105856"/>
              <a:ext cx="440509" cy="114178"/>
            </a:xfrm>
            <a:custGeom>
              <a:avLst/>
              <a:gdLst>
                <a:gd name="connsiteX0" fmla="*/ 481 w 440509"/>
                <a:gd name="connsiteY0" fmla="*/ 44 h 114178"/>
                <a:gd name="connsiteX1" fmla="*/ 333856 w 440509"/>
                <a:gd name="connsiteY1" fmla="*/ 101644 h 114178"/>
                <a:gd name="connsiteX2" fmla="*/ 438631 w 440509"/>
                <a:gd name="connsiteY2" fmla="*/ 111169 h 114178"/>
                <a:gd name="connsiteX3" fmla="*/ 264006 w 440509"/>
                <a:gd name="connsiteY3" fmla="*/ 88944 h 114178"/>
                <a:gd name="connsiteX4" fmla="*/ 481 w 440509"/>
                <a:gd name="connsiteY4" fmla="*/ 44 h 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509" h="114178">
                  <a:moveTo>
                    <a:pt x="481" y="44"/>
                  </a:moveTo>
                  <a:cubicBezTo>
                    <a:pt x="12123" y="2161"/>
                    <a:pt x="260831" y="83123"/>
                    <a:pt x="333856" y="101644"/>
                  </a:cubicBezTo>
                  <a:cubicBezTo>
                    <a:pt x="406881" y="120165"/>
                    <a:pt x="450273" y="113286"/>
                    <a:pt x="438631" y="111169"/>
                  </a:cubicBezTo>
                  <a:cubicBezTo>
                    <a:pt x="426989" y="109052"/>
                    <a:pt x="336502" y="105877"/>
                    <a:pt x="264006" y="88944"/>
                  </a:cubicBezTo>
                  <a:cubicBezTo>
                    <a:pt x="191510" y="72011"/>
                    <a:pt x="-11161" y="-2073"/>
                    <a:pt x="481" y="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BD3A272C-FD85-4379-A1B3-AE028ACD17FA}"/>
                </a:ext>
              </a:extLst>
            </p:cNvPr>
            <p:cNvSpPr/>
            <p:nvPr/>
          </p:nvSpPr>
          <p:spPr>
            <a:xfrm>
              <a:off x="7330081" y="9190766"/>
              <a:ext cx="211229" cy="572915"/>
            </a:xfrm>
            <a:custGeom>
              <a:avLst/>
              <a:gdLst>
                <a:gd name="connsiteX0" fmla="*/ 994 w 211229"/>
                <a:gd name="connsiteY0" fmla="*/ 4034 h 572915"/>
                <a:gd name="connsiteX1" fmla="*/ 166094 w 211229"/>
                <a:gd name="connsiteY1" fmla="*/ 407259 h 572915"/>
                <a:gd name="connsiteX2" fmla="*/ 194669 w 211229"/>
                <a:gd name="connsiteY2" fmla="*/ 572359 h 572915"/>
                <a:gd name="connsiteX3" fmla="*/ 210544 w 211229"/>
                <a:gd name="connsiteY3" fmla="*/ 458059 h 572915"/>
                <a:gd name="connsiteX4" fmla="*/ 172444 w 211229"/>
                <a:gd name="connsiteY4" fmla="*/ 378684 h 572915"/>
                <a:gd name="connsiteX5" fmla="*/ 99419 w 211229"/>
                <a:gd name="connsiteY5" fmla="*/ 210409 h 572915"/>
                <a:gd name="connsiteX6" fmla="*/ 994 w 211229"/>
                <a:gd name="connsiteY6" fmla="*/ 4034 h 5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29" h="572915">
                  <a:moveTo>
                    <a:pt x="994" y="4034"/>
                  </a:moveTo>
                  <a:cubicBezTo>
                    <a:pt x="12107" y="36842"/>
                    <a:pt x="133815" y="312538"/>
                    <a:pt x="166094" y="407259"/>
                  </a:cubicBezTo>
                  <a:cubicBezTo>
                    <a:pt x="198373" y="501980"/>
                    <a:pt x="187261" y="563892"/>
                    <a:pt x="194669" y="572359"/>
                  </a:cubicBezTo>
                  <a:cubicBezTo>
                    <a:pt x="202077" y="580826"/>
                    <a:pt x="214248" y="490338"/>
                    <a:pt x="210544" y="458059"/>
                  </a:cubicBezTo>
                  <a:cubicBezTo>
                    <a:pt x="206840" y="425780"/>
                    <a:pt x="190965" y="419959"/>
                    <a:pt x="172444" y="378684"/>
                  </a:cubicBezTo>
                  <a:cubicBezTo>
                    <a:pt x="153923" y="337409"/>
                    <a:pt x="123761" y="273380"/>
                    <a:pt x="99419" y="210409"/>
                  </a:cubicBezTo>
                  <a:cubicBezTo>
                    <a:pt x="75077" y="147438"/>
                    <a:pt x="-10119" y="-28774"/>
                    <a:pt x="994" y="40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23EA028F-48D5-4CC1-878C-2CA731664C29}"/>
                </a:ext>
              </a:extLst>
            </p:cNvPr>
            <p:cNvSpPr/>
            <p:nvPr/>
          </p:nvSpPr>
          <p:spPr>
            <a:xfrm>
              <a:off x="6269230" y="8347543"/>
              <a:ext cx="1122736" cy="1534537"/>
            </a:xfrm>
            <a:custGeom>
              <a:avLst/>
              <a:gdLst>
                <a:gd name="connsiteX0" fmla="*/ 4570 w 1122736"/>
                <a:gd name="connsiteY0" fmla="*/ 590 h 1534537"/>
                <a:gd name="connsiteX1" fmla="*/ 571837 w 1122736"/>
                <a:gd name="connsiteY1" fmla="*/ 584790 h 1534537"/>
                <a:gd name="connsiteX2" fmla="*/ 918970 w 1122736"/>
                <a:gd name="connsiteY2" fmla="*/ 1041990 h 1534537"/>
                <a:gd name="connsiteX3" fmla="*/ 1122170 w 1122736"/>
                <a:gd name="connsiteY3" fmla="*/ 1524590 h 1534537"/>
                <a:gd name="connsiteX4" fmla="*/ 859703 w 1122736"/>
                <a:gd name="connsiteY4" fmla="*/ 1329857 h 1534537"/>
                <a:gd name="connsiteX5" fmla="*/ 512570 w 1122736"/>
                <a:gd name="connsiteY5" fmla="*/ 881124 h 1534537"/>
                <a:gd name="connsiteX6" fmla="*/ 224703 w 1122736"/>
                <a:gd name="connsiteY6" fmla="*/ 457790 h 1534537"/>
                <a:gd name="connsiteX7" fmla="*/ 300903 w 1122736"/>
                <a:gd name="connsiteY7" fmla="*/ 474724 h 1534537"/>
                <a:gd name="connsiteX8" fmla="*/ 4570 w 1122736"/>
                <a:gd name="connsiteY8" fmla="*/ 590 h 153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2736" h="1534537">
                  <a:moveTo>
                    <a:pt x="4570" y="590"/>
                  </a:moveTo>
                  <a:cubicBezTo>
                    <a:pt x="49725" y="18934"/>
                    <a:pt x="419437" y="411223"/>
                    <a:pt x="571837" y="584790"/>
                  </a:cubicBezTo>
                  <a:cubicBezTo>
                    <a:pt x="724237" y="758357"/>
                    <a:pt x="827248" y="885357"/>
                    <a:pt x="918970" y="1041990"/>
                  </a:cubicBezTo>
                  <a:cubicBezTo>
                    <a:pt x="1010692" y="1198623"/>
                    <a:pt x="1132048" y="1476612"/>
                    <a:pt x="1122170" y="1524590"/>
                  </a:cubicBezTo>
                  <a:cubicBezTo>
                    <a:pt x="1112292" y="1572568"/>
                    <a:pt x="961303" y="1437101"/>
                    <a:pt x="859703" y="1329857"/>
                  </a:cubicBezTo>
                  <a:cubicBezTo>
                    <a:pt x="758103" y="1222613"/>
                    <a:pt x="618403" y="1026468"/>
                    <a:pt x="512570" y="881124"/>
                  </a:cubicBezTo>
                  <a:cubicBezTo>
                    <a:pt x="406737" y="735780"/>
                    <a:pt x="259981" y="525523"/>
                    <a:pt x="224703" y="457790"/>
                  </a:cubicBezTo>
                  <a:cubicBezTo>
                    <a:pt x="189425" y="390057"/>
                    <a:pt x="339003" y="552335"/>
                    <a:pt x="300903" y="474724"/>
                  </a:cubicBezTo>
                  <a:cubicBezTo>
                    <a:pt x="262803" y="397113"/>
                    <a:pt x="-40585" y="-17754"/>
                    <a:pt x="4570" y="59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FB6E2512-41FD-43DF-A143-7FB3815226EC}"/>
                </a:ext>
              </a:extLst>
            </p:cNvPr>
            <p:cNvSpPr/>
            <p:nvPr/>
          </p:nvSpPr>
          <p:spPr>
            <a:xfrm>
              <a:off x="7640706" y="10684437"/>
              <a:ext cx="720509" cy="1981742"/>
            </a:xfrm>
            <a:custGeom>
              <a:avLst/>
              <a:gdLst>
                <a:gd name="connsiteX0" fmla="*/ 461 w 720509"/>
                <a:gd name="connsiteY0" fmla="*/ 148663 h 1981742"/>
                <a:gd name="connsiteX1" fmla="*/ 118994 w 720509"/>
                <a:gd name="connsiteY1" fmla="*/ 119030 h 1981742"/>
                <a:gd name="connsiteX2" fmla="*/ 301027 w 720509"/>
                <a:gd name="connsiteY2" fmla="*/ 496 h 1981742"/>
                <a:gd name="connsiteX3" fmla="*/ 309494 w 720509"/>
                <a:gd name="connsiteY3" fmla="*/ 169830 h 1981742"/>
                <a:gd name="connsiteX4" fmla="*/ 419561 w 720509"/>
                <a:gd name="connsiteY4" fmla="*/ 419596 h 1981742"/>
                <a:gd name="connsiteX5" fmla="*/ 639694 w 720509"/>
                <a:gd name="connsiteY5" fmla="*/ 1041896 h 1981742"/>
                <a:gd name="connsiteX6" fmla="*/ 669327 w 720509"/>
                <a:gd name="connsiteY6" fmla="*/ 1219696 h 1981742"/>
                <a:gd name="connsiteX7" fmla="*/ 648161 w 720509"/>
                <a:gd name="connsiteY7" fmla="*/ 1317063 h 1981742"/>
                <a:gd name="connsiteX8" fmla="*/ 720127 w 720509"/>
                <a:gd name="connsiteY8" fmla="*/ 1549896 h 1981742"/>
                <a:gd name="connsiteX9" fmla="*/ 669327 w 720509"/>
                <a:gd name="connsiteY9" fmla="*/ 1714996 h 1981742"/>
                <a:gd name="connsiteX10" fmla="*/ 521161 w 720509"/>
                <a:gd name="connsiteY10" fmla="*/ 1981696 h 1981742"/>
                <a:gd name="connsiteX11" fmla="*/ 605827 w 720509"/>
                <a:gd name="connsiteY11" fmla="*/ 1693830 h 1981742"/>
                <a:gd name="connsiteX12" fmla="*/ 521161 w 720509"/>
                <a:gd name="connsiteY12" fmla="*/ 1236630 h 1981742"/>
                <a:gd name="connsiteX13" fmla="*/ 305261 w 720509"/>
                <a:gd name="connsiteY13" fmla="*/ 648196 h 1981742"/>
                <a:gd name="connsiteX14" fmla="*/ 161327 w 720509"/>
                <a:gd name="connsiteY14" fmla="*/ 305296 h 1981742"/>
                <a:gd name="connsiteX15" fmla="*/ 461 w 720509"/>
                <a:gd name="connsiteY15" fmla="*/ 148663 h 19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0509" h="1981742">
                  <a:moveTo>
                    <a:pt x="461" y="148663"/>
                  </a:moveTo>
                  <a:cubicBezTo>
                    <a:pt x="-6594" y="117619"/>
                    <a:pt x="68900" y="143724"/>
                    <a:pt x="118994" y="119030"/>
                  </a:cubicBezTo>
                  <a:cubicBezTo>
                    <a:pt x="169088" y="94336"/>
                    <a:pt x="269277" y="-7971"/>
                    <a:pt x="301027" y="496"/>
                  </a:cubicBezTo>
                  <a:cubicBezTo>
                    <a:pt x="332777" y="8963"/>
                    <a:pt x="289738" y="99980"/>
                    <a:pt x="309494" y="169830"/>
                  </a:cubicBezTo>
                  <a:cubicBezTo>
                    <a:pt x="329250" y="239680"/>
                    <a:pt x="364528" y="274252"/>
                    <a:pt x="419561" y="419596"/>
                  </a:cubicBezTo>
                  <a:cubicBezTo>
                    <a:pt x="474594" y="564940"/>
                    <a:pt x="598066" y="908546"/>
                    <a:pt x="639694" y="1041896"/>
                  </a:cubicBezTo>
                  <a:cubicBezTo>
                    <a:pt x="681322" y="1175246"/>
                    <a:pt x="667916" y="1173835"/>
                    <a:pt x="669327" y="1219696"/>
                  </a:cubicBezTo>
                  <a:cubicBezTo>
                    <a:pt x="670738" y="1265557"/>
                    <a:pt x="639694" y="1262030"/>
                    <a:pt x="648161" y="1317063"/>
                  </a:cubicBezTo>
                  <a:cubicBezTo>
                    <a:pt x="656628" y="1372096"/>
                    <a:pt x="716599" y="1483574"/>
                    <a:pt x="720127" y="1549896"/>
                  </a:cubicBezTo>
                  <a:cubicBezTo>
                    <a:pt x="723655" y="1616218"/>
                    <a:pt x="702488" y="1643029"/>
                    <a:pt x="669327" y="1714996"/>
                  </a:cubicBezTo>
                  <a:cubicBezTo>
                    <a:pt x="636166" y="1786963"/>
                    <a:pt x="531744" y="1985224"/>
                    <a:pt x="521161" y="1981696"/>
                  </a:cubicBezTo>
                  <a:cubicBezTo>
                    <a:pt x="510578" y="1978168"/>
                    <a:pt x="605827" y="1818008"/>
                    <a:pt x="605827" y="1693830"/>
                  </a:cubicBezTo>
                  <a:cubicBezTo>
                    <a:pt x="605827" y="1569652"/>
                    <a:pt x="571255" y="1410902"/>
                    <a:pt x="521161" y="1236630"/>
                  </a:cubicBezTo>
                  <a:cubicBezTo>
                    <a:pt x="471067" y="1062358"/>
                    <a:pt x="365233" y="803418"/>
                    <a:pt x="305261" y="648196"/>
                  </a:cubicBezTo>
                  <a:cubicBezTo>
                    <a:pt x="245289" y="492974"/>
                    <a:pt x="205072" y="390668"/>
                    <a:pt x="161327" y="305296"/>
                  </a:cubicBezTo>
                  <a:cubicBezTo>
                    <a:pt x="117582" y="219924"/>
                    <a:pt x="7516" y="179707"/>
                    <a:pt x="461" y="14866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387DE645-61A0-42C7-8BCA-5BCAC4503B9B}"/>
                </a:ext>
              </a:extLst>
            </p:cNvPr>
            <p:cNvSpPr/>
            <p:nvPr/>
          </p:nvSpPr>
          <p:spPr>
            <a:xfrm>
              <a:off x="5764676" y="9151860"/>
              <a:ext cx="700239" cy="1732690"/>
            </a:xfrm>
            <a:custGeom>
              <a:avLst/>
              <a:gdLst>
                <a:gd name="connsiteX0" fmla="*/ 699624 w 700239"/>
                <a:gd name="connsiteY0" fmla="*/ 607 h 1732690"/>
                <a:gd name="connsiteX1" fmla="*/ 598024 w 700239"/>
                <a:gd name="connsiteY1" fmla="*/ 123373 h 1732690"/>
                <a:gd name="connsiteX2" fmla="*/ 619191 w 700239"/>
                <a:gd name="connsiteY2" fmla="*/ 347740 h 1732690"/>
                <a:gd name="connsiteX3" fmla="*/ 424457 w 700239"/>
                <a:gd name="connsiteY3" fmla="*/ 974273 h 1732690"/>
                <a:gd name="connsiteX4" fmla="*/ 229724 w 700239"/>
                <a:gd name="connsiteY4" fmla="*/ 1401840 h 1732690"/>
                <a:gd name="connsiteX5" fmla="*/ 1124 w 700239"/>
                <a:gd name="connsiteY5" fmla="*/ 1732040 h 1732690"/>
                <a:gd name="connsiteX6" fmla="*/ 157757 w 700239"/>
                <a:gd name="connsiteY6" fmla="*/ 1469573 h 1732690"/>
                <a:gd name="connsiteX7" fmla="*/ 496424 w 700239"/>
                <a:gd name="connsiteY7" fmla="*/ 915007 h 1732690"/>
                <a:gd name="connsiteX8" fmla="*/ 631891 w 700239"/>
                <a:gd name="connsiteY8" fmla="*/ 474740 h 1732690"/>
                <a:gd name="connsiteX9" fmla="*/ 640357 w 700239"/>
                <a:gd name="connsiteY9" fmla="*/ 246140 h 1732690"/>
                <a:gd name="connsiteX10" fmla="*/ 640357 w 700239"/>
                <a:gd name="connsiteY10" fmla="*/ 85273 h 1732690"/>
                <a:gd name="connsiteX11" fmla="*/ 699624 w 700239"/>
                <a:gd name="connsiteY11" fmla="*/ 607 h 173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0239" h="1732690">
                  <a:moveTo>
                    <a:pt x="699624" y="607"/>
                  </a:moveTo>
                  <a:cubicBezTo>
                    <a:pt x="692569" y="6957"/>
                    <a:pt x="611430" y="65517"/>
                    <a:pt x="598024" y="123373"/>
                  </a:cubicBezTo>
                  <a:cubicBezTo>
                    <a:pt x="584618" y="181229"/>
                    <a:pt x="648119" y="205923"/>
                    <a:pt x="619191" y="347740"/>
                  </a:cubicBezTo>
                  <a:cubicBezTo>
                    <a:pt x="590263" y="489557"/>
                    <a:pt x="489368" y="798590"/>
                    <a:pt x="424457" y="974273"/>
                  </a:cubicBezTo>
                  <a:cubicBezTo>
                    <a:pt x="359546" y="1149956"/>
                    <a:pt x="300279" y="1275546"/>
                    <a:pt x="229724" y="1401840"/>
                  </a:cubicBezTo>
                  <a:cubicBezTo>
                    <a:pt x="159169" y="1528134"/>
                    <a:pt x="13118" y="1720751"/>
                    <a:pt x="1124" y="1732040"/>
                  </a:cubicBezTo>
                  <a:cubicBezTo>
                    <a:pt x="-10870" y="1743329"/>
                    <a:pt x="75207" y="1605745"/>
                    <a:pt x="157757" y="1469573"/>
                  </a:cubicBezTo>
                  <a:cubicBezTo>
                    <a:pt x="240307" y="1333401"/>
                    <a:pt x="417402" y="1080812"/>
                    <a:pt x="496424" y="915007"/>
                  </a:cubicBezTo>
                  <a:cubicBezTo>
                    <a:pt x="575446" y="749202"/>
                    <a:pt x="607902" y="586218"/>
                    <a:pt x="631891" y="474740"/>
                  </a:cubicBezTo>
                  <a:cubicBezTo>
                    <a:pt x="655880" y="363262"/>
                    <a:pt x="638946" y="311051"/>
                    <a:pt x="640357" y="246140"/>
                  </a:cubicBezTo>
                  <a:cubicBezTo>
                    <a:pt x="641768" y="181229"/>
                    <a:pt x="629774" y="131840"/>
                    <a:pt x="640357" y="85273"/>
                  </a:cubicBezTo>
                  <a:cubicBezTo>
                    <a:pt x="650940" y="38706"/>
                    <a:pt x="706679" y="-5743"/>
                    <a:pt x="699624" y="6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2FFA5A2A-8C74-46FC-8C80-A3B047D45B89}"/>
                </a:ext>
              </a:extLst>
            </p:cNvPr>
            <p:cNvSpPr/>
            <p:nvPr/>
          </p:nvSpPr>
          <p:spPr>
            <a:xfrm>
              <a:off x="5561415" y="10877346"/>
              <a:ext cx="281230" cy="730608"/>
            </a:xfrm>
            <a:custGeom>
              <a:avLst/>
              <a:gdLst>
                <a:gd name="connsiteX0" fmla="*/ 236135 w 281230"/>
                <a:gd name="connsiteY0" fmla="*/ 204 h 730608"/>
                <a:gd name="connsiteX1" fmla="*/ 172635 w 281230"/>
                <a:gd name="connsiteY1" fmla="*/ 355804 h 730608"/>
                <a:gd name="connsiteX2" fmla="*/ 1185 w 281230"/>
                <a:gd name="connsiteY2" fmla="*/ 730454 h 730608"/>
                <a:gd name="connsiteX3" fmla="*/ 267885 w 281230"/>
                <a:gd name="connsiteY3" fmla="*/ 311354 h 730608"/>
                <a:gd name="connsiteX4" fmla="*/ 236135 w 281230"/>
                <a:gd name="connsiteY4" fmla="*/ 204 h 73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30" h="730608">
                  <a:moveTo>
                    <a:pt x="236135" y="204"/>
                  </a:moveTo>
                  <a:cubicBezTo>
                    <a:pt x="220260" y="7612"/>
                    <a:pt x="211793" y="234096"/>
                    <a:pt x="172635" y="355804"/>
                  </a:cubicBezTo>
                  <a:cubicBezTo>
                    <a:pt x="133477" y="477512"/>
                    <a:pt x="-14690" y="737862"/>
                    <a:pt x="1185" y="730454"/>
                  </a:cubicBezTo>
                  <a:cubicBezTo>
                    <a:pt x="17060" y="723046"/>
                    <a:pt x="229785" y="434121"/>
                    <a:pt x="267885" y="311354"/>
                  </a:cubicBezTo>
                  <a:cubicBezTo>
                    <a:pt x="305985" y="188587"/>
                    <a:pt x="252010" y="-7204"/>
                    <a:pt x="236135" y="2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5D063A01-EDB5-4D23-B254-49B7CAFC6940}"/>
                </a:ext>
              </a:extLst>
            </p:cNvPr>
            <p:cNvSpPr/>
            <p:nvPr/>
          </p:nvSpPr>
          <p:spPr>
            <a:xfrm>
              <a:off x="5630457" y="11438922"/>
              <a:ext cx="151126" cy="759989"/>
            </a:xfrm>
            <a:custGeom>
              <a:avLst/>
              <a:gdLst>
                <a:gd name="connsiteX0" fmla="*/ 65493 w 151126"/>
                <a:gd name="connsiteY0" fmla="*/ 16478 h 759989"/>
                <a:gd name="connsiteX1" fmla="*/ 97243 w 151126"/>
                <a:gd name="connsiteY1" fmla="*/ 276828 h 759989"/>
                <a:gd name="connsiteX2" fmla="*/ 65493 w 151126"/>
                <a:gd name="connsiteY2" fmla="*/ 518128 h 759989"/>
                <a:gd name="connsiteX3" fmla="*/ 1993 w 151126"/>
                <a:gd name="connsiteY3" fmla="*/ 759428 h 759989"/>
                <a:gd name="connsiteX4" fmla="*/ 148043 w 151126"/>
                <a:gd name="connsiteY4" fmla="*/ 448278 h 759989"/>
                <a:gd name="connsiteX5" fmla="*/ 97243 w 151126"/>
                <a:gd name="connsiteY5" fmla="*/ 73628 h 759989"/>
                <a:gd name="connsiteX6" fmla="*/ 65493 w 151126"/>
                <a:gd name="connsiteY6" fmla="*/ 16478 h 75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126" h="759989">
                  <a:moveTo>
                    <a:pt x="65493" y="16478"/>
                  </a:moveTo>
                  <a:cubicBezTo>
                    <a:pt x="65493" y="50345"/>
                    <a:pt x="97243" y="193220"/>
                    <a:pt x="97243" y="276828"/>
                  </a:cubicBezTo>
                  <a:cubicBezTo>
                    <a:pt x="97243" y="360436"/>
                    <a:pt x="81368" y="437695"/>
                    <a:pt x="65493" y="518128"/>
                  </a:cubicBezTo>
                  <a:cubicBezTo>
                    <a:pt x="49618" y="598561"/>
                    <a:pt x="-11765" y="771070"/>
                    <a:pt x="1993" y="759428"/>
                  </a:cubicBezTo>
                  <a:cubicBezTo>
                    <a:pt x="15751" y="747786"/>
                    <a:pt x="132168" y="562578"/>
                    <a:pt x="148043" y="448278"/>
                  </a:cubicBezTo>
                  <a:cubicBezTo>
                    <a:pt x="163918" y="333978"/>
                    <a:pt x="114176" y="146653"/>
                    <a:pt x="97243" y="73628"/>
                  </a:cubicBezTo>
                  <a:cubicBezTo>
                    <a:pt x="80310" y="603"/>
                    <a:pt x="65493" y="-17389"/>
                    <a:pt x="65493" y="1647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E984E1DD-1EE7-44CD-8F06-ECD7050746B1}"/>
                </a:ext>
              </a:extLst>
            </p:cNvPr>
            <p:cNvSpPr/>
            <p:nvPr/>
          </p:nvSpPr>
          <p:spPr>
            <a:xfrm>
              <a:off x="2966048" y="8970836"/>
              <a:ext cx="107611" cy="268868"/>
            </a:xfrm>
            <a:custGeom>
              <a:avLst/>
              <a:gdLst>
                <a:gd name="connsiteX0" fmla="*/ 43852 w 107611"/>
                <a:gd name="connsiteY0" fmla="*/ 3831 h 268868"/>
                <a:gd name="connsiteX1" fmla="*/ 1519 w 107611"/>
                <a:gd name="connsiteY1" fmla="*/ 211264 h 268868"/>
                <a:gd name="connsiteX2" fmla="*/ 107352 w 107611"/>
                <a:gd name="connsiteY2" fmla="*/ 262064 h 268868"/>
                <a:gd name="connsiteX3" fmla="*/ 31152 w 107611"/>
                <a:gd name="connsiteY3" fmla="*/ 88497 h 268868"/>
                <a:gd name="connsiteX4" fmla="*/ 43852 w 107611"/>
                <a:gd name="connsiteY4" fmla="*/ 3831 h 26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11" h="268868">
                  <a:moveTo>
                    <a:pt x="43852" y="3831"/>
                  </a:moveTo>
                  <a:cubicBezTo>
                    <a:pt x="38913" y="24292"/>
                    <a:pt x="-9064" y="168225"/>
                    <a:pt x="1519" y="211264"/>
                  </a:cubicBezTo>
                  <a:cubicBezTo>
                    <a:pt x="12102" y="254303"/>
                    <a:pt x="102413" y="282525"/>
                    <a:pt x="107352" y="262064"/>
                  </a:cubicBezTo>
                  <a:cubicBezTo>
                    <a:pt x="112291" y="241603"/>
                    <a:pt x="45263" y="127302"/>
                    <a:pt x="31152" y="88497"/>
                  </a:cubicBezTo>
                  <a:cubicBezTo>
                    <a:pt x="17041" y="49692"/>
                    <a:pt x="48791" y="-16630"/>
                    <a:pt x="43852" y="38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44654E3A-AAF1-481A-BF71-24F5581588EC}"/>
                </a:ext>
              </a:extLst>
            </p:cNvPr>
            <p:cNvSpPr/>
            <p:nvPr/>
          </p:nvSpPr>
          <p:spPr>
            <a:xfrm>
              <a:off x="2771981" y="9206819"/>
              <a:ext cx="298949" cy="1598764"/>
            </a:xfrm>
            <a:custGeom>
              <a:avLst/>
              <a:gdLst>
                <a:gd name="connsiteX0" fmla="*/ 276019 w 298949"/>
                <a:gd name="connsiteY0" fmla="*/ 34548 h 1598764"/>
                <a:gd name="connsiteX1" fmla="*/ 170186 w 298949"/>
                <a:gd name="connsiteY1" fmla="*/ 923548 h 1598764"/>
                <a:gd name="connsiteX2" fmla="*/ 157486 w 298949"/>
                <a:gd name="connsiteY2" fmla="*/ 1114048 h 1598764"/>
                <a:gd name="connsiteX3" fmla="*/ 119386 w 298949"/>
                <a:gd name="connsiteY3" fmla="*/ 1283381 h 1598764"/>
                <a:gd name="connsiteX4" fmla="*/ 60119 w 298949"/>
                <a:gd name="connsiteY4" fmla="*/ 1431548 h 1598764"/>
                <a:gd name="connsiteX5" fmla="*/ 852 w 298949"/>
                <a:gd name="connsiteY5" fmla="*/ 1596648 h 1598764"/>
                <a:gd name="connsiteX6" fmla="*/ 106686 w 298949"/>
                <a:gd name="connsiteY6" fmla="*/ 1308781 h 1598764"/>
                <a:gd name="connsiteX7" fmla="*/ 212519 w 298949"/>
                <a:gd name="connsiteY7" fmla="*/ 1025148 h 1598764"/>
                <a:gd name="connsiteX8" fmla="*/ 250619 w 298949"/>
                <a:gd name="connsiteY8" fmla="*/ 699181 h 1598764"/>
                <a:gd name="connsiteX9" fmla="*/ 297186 w 298949"/>
                <a:gd name="connsiteY9" fmla="*/ 229281 h 1598764"/>
                <a:gd name="connsiteX10" fmla="*/ 276019 w 298949"/>
                <a:gd name="connsiteY10" fmla="*/ 34548 h 15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949" h="1598764">
                  <a:moveTo>
                    <a:pt x="276019" y="34548"/>
                  </a:moveTo>
                  <a:cubicBezTo>
                    <a:pt x="254852" y="150259"/>
                    <a:pt x="189941" y="743631"/>
                    <a:pt x="170186" y="923548"/>
                  </a:cubicBezTo>
                  <a:cubicBezTo>
                    <a:pt x="150431" y="1103465"/>
                    <a:pt x="165953" y="1054076"/>
                    <a:pt x="157486" y="1114048"/>
                  </a:cubicBezTo>
                  <a:cubicBezTo>
                    <a:pt x="149019" y="1174020"/>
                    <a:pt x="135614" y="1230464"/>
                    <a:pt x="119386" y="1283381"/>
                  </a:cubicBezTo>
                  <a:cubicBezTo>
                    <a:pt x="103158" y="1336298"/>
                    <a:pt x="79875" y="1379337"/>
                    <a:pt x="60119" y="1431548"/>
                  </a:cubicBezTo>
                  <a:cubicBezTo>
                    <a:pt x="40363" y="1483759"/>
                    <a:pt x="-6909" y="1617109"/>
                    <a:pt x="852" y="1596648"/>
                  </a:cubicBezTo>
                  <a:cubicBezTo>
                    <a:pt x="8613" y="1576187"/>
                    <a:pt x="71408" y="1404031"/>
                    <a:pt x="106686" y="1308781"/>
                  </a:cubicBezTo>
                  <a:cubicBezTo>
                    <a:pt x="141964" y="1213531"/>
                    <a:pt x="188530" y="1126748"/>
                    <a:pt x="212519" y="1025148"/>
                  </a:cubicBezTo>
                  <a:cubicBezTo>
                    <a:pt x="236508" y="923548"/>
                    <a:pt x="236508" y="831825"/>
                    <a:pt x="250619" y="699181"/>
                  </a:cubicBezTo>
                  <a:cubicBezTo>
                    <a:pt x="264730" y="566537"/>
                    <a:pt x="292247" y="336525"/>
                    <a:pt x="297186" y="229281"/>
                  </a:cubicBezTo>
                  <a:cubicBezTo>
                    <a:pt x="302125" y="122037"/>
                    <a:pt x="297186" y="-81163"/>
                    <a:pt x="276019" y="345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12E63F55-EB88-4050-B1B4-8C26136E4EB6}"/>
                </a:ext>
              </a:extLst>
            </p:cNvPr>
            <p:cNvSpPr/>
            <p:nvPr/>
          </p:nvSpPr>
          <p:spPr>
            <a:xfrm>
              <a:off x="3217131" y="9304664"/>
              <a:ext cx="279622" cy="479120"/>
            </a:xfrm>
            <a:custGeom>
              <a:avLst/>
              <a:gdLst>
                <a:gd name="connsiteX0" fmla="*/ 279602 w 279622"/>
                <a:gd name="connsiteY0" fmla="*/ 203 h 479120"/>
                <a:gd name="connsiteX1" fmla="*/ 72169 w 279622"/>
                <a:gd name="connsiteY1" fmla="*/ 288069 h 479120"/>
                <a:gd name="connsiteX2" fmla="*/ 202 w 279622"/>
                <a:gd name="connsiteY2" fmla="*/ 478569 h 479120"/>
                <a:gd name="connsiteX3" fmla="*/ 59469 w 279622"/>
                <a:gd name="connsiteY3" fmla="*/ 334636 h 479120"/>
                <a:gd name="connsiteX4" fmla="*/ 279602 w 279622"/>
                <a:gd name="connsiteY4" fmla="*/ 203 h 4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622" h="479120">
                  <a:moveTo>
                    <a:pt x="279602" y="203"/>
                  </a:moveTo>
                  <a:cubicBezTo>
                    <a:pt x="281719" y="-7558"/>
                    <a:pt x="118736" y="208341"/>
                    <a:pt x="72169" y="288069"/>
                  </a:cubicBezTo>
                  <a:cubicBezTo>
                    <a:pt x="25602" y="367797"/>
                    <a:pt x="2319" y="470808"/>
                    <a:pt x="202" y="478569"/>
                  </a:cubicBezTo>
                  <a:cubicBezTo>
                    <a:pt x="-1915" y="486330"/>
                    <a:pt x="12197" y="410836"/>
                    <a:pt x="59469" y="334636"/>
                  </a:cubicBezTo>
                  <a:cubicBezTo>
                    <a:pt x="106741" y="258436"/>
                    <a:pt x="277485" y="7964"/>
                    <a:pt x="279602" y="20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ADC15715-AA43-4A5C-960B-C62A04A3BFED}"/>
                </a:ext>
              </a:extLst>
            </p:cNvPr>
            <p:cNvSpPr/>
            <p:nvPr/>
          </p:nvSpPr>
          <p:spPr>
            <a:xfrm>
              <a:off x="3845029" y="8751848"/>
              <a:ext cx="472245" cy="1098776"/>
            </a:xfrm>
            <a:custGeom>
              <a:avLst/>
              <a:gdLst>
                <a:gd name="connsiteX0" fmla="*/ 468738 w 472245"/>
                <a:gd name="connsiteY0" fmla="*/ 2685 h 1098776"/>
                <a:gd name="connsiteX1" fmla="*/ 193571 w 472245"/>
                <a:gd name="connsiteY1" fmla="*/ 624985 h 1098776"/>
                <a:gd name="connsiteX2" fmla="*/ 75038 w 472245"/>
                <a:gd name="connsiteY2" fmla="*/ 972119 h 1098776"/>
                <a:gd name="connsiteX3" fmla="*/ 3071 w 472245"/>
                <a:gd name="connsiteY3" fmla="*/ 1090652 h 1098776"/>
                <a:gd name="connsiteX4" fmla="*/ 176638 w 472245"/>
                <a:gd name="connsiteY4" fmla="*/ 773152 h 1098776"/>
                <a:gd name="connsiteX5" fmla="*/ 337504 w 472245"/>
                <a:gd name="connsiteY5" fmla="*/ 413319 h 1098776"/>
                <a:gd name="connsiteX6" fmla="*/ 468738 w 472245"/>
                <a:gd name="connsiteY6" fmla="*/ 2685 h 109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245" h="1098776">
                  <a:moveTo>
                    <a:pt x="468738" y="2685"/>
                  </a:moveTo>
                  <a:cubicBezTo>
                    <a:pt x="444749" y="37963"/>
                    <a:pt x="259188" y="463413"/>
                    <a:pt x="193571" y="624985"/>
                  </a:cubicBezTo>
                  <a:cubicBezTo>
                    <a:pt x="127954" y="786557"/>
                    <a:pt x="106788" y="894508"/>
                    <a:pt x="75038" y="972119"/>
                  </a:cubicBezTo>
                  <a:cubicBezTo>
                    <a:pt x="43288" y="1049730"/>
                    <a:pt x="-13862" y="1123813"/>
                    <a:pt x="3071" y="1090652"/>
                  </a:cubicBezTo>
                  <a:cubicBezTo>
                    <a:pt x="20004" y="1057491"/>
                    <a:pt x="120899" y="886041"/>
                    <a:pt x="176638" y="773152"/>
                  </a:cubicBezTo>
                  <a:cubicBezTo>
                    <a:pt x="232377" y="660263"/>
                    <a:pt x="287410" y="537497"/>
                    <a:pt x="337504" y="413319"/>
                  </a:cubicBezTo>
                  <a:cubicBezTo>
                    <a:pt x="387598" y="289141"/>
                    <a:pt x="492727" y="-32593"/>
                    <a:pt x="468738" y="26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5BC9EF62-D9ED-4787-83C3-A810CCF12E2D}"/>
                </a:ext>
              </a:extLst>
            </p:cNvPr>
            <p:cNvSpPr/>
            <p:nvPr/>
          </p:nvSpPr>
          <p:spPr>
            <a:xfrm>
              <a:off x="3153914" y="9193628"/>
              <a:ext cx="691802" cy="1638135"/>
            </a:xfrm>
            <a:custGeom>
              <a:avLst/>
              <a:gdLst>
                <a:gd name="connsiteX0" fmla="*/ 689953 w 691802"/>
                <a:gd name="connsiteY0" fmla="*/ 1172 h 1638135"/>
                <a:gd name="connsiteX1" fmla="*/ 325886 w 691802"/>
                <a:gd name="connsiteY1" fmla="*/ 606539 h 1638135"/>
                <a:gd name="connsiteX2" fmla="*/ 131153 w 691802"/>
                <a:gd name="connsiteY2" fmla="*/ 1025639 h 1638135"/>
                <a:gd name="connsiteX3" fmla="*/ 38019 w 691802"/>
                <a:gd name="connsiteY3" fmla="*/ 1419339 h 1638135"/>
                <a:gd name="connsiteX4" fmla="*/ 12619 w 691802"/>
                <a:gd name="connsiteY4" fmla="*/ 1618305 h 1638135"/>
                <a:gd name="connsiteX5" fmla="*/ 232753 w 691802"/>
                <a:gd name="connsiteY5" fmla="*/ 940972 h 1638135"/>
                <a:gd name="connsiteX6" fmla="*/ 457119 w 691802"/>
                <a:gd name="connsiteY6" fmla="*/ 466839 h 1638135"/>
                <a:gd name="connsiteX7" fmla="*/ 689953 w 691802"/>
                <a:gd name="connsiteY7" fmla="*/ 1172 h 163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802" h="1638135">
                  <a:moveTo>
                    <a:pt x="689953" y="1172"/>
                  </a:moveTo>
                  <a:cubicBezTo>
                    <a:pt x="668081" y="24455"/>
                    <a:pt x="419019" y="435795"/>
                    <a:pt x="325886" y="606539"/>
                  </a:cubicBezTo>
                  <a:cubicBezTo>
                    <a:pt x="232753" y="777284"/>
                    <a:pt x="179131" y="890172"/>
                    <a:pt x="131153" y="1025639"/>
                  </a:cubicBezTo>
                  <a:cubicBezTo>
                    <a:pt x="83175" y="1161106"/>
                    <a:pt x="57775" y="1320561"/>
                    <a:pt x="38019" y="1419339"/>
                  </a:cubicBezTo>
                  <a:cubicBezTo>
                    <a:pt x="18263" y="1518117"/>
                    <a:pt x="-19837" y="1698033"/>
                    <a:pt x="12619" y="1618305"/>
                  </a:cubicBezTo>
                  <a:cubicBezTo>
                    <a:pt x="45075" y="1538577"/>
                    <a:pt x="158670" y="1132883"/>
                    <a:pt x="232753" y="940972"/>
                  </a:cubicBezTo>
                  <a:cubicBezTo>
                    <a:pt x="306836" y="749061"/>
                    <a:pt x="380214" y="626294"/>
                    <a:pt x="457119" y="466839"/>
                  </a:cubicBezTo>
                  <a:cubicBezTo>
                    <a:pt x="534024" y="307384"/>
                    <a:pt x="711825" y="-22111"/>
                    <a:pt x="689953" y="11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AB33CEB0-F8B9-42DC-B624-456B2C1E28D2}"/>
                </a:ext>
              </a:extLst>
            </p:cNvPr>
            <p:cNvSpPr/>
            <p:nvPr/>
          </p:nvSpPr>
          <p:spPr>
            <a:xfrm>
              <a:off x="2952513" y="9761133"/>
              <a:ext cx="384558" cy="1175033"/>
            </a:xfrm>
            <a:custGeom>
              <a:avLst/>
              <a:gdLst>
                <a:gd name="connsiteX0" fmla="*/ 383354 w 384558"/>
                <a:gd name="connsiteY0" fmla="*/ 934 h 1175033"/>
                <a:gd name="connsiteX1" fmla="*/ 285987 w 384558"/>
                <a:gd name="connsiteY1" fmla="*/ 360767 h 1175033"/>
                <a:gd name="connsiteX2" fmla="*/ 103954 w 384558"/>
                <a:gd name="connsiteY2" fmla="*/ 610534 h 1175033"/>
                <a:gd name="connsiteX3" fmla="*/ 19287 w 384558"/>
                <a:gd name="connsiteY3" fmla="*/ 873000 h 1175033"/>
                <a:gd name="connsiteX4" fmla="*/ 6587 w 384558"/>
                <a:gd name="connsiteY4" fmla="*/ 1173567 h 1175033"/>
                <a:gd name="connsiteX5" fmla="*/ 103954 w 384558"/>
                <a:gd name="connsiteY5" fmla="*/ 741767 h 1175033"/>
                <a:gd name="connsiteX6" fmla="*/ 222487 w 384558"/>
                <a:gd name="connsiteY6" fmla="*/ 475067 h 1175033"/>
                <a:gd name="connsiteX7" fmla="*/ 383354 w 384558"/>
                <a:gd name="connsiteY7" fmla="*/ 934 h 117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558" h="1175033">
                  <a:moveTo>
                    <a:pt x="383354" y="934"/>
                  </a:moveTo>
                  <a:cubicBezTo>
                    <a:pt x="393937" y="-18116"/>
                    <a:pt x="332554" y="259167"/>
                    <a:pt x="285987" y="360767"/>
                  </a:cubicBezTo>
                  <a:cubicBezTo>
                    <a:pt x="239420" y="462367"/>
                    <a:pt x="148404" y="525162"/>
                    <a:pt x="103954" y="610534"/>
                  </a:cubicBezTo>
                  <a:cubicBezTo>
                    <a:pt x="59504" y="695906"/>
                    <a:pt x="35515" y="779161"/>
                    <a:pt x="19287" y="873000"/>
                  </a:cubicBezTo>
                  <a:cubicBezTo>
                    <a:pt x="3059" y="966839"/>
                    <a:pt x="-7524" y="1195439"/>
                    <a:pt x="6587" y="1173567"/>
                  </a:cubicBezTo>
                  <a:cubicBezTo>
                    <a:pt x="20698" y="1151695"/>
                    <a:pt x="67971" y="858184"/>
                    <a:pt x="103954" y="741767"/>
                  </a:cubicBezTo>
                  <a:cubicBezTo>
                    <a:pt x="139937" y="625350"/>
                    <a:pt x="174509" y="592895"/>
                    <a:pt x="222487" y="475067"/>
                  </a:cubicBezTo>
                  <a:cubicBezTo>
                    <a:pt x="270465" y="357239"/>
                    <a:pt x="372771" y="19984"/>
                    <a:pt x="383354" y="9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C7B7DAF1-4EAC-4B69-BA19-F163415FCB99}"/>
                </a:ext>
              </a:extLst>
            </p:cNvPr>
            <p:cNvSpPr/>
            <p:nvPr/>
          </p:nvSpPr>
          <p:spPr>
            <a:xfrm>
              <a:off x="4351858" y="8626441"/>
              <a:ext cx="124544" cy="1152344"/>
            </a:xfrm>
            <a:custGeom>
              <a:avLst/>
              <a:gdLst>
                <a:gd name="connsiteX0" fmla="*/ 118542 w 124544"/>
                <a:gd name="connsiteY0" fmla="*/ 47659 h 1152344"/>
                <a:gd name="connsiteX1" fmla="*/ 118542 w 124544"/>
                <a:gd name="connsiteY1" fmla="*/ 98459 h 1152344"/>
                <a:gd name="connsiteX2" fmla="*/ 55042 w 124544"/>
                <a:gd name="connsiteY2" fmla="*/ 911259 h 1152344"/>
                <a:gd name="connsiteX3" fmla="*/ 46575 w 124544"/>
                <a:gd name="connsiteY3" fmla="*/ 1055192 h 1152344"/>
                <a:gd name="connsiteX4" fmla="*/ 9 w 124544"/>
                <a:gd name="connsiteY4" fmla="*/ 1139859 h 1152344"/>
                <a:gd name="connsiteX5" fmla="*/ 50809 w 124544"/>
                <a:gd name="connsiteY5" fmla="*/ 780026 h 1152344"/>
                <a:gd name="connsiteX6" fmla="*/ 88909 w 124544"/>
                <a:gd name="connsiteY6" fmla="*/ 403259 h 1152344"/>
                <a:gd name="connsiteX7" fmla="*/ 118542 w 124544"/>
                <a:gd name="connsiteY7" fmla="*/ 47659 h 115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544" h="1152344">
                  <a:moveTo>
                    <a:pt x="118542" y="47659"/>
                  </a:moveTo>
                  <a:cubicBezTo>
                    <a:pt x="123481" y="-3141"/>
                    <a:pt x="129125" y="-45474"/>
                    <a:pt x="118542" y="98459"/>
                  </a:cubicBezTo>
                  <a:cubicBezTo>
                    <a:pt x="107959" y="242392"/>
                    <a:pt x="67037" y="751803"/>
                    <a:pt x="55042" y="911259"/>
                  </a:cubicBezTo>
                  <a:cubicBezTo>
                    <a:pt x="43047" y="1070715"/>
                    <a:pt x="55747" y="1017092"/>
                    <a:pt x="46575" y="1055192"/>
                  </a:cubicBezTo>
                  <a:cubicBezTo>
                    <a:pt x="37403" y="1093292"/>
                    <a:pt x="-697" y="1185720"/>
                    <a:pt x="9" y="1139859"/>
                  </a:cubicBezTo>
                  <a:cubicBezTo>
                    <a:pt x="715" y="1093998"/>
                    <a:pt x="35992" y="902793"/>
                    <a:pt x="50809" y="780026"/>
                  </a:cubicBezTo>
                  <a:cubicBezTo>
                    <a:pt x="65626" y="657259"/>
                    <a:pt x="81853" y="529554"/>
                    <a:pt x="88909" y="403259"/>
                  </a:cubicBezTo>
                  <a:cubicBezTo>
                    <a:pt x="95964" y="276965"/>
                    <a:pt x="113603" y="98459"/>
                    <a:pt x="118542" y="476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ED37E9EA-2C4E-44D7-A1FD-1F99B048DE23}"/>
                </a:ext>
              </a:extLst>
            </p:cNvPr>
            <p:cNvSpPr/>
            <p:nvPr/>
          </p:nvSpPr>
          <p:spPr>
            <a:xfrm>
              <a:off x="3993089" y="10200423"/>
              <a:ext cx="381838" cy="783163"/>
            </a:xfrm>
            <a:custGeom>
              <a:avLst/>
              <a:gdLst>
                <a:gd name="connsiteX0" fmla="*/ 379944 w 381838"/>
                <a:gd name="connsiteY0" fmla="*/ 1910 h 783163"/>
                <a:gd name="connsiteX1" fmla="*/ 24344 w 381838"/>
                <a:gd name="connsiteY1" fmla="*/ 696177 h 783163"/>
                <a:gd name="connsiteX2" fmla="*/ 45511 w 381838"/>
                <a:gd name="connsiteY2" fmla="*/ 751210 h 783163"/>
                <a:gd name="connsiteX3" fmla="*/ 159811 w 381838"/>
                <a:gd name="connsiteY3" fmla="*/ 497210 h 783163"/>
                <a:gd name="connsiteX4" fmla="*/ 379944 w 381838"/>
                <a:gd name="connsiteY4" fmla="*/ 1910 h 78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838" h="783163">
                  <a:moveTo>
                    <a:pt x="379944" y="1910"/>
                  </a:moveTo>
                  <a:cubicBezTo>
                    <a:pt x="357366" y="35071"/>
                    <a:pt x="80083" y="571294"/>
                    <a:pt x="24344" y="696177"/>
                  </a:cubicBezTo>
                  <a:cubicBezTo>
                    <a:pt x="-31395" y="821060"/>
                    <a:pt x="22933" y="784371"/>
                    <a:pt x="45511" y="751210"/>
                  </a:cubicBezTo>
                  <a:cubicBezTo>
                    <a:pt x="68089" y="718049"/>
                    <a:pt x="102661" y="617860"/>
                    <a:pt x="159811" y="497210"/>
                  </a:cubicBezTo>
                  <a:cubicBezTo>
                    <a:pt x="216961" y="376560"/>
                    <a:pt x="402522" y="-31251"/>
                    <a:pt x="379944" y="19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6F660254-25D1-4283-A429-EF1469B9BD07}"/>
                </a:ext>
              </a:extLst>
            </p:cNvPr>
            <p:cNvSpPr/>
            <p:nvPr/>
          </p:nvSpPr>
          <p:spPr>
            <a:xfrm>
              <a:off x="4270336" y="9769602"/>
              <a:ext cx="95111" cy="475815"/>
            </a:xfrm>
            <a:custGeom>
              <a:avLst/>
              <a:gdLst>
                <a:gd name="connsiteX0" fmla="*/ 43431 w 95111"/>
                <a:gd name="connsiteY0" fmla="*/ 931 h 475815"/>
                <a:gd name="connsiteX1" fmla="*/ 1097 w 95111"/>
                <a:gd name="connsiteY1" fmla="*/ 187198 h 475815"/>
                <a:gd name="connsiteX2" fmla="*/ 94231 w 95111"/>
                <a:gd name="connsiteY2" fmla="*/ 475065 h 475815"/>
                <a:gd name="connsiteX3" fmla="*/ 47664 w 95111"/>
                <a:gd name="connsiteY3" fmla="*/ 263398 h 475815"/>
                <a:gd name="connsiteX4" fmla="*/ 43431 w 95111"/>
                <a:gd name="connsiteY4" fmla="*/ 931 h 4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11" h="475815">
                  <a:moveTo>
                    <a:pt x="43431" y="931"/>
                  </a:moveTo>
                  <a:cubicBezTo>
                    <a:pt x="35670" y="-11769"/>
                    <a:pt x="-7370" y="108176"/>
                    <a:pt x="1097" y="187198"/>
                  </a:cubicBezTo>
                  <a:cubicBezTo>
                    <a:pt x="9564" y="266220"/>
                    <a:pt x="86470" y="462365"/>
                    <a:pt x="94231" y="475065"/>
                  </a:cubicBezTo>
                  <a:cubicBezTo>
                    <a:pt x="101992" y="487765"/>
                    <a:pt x="56131" y="336070"/>
                    <a:pt x="47664" y="263398"/>
                  </a:cubicBezTo>
                  <a:cubicBezTo>
                    <a:pt x="39197" y="190726"/>
                    <a:pt x="51192" y="13631"/>
                    <a:pt x="43431" y="9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D3CC0C5B-1F22-4ADF-8233-34CC82533610}"/>
                </a:ext>
              </a:extLst>
            </p:cNvPr>
            <p:cNvSpPr/>
            <p:nvPr/>
          </p:nvSpPr>
          <p:spPr>
            <a:xfrm>
              <a:off x="3228012" y="9079871"/>
              <a:ext cx="894612" cy="1845113"/>
            </a:xfrm>
            <a:custGeom>
              <a:avLst/>
              <a:gdLst>
                <a:gd name="connsiteX0" fmla="*/ 882555 w 894612"/>
                <a:gd name="connsiteY0" fmla="*/ 21796 h 1845113"/>
                <a:gd name="connsiteX1" fmla="*/ 302588 w 894612"/>
                <a:gd name="connsiteY1" fmla="*/ 1063196 h 1845113"/>
                <a:gd name="connsiteX2" fmla="*/ 90921 w 894612"/>
                <a:gd name="connsiteY2" fmla="*/ 1473829 h 1845113"/>
                <a:gd name="connsiteX3" fmla="*/ 18955 w 894612"/>
                <a:gd name="connsiteY3" fmla="*/ 1689729 h 1845113"/>
                <a:gd name="connsiteX4" fmla="*/ 14721 w 894612"/>
                <a:gd name="connsiteY4" fmla="*/ 1833662 h 1845113"/>
                <a:gd name="connsiteX5" fmla="*/ 192521 w 894612"/>
                <a:gd name="connsiteY5" fmla="*/ 1380696 h 1845113"/>
                <a:gd name="connsiteX6" fmla="*/ 518488 w 894612"/>
                <a:gd name="connsiteY6" fmla="*/ 686429 h 1845113"/>
                <a:gd name="connsiteX7" fmla="*/ 679355 w 894612"/>
                <a:gd name="connsiteY7" fmla="*/ 381629 h 1845113"/>
                <a:gd name="connsiteX8" fmla="*/ 882555 w 894612"/>
                <a:gd name="connsiteY8" fmla="*/ 21796 h 184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612" h="1845113">
                  <a:moveTo>
                    <a:pt x="882555" y="21796"/>
                  </a:moveTo>
                  <a:cubicBezTo>
                    <a:pt x="819761" y="135390"/>
                    <a:pt x="434527" y="821191"/>
                    <a:pt x="302588" y="1063196"/>
                  </a:cubicBezTo>
                  <a:cubicBezTo>
                    <a:pt x="170649" y="1305202"/>
                    <a:pt x="138193" y="1369407"/>
                    <a:pt x="90921" y="1473829"/>
                  </a:cubicBezTo>
                  <a:cubicBezTo>
                    <a:pt x="43649" y="1578251"/>
                    <a:pt x="31655" y="1629757"/>
                    <a:pt x="18955" y="1689729"/>
                  </a:cubicBezTo>
                  <a:cubicBezTo>
                    <a:pt x="6255" y="1749701"/>
                    <a:pt x="-14207" y="1885167"/>
                    <a:pt x="14721" y="1833662"/>
                  </a:cubicBezTo>
                  <a:cubicBezTo>
                    <a:pt x="43649" y="1782157"/>
                    <a:pt x="108560" y="1571902"/>
                    <a:pt x="192521" y="1380696"/>
                  </a:cubicBezTo>
                  <a:cubicBezTo>
                    <a:pt x="276482" y="1189490"/>
                    <a:pt x="437349" y="852940"/>
                    <a:pt x="518488" y="686429"/>
                  </a:cubicBezTo>
                  <a:cubicBezTo>
                    <a:pt x="599627" y="519918"/>
                    <a:pt x="613033" y="493107"/>
                    <a:pt x="679355" y="381629"/>
                  </a:cubicBezTo>
                  <a:cubicBezTo>
                    <a:pt x="745677" y="270151"/>
                    <a:pt x="945349" y="-91798"/>
                    <a:pt x="882555" y="217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C80D2928-DF31-4A78-988C-D7E710BF1660}"/>
                </a:ext>
              </a:extLst>
            </p:cNvPr>
            <p:cNvSpPr/>
            <p:nvPr/>
          </p:nvSpPr>
          <p:spPr>
            <a:xfrm>
              <a:off x="4510159" y="8290961"/>
              <a:ext cx="138225" cy="683027"/>
            </a:xfrm>
            <a:custGeom>
              <a:avLst/>
              <a:gdLst>
                <a:gd name="connsiteX0" fmla="*/ 138041 w 138225"/>
                <a:gd name="connsiteY0" fmla="*/ 10606 h 683027"/>
                <a:gd name="connsiteX1" fmla="*/ 53374 w 138225"/>
                <a:gd name="connsiteY1" fmla="*/ 603272 h 683027"/>
                <a:gd name="connsiteX2" fmla="*/ 19508 w 138225"/>
                <a:gd name="connsiteY2" fmla="*/ 666772 h 683027"/>
                <a:gd name="connsiteX3" fmla="*/ 2574 w 138225"/>
                <a:gd name="connsiteY3" fmla="*/ 505906 h 683027"/>
                <a:gd name="connsiteX4" fmla="*/ 74541 w 138225"/>
                <a:gd name="connsiteY4" fmla="*/ 243439 h 683027"/>
                <a:gd name="connsiteX5" fmla="*/ 138041 w 138225"/>
                <a:gd name="connsiteY5" fmla="*/ 10606 h 68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25" h="683027">
                  <a:moveTo>
                    <a:pt x="138041" y="10606"/>
                  </a:moveTo>
                  <a:cubicBezTo>
                    <a:pt x="134513" y="70578"/>
                    <a:pt x="73129" y="493911"/>
                    <a:pt x="53374" y="603272"/>
                  </a:cubicBezTo>
                  <a:cubicBezTo>
                    <a:pt x="33618" y="712633"/>
                    <a:pt x="27975" y="683000"/>
                    <a:pt x="19508" y="666772"/>
                  </a:cubicBezTo>
                  <a:cubicBezTo>
                    <a:pt x="11041" y="650544"/>
                    <a:pt x="-6598" y="576461"/>
                    <a:pt x="2574" y="505906"/>
                  </a:cubicBezTo>
                  <a:cubicBezTo>
                    <a:pt x="11746" y="435351"/>
                    <a:pt x="55491" y="325989"/>
                    <a:pt x="74541" y="243439"/>
                  </a:cubicBezTo>
                  <a:cubicBezTo>
                    <a:pt x="93591" y="160889"/>
                    <a:pt x="141569" y="-49366"/>
                    <a:pt x="138041" y="106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B4858526-BB47-4C91-8DF1-B5341459754A}"/>
                </a:ext>
              </a:extLst>
            </p:cNvPr>
            <p:cNvSpPr/>
            <p:nvPr/>
          </p:nvSpPr>
          <p:spPr>
            <a:xfrm>
              <a:off x="5023067" y="8123678"/>
              <a:ext cx="594608" cy="378156"/>
            </a:xfrm>
            <a:custGeom>
              <a:avLst/>
              <a:gdLst>
                <a:gd name="connsiteX0" fmla="*/ 1900 w 594608"/>
                <a:gd name="connsiteY0" fmla="*/ 89 h 378156"/>
                <a:gd name="connsiteX1" fmla="*/ 23066 w 594608"/>
                <a:gd name="connsiteY1" fmla="*/ 220222 h 378156"/>
                <a:gd name="connsiteX2" fmla="*/ 23066 w 594608"/>
                <a:gd name="connsiteY2" fmla="*/ 241389 h 378156"/>
                <a:gd name="connsiteX3" fmla="*/ 188166 w 594608"/>
                <a:gd name="connsiteY3" fmla="*/ 279489 h 378156"/>
                <a:gd name="connsiteX4" fmla="*/ 594566 w 594608"/>
                <a:gd name="connsiteY4" fmla="*/ 376855 h 378156"/>
                <a:gd name="connsiteX5" fmla="*/ 162766 w 594608"/>
                <a:gd name="connsiteY5" fmla="*/ 326055 h 378156"/>
                <a:gd name="connsiteX6" fmla="*/ 78100 w 594608"/>
                <a:gd name="connsiteY6" fmla="*/ 194822 h 378156"/>
                <a:gd name="connsiteX7" fmla="*/ 1900 w 594608"/>
                <a:gd name="connsiteY7" fmla="*/ 89 h 37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608" h="378156">
                  <a:moveTo>
                    <a:pt x="1900" y="89"/>
                  </a:moveTo>
                  <a:cubicBezTo>
                    <a:pt x="-7272" y="4322"/>
                    <a:pt x="19538" y="180005"/>
                    <a:pt x="23066" y="220222"/>
                  </a:cubicBezTo>
                  <a:cubicBezTo>
                    <a:pt x="26594" y="260439"/>
                    <a:pt x="-4451" y="231511"/>
                    <a:pt x="23066" y="241389"/>
                  </a:cubicBezTo>
                  <a:cubicBezTo>
                    <a:pt x="50583" y="251267"/>
                    <a:pt x="188166" y="279489"/>
                    <a:pt x="188166" y="279489"/>
                  </a:cubicBezTo>
                  <a:cubicBezTo>
                    <a:pt x="283416" y="302067"/>
                    <a:pt x="598799" y="369094"/>
                    <a:pt x="594566" y="376855"/>
                  </a:cubicBezTo>
                  <a:cubicBezTo>
                    <a:pt x="590333" y="384616"/>
                    <a:pt x="248844" y="356394"/>
                    <a:pt x="162766" y="326055"/>
                  </a:cubicBezTo>
                  <a:cubicBezTo>
                    <a:pt x="76688" y="295716"/>
                    <a:pt x="103500" y="247033"/>
                    <a:pt x="78100" y="194822"/>
                  </a:cubicBezTo>
                  <a:cubicBezTo>
                    <a:pt x="52700" y="142611"/>
                    <a:pt x="11072" y="-4144"/>
                    <a:pt x="1900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D2067748-4944-4BEE-BE33-A81EC805A3F4}"/>
                </a:ext>
              </a:extLst>
            </p:cNvPr>
            <p:cNvSpPr/>
            <p:nvPr/>
          </p:nvSpPr>
          <p:spPr>
            <a:xfrm>
              <a:off x="5698041" y="7851285"/>
              <a:ext cx="216228" cy="362753"/>
            </a:xfrm>
            <a:custGeom>
              <a:avLst/>
              <a:gdLst>
                <a:gd name="connsiteX0" fmla="*/ 26 w 216228"/>
                <a:gd name="connsiteY0" fmla="*/ 1548 h 362753"/>
                <a:gd name="connsiteX1" fmla="*/ 173592 w 216228"/>
                <a:gd name="connsiteY1" fmla="*/ 217448 h 362753"/>
                <a:gd name="connsiteX2" fmla="*/ 215926 w 216228"/>
                <a:gd name="connsiteY2" fmla="*/ 361382 h 362753"/>
                <a:gd name="connsiteX3" fmla="*/ 160892 w 216228"/>
                <a:gd name="connsiteY3" fmla="*/ 132782 h 362753"/>
                <a:gd name="connsiteX4" fmla="*/ 26 w 216228"/>
                <a:gd name="connsiteY4" fmla="*/ 1548 h 36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8" h="362753">
                  <a:moveTo>
                    <a:pt x="26" y="1548"/>
                  </a:moveTo>
                  <a:cubicBezTo>
                    <a:pt x="2143" y="15659"/>
                    <a:pt x="137609" y="157476"/>
                    <a:pt x="173592" y="217448"/>
                  </a:cubicBezTo>
                  <a:cubicBezTo>
                    <a:pt x="209575" y="277420"/>
                    <a:pt x="218043" y="375493"/>
                    <a:pt x="215926" y="361382"/>
                  </a:cubicBezTo>
                  <a:cubicBezTo>
                    <a:pt x="213809" y="347271"/>
                    <a:pt x="197581" y="192754"/>
                    <a:pt x="160892" y="132782"/>
                  </a:cubicBezTo>
                  <a:cubicBezTo>
                    <a:pt x="124203" y="72810"/>
                    <a:pt x="-2091" y="-12563"/>
                    <a:pt x="26" y="15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82636E4C-CA1E-4054-AC6A-B0F010FB2E7F}"/>
                </a:ext>
              </a:extLst>
            </p:cNvPr>
            <p:cNvSpPr/>
            <p:nvPr/>
          </p:nvSpPr>
          <p:spPr>
            <a:xfrm>
              <a:off x="2956182" y="4784649"/>
              <a:ext cx="11290" cy="379323"/>
            </a:xfrm>
            <a:custGeom>
              <a:avLst/>
              <a:gdLst>
                <a:gd name="connsiteX0" fmla="*/ 10538 w 11290"/>
                <a:gd name="connsiteY0" fmla="*/ 5791 h 379323"/>
                <a:gd name="connsiteX1" fmla="*/ 10538 w 11290"/>
                <a:gd name="connsiteY1" fmla="*/ 366471 h 379323"/>
                <a:gd name="connsiteX2" fmla="*/ 10538 w 11290"/>
                <a:gd name="connsiteY2" fmla="*/ 285191 h 379323"/>
                <a:gd name="connsiteX3" fmla="*/ 378 w 11290"/>
                <a:gd name="connsiteY3" fmla="*/ 153111 h 379323"/>
                <a:gd name="connsiteX4" fmla="*/ 10538 w 11290"/>
                <a:gd name="connsiteY4" fmla="*/ 5791 h 37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0" h="379323">
                  <a:moveTo>
                    <a:pt x="10538" y="5791"/>
                  </a:moveTo>
                  <a:cubicBezTo>
                    <a:pt x="12231" y="41351"/>
                    <a:pt x="10538" y="366471"/>
                    <a:pt x="10538" y="366471"/>
                  </a:cubicBezTo>
                  <a:cubicBezTo>
                    <a:pt x="10538" y="413038"/>
                    <a:pt x="12231" y="320751"/>
                    <a:pt x="10538" y="285191"/>
                  </a:cubicBezTo>
                  <a:cubicBezTo>
                    <a:pt x="8845" y="249631"/>
                    <a:pt x="-2162" y="197984"/>
                    <a:pt x="378" y="153111"/>
                  </a:cubicBezTo>
                  <a:cubicBezTo>
                    <a:pt x="2918" y="108238"/>
                    <a:pt x="8845" y="-29769"/>
                    <a:pt x="10538" y="57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812A9943-C001-4DEE-A1DF-4453E98966BB}"/>
                </a:ext>
              </a:extLst>
            </p:cNvPr>
            <p:cNvSpPr/>
            <p:nvPr/>
          </p:nvSpPr>
          <p:spPr>
            <a:xfrm>
              <a:off x="2968145" y="5721291"/>
              <a:ext cx="136186" cy="316184"/>
            </a:xfrm>
            <a:custGeom>
              <a:avLst/>
              <a:gdLst>
                <a:gd name="connsiteX0" fmla="*/ 134888 w 136186"/>
                <a:gd name="connsiteY0" fmla="*/ 2176 h 316184"/>
                <a:gd name="connsiteX1" fmla="*/ 24822 w 136186"/>
                <a:gd name="connsiteY1" fmla="*/ 243476 h 316184"/>
                <a:gd name="connsiteX2" fmla="*/ 3655 w 136186"/>
                <a:gd name="connsiteY2" fmla="*/ 311209 h 316184"/>
                <a:gd name="connsiteX3" fmla="*/ 79855 w 136186"/>
                <a:gd name="connsiteY3" fmla="*/ 133409 h 316184"/>
                <a:gd name="connsiteX4" fmla="*/ 134888 w 136186"/>
                <a:gd name="connsiteY4" fmla="*/ 2176 h 31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86" h="316184">
                  <a:moveTo>
                    <a:pt x="134888" y="2176"/>
                  </a:moveTo>
                  <a:cubicBezTo>
                    <a:pt x="125716" y="20520"/>
                    <a:pt x="46694" y="191970"/>
                    <a:pt x="24822" y="243476"/>
                  </a:cubicBezTo>
                  <a:cubicBezTo>
                    <a:pt x="2950" y="294982"/>
                    <a:pt x="-5517" y="329553"/>
                    <a:pt x="3655" y="311209"/>
                  </a:cubicBezTo>
                  <a:cubicBezTo>
                    <a:pt x="12827" y="292865"/>
                    <a:pt x="57277" y="180681"/>
                    <a:pt x="79855" y="133409"/>
                  </a:cubicBezTo>
                  <a:cubicBezTo>
                    <a:pt x="102433" y="86137"/>
                    <a:pt x="144060" y="-16168"/>
                    <a:pt x="134888" y="2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BC3616DA-DC59-48CB-AE43-56E4DDBD73BB}"/>
                </a:ext>
              </a:extLst>
            </p:cNvPr>
            <p:cNvSpPr/>
            <p:nvPr/>
          </p:nvSpPr>
          <p:spPr>
            <a:xfrm>
              <a:off x="2942152" y="4682061"/>
              <a:ext cx="59302" cy="444671"/>
            </a:xfrm>
            <a:custGeom>
              <a:avLst/>
              <a:gdLst>
                <a:gd name="connsiteX0" fmla="*/ 29648 w 59302"/>
                <a:gd name="connsiteY0" fmla="*/ 6 h 444671"/>
                <a:gd name="connsiteX1" fmla="*/ 38115 w 59302"/>
                <a:gd name="connsiteY1" fmla="*/ 300572 h 444671"/>
                <a:gd name="connsiteX2" fmla="*/ 59281 w 59302"/>
                <a:gd name="connsiteY2" fmla="*/ 389472 h 444671"/>
                <a:gd name="connsiteX3" fmla="*/ 33881 w 59302"/>
                <a:gd name="connsiteY3" fmla="*/ 444506 h 444671"/>
                <a:gd name="connsiteX4" fmla="*/ 33881 w 59302"/>
                <a:gd name="connsiteY4" fmla="*/ 372539 h 444671"/>
                <a:gd name="connsiteX5" fmla="*/ 15 w 59302"/>
                <a:gd name="connsiteY5" fmla="*/ 292106 h 444671"/>
                <a:gd name="connsiteX6" fmla="*/ 29648 w 59302"/>
                <a:gd name="connsiteY6" fmla="*/ 6 h 44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02" h="444671">
                  <a:moveTo>
                    <a:pt x="29648" y="6"/>
                  </a:moveTo>
                  <a:cubicBezTo>
                    <a:pt x="35998" y="1417"/>
                    <a:pt x="33176" y="235661"/>
                    <a:pt x="38115" y="300572"/>
                  </a:cubicBezTo>
                  <a:cubicBezTo>
                    <a:pt x="43054" y="365483"/>
                    <a:pt x="59987" y="365483"/>
                    <a:pt x="59281" y="389472"/>
                  </a:cubicBezTo>
                  <a:cubicBezTo>
                    <a:pt x="58575" y="413461"/>
                    <a:pt x="38114" y="447328"/>
                    <a:pt x="33881" y="444506"/>
                  </a:cubicBezTo>
                  <a:cubicBezTo>
                    <a:pt x="29648" y="441684"/>
                    <a:pt x="39525" y="397939"/>
                    <a:pt x="33881" y="372539"/>
                  </a:cubicBezTo>
                  <a:cubicBezTo>
                    <a:pt x="28237" y="347139"/>
                    <a:pt x="720" y="349962"/>
                    <a:pt x="15" y="292106"/>
                  </a:cubicBezTo>
                  <a:cubicBezTo>
                    <a:pt x="-691" y="234251"/>
                    <a:pt x="23298" y="-1405"/>
                    <a:pt x="29648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D3E97125-77CF-4A05-AFBE-1C377EFDC159}"/>
                </a:ext>
              </a:extLst>
            </p:cNvPr>
            <p:cNvSpPr/>
            <p:nvPr/>
          </p:nvSpPr>
          <p:spPr>
            <a:xfrm>
              <a:off x="2929409" y="3589792"/>
              <a:ext cx="135875" cy="1444195"/>
            </a:xfrm>
            <a:custGeom>
              <a:avLst/>
              <a:gdLst>
                <a:gd name="connsiteX0" fmla="*/ 25458 w 135875"/>
                <a:gd name="connsiteY0" fmla="*/ 75 h 1444195"/>
                <a:gd name="connsiteX1" fmla="*/ 12758 w 135875"/>
                <a:gd name="connsiteY1" fmla="*/ 304875 h 1444195"/>
                <a:gd name="connsiteX2" fmla="*/ 12758 w 135875"/>
                <a:gd name="connsiteY2" fmla="*/ 427641 h 1444195"/>
                <a:gd name="connsiteX3" fmla="*/ 25458 w 135875"/>
                <a:gd name="connsiteY3" fmla="*/ 571575 h 1444195"/>
                <a:gd name="connsiteX4" fmla="*/ 25458 w 135875"/>
                <a:gd name="connsiteY4" fmla="*/ 791708 h 1444195"/>
                <a:gd name="connsiteX5" fmla="*/ 33924 w 135875"/>
                <a:gd name="connsiteY5" fmla="*/ 977975 h 1444195"/>
                <a:gd name="connsiteX6" fmla="*/ 80491 w 135875"/>
                <a:gd name="connsiteY6" fmla="*/ 1164241 h 1444195"/>
                <a:gd name="connsiteX7" fmla="*/ 105891 w 135875"/>
                <a:gd name="connsiteY7" fmla="*/ 1329341 h 1444195"/>
                <a:gd name="connsiteX8" fmla="*/ 135524 w 135875"/>
                <a:gd name="connsiteY8" fmla="*/ 1443641 h 1444195"/>
                <a:gd name="connsiteX9" fmla="*/ 84724 w 135875"/>
                <a:gd name="connsiteY9" fmla="*/ 1282775 h 1444195"/>
                <a:gd name="connsiteX10" fmla="*/ 84724 w 135875"/>
                <a:gd name="connsiteY10" fmla="*/ 982208 h 1444195"/>
                <a:gd name="connsiteX11" fmla="*/ 25458 w 135875"/>
                <a:gd name="connsiteY11" fmla="*/ 512308 h 1444195"/>
                <a:gd name="connsiteX12" fmla="*/ 58 w 135875"/>
                <a:gd name="connsiteY12" fmla="*/ 334508 h 1444195"/>
                <a:gd name="connsiteX13" fmla="*/ 25458 w 135875"/>
                <a:gd name="connsiteY13" fmla="*/ 75 h 144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875" h="1444195">
                  <a:moveTo>
                    <a:pt x="25458" y="75"/>
                  </a:moveTo>
                  <a:cubicBezTo>
                    <a:pt x="27575" y="-4864"/>
                    <a:pt x="14875" y="233614"/>
                    <a:pt x="12758" y="304875"/>
                  </a:cubicBezTo>
                  <a:cubicBezTo>
                    <a:pt x="10641" y="376136"/>
                    <a:pt x="10641" y="383191"/>
                    <a:pt x="12758" y="427641"/>
                  </a:cubicBezTo>
                  <a:cubicBezTo>
                    <a:pt x="14875" y="472091"/>
                    <a:pt x="23341" y="510897"/>
                    <a:pt x="25458" y="571575"/>
                  </a:cubicBezTo>
                  <a:cubicBezTo>
                    <a:pt x="27575" y="632253"/>
                    <a:pt x="24047" y="723975"/>
                    <a:pt x="25458" y="791708"/>
                  </a:cubicBezTo>
                  <a:cubicBezTo>
                    <a:pt x="26869" y="859441"/>
                    <a:pt x="24752" y="915886"/>
                    <a:pt x="33924" y="977975"/>
                  </a:cubicBezTo>
                  <a:cubicBezTo>
                    <a:pt x="43096" y="1040064"/>
                    <a:pt x="68497" y="1105680"/>
                    <a:pt x="80491" y="1164241"/>
                  </a:cubicBezTo>
                  <a:cubicBezTo>
                    <a:pt x="92485" y="1222802"/>
                    <a:pt x="96719" y="1282774"/>
                    <a:pt x="105891" y="1329341"/>
                  </a:cubicBezTo>
                  <a:cubicBezTo>
                    <a:pt x="115063" y="1375908"/>
                    <a:pt x="139052" y="1451402"/>
                    <a:pt x="135524" y="1443641"/>
                  </a:cubicBezTo>
                  <a:cubicBezTo>
                    <a:pt x="131996" y="1435880"/>
                    <a:pt x="93191" y="1359680"/>
                    <a:pt x="84724" y="1282775"/>
                  </a:cubicBezTo>
                  <a:cubicBezTo>
                    <a:pt x="76257" y="1205870"/>
                    <a:pt x="94602" y="1110619"/>
                    <a:pt x="84724" y="982208"/>
                  </a:cubicBezTo>
                  <a:cubicBezTo>
                    <a:pt x="74846" y="853797"/>
                    <a:pt x="39569" y="620258"/>
                    <a:pt x="25458" y="512308"/>
                  </a:cubicBezTo>
                  <a:cubicBezTo>
                    <a:pt x="11347" y="404358"/>
                    <a:pt x="1469" y="418469"/>
                    <a:pt x="58" y="334508"/>
                  </a:cubicBezTo>
                  <a:cubicBezTo>
                    <a:pt x="-1353" y="250547"/>
                    <a:pt x="23341" y="5014"/>
                    <a:pt x="25458" y="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73A9DD55-04C4-4E0F-A169-C2422ED773C0}"/>
                </a:ext>
              </a:extLst>
            </p:cNvPr>
            <p:cNvSpPr/>
            <p:nvPr/>
          </p:nvSpPr>
          <p:spPr>
            <a:xfrm>
              <a:off x="4431532" y="9054952"/>
              <a:ext cx="135838" cy="695980"/>
            </a:xfrm>
            <a:custGeom>
              <a:avLst/>
              <a:gdLst>
                <a:gd name="connsiteX0" fmla="*/ 135706 w 135838"/>
                <a:gd name="connsiteY0" fmla="*/ 148 h 695980"/>
                <a:gd name="connsiteX1" fmla="*/ 81731 w 135838"/>
                <a:gd name="connsiteY1" fmla="*/ 279548 h 695980"/>
                <a:gd name="connsiteX2" fmla="*/ 21406 w 135838"/>
                <a:gd name="connsiteY2" fmla="*/ 609748 h 695980"/>
                <a:gd name="connsiteX3" fmla="*/ 2356 w 135838"/>
                <a:gd name="connsiteY3" fmla="*/ 687536 h 695980"/>
                <a:gd name="connsiteX4" fmla="*/ 768 w 135838"/>
                <a:gd name="connsiteY4" fmla="*/ 693886 h 695980"/>
                <a:gd name="connsiteX5" fmla="*/ 768 w 135838"/>
                <a:gd name="connsiteY5" fmla="*/ 682773 h 695980"/>
                <a:gd name="connsiteX6" fmla="*/ 10293 w 135838"/>
                <a:gd name="connsiteY6" fmla="*/ 604986 h 695980"/>
                <a:gd name="connsiteX7" fmla="*/ 65856 w 135838"/>
                <a:gd name="connsiteY7" fmla="*/ 246211 h 695980"/>
                <a:gd name="connsiteX8" fmla="*/ 135706 w 135838"/>
                <a:gd name="connsiteY8" fmla="*/ 148 h 6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38" h="695980">
                  <a:moveTo>
                    <a:pt x="135706" y="148"/>
                  </a:moveTo>
                  <a:cubicBezTo>
                    <a:pt x="138352" y="5704"/>
                    <a:pt x="100781" y="177948"/>
                    <a:pt x="81731" y="279548"/>
                  </a:cubicBezTo>
                  <a:cubicBezTo>
                    <a:pt x="62681" y="381148"/>
                    <a:pt x="34635" y="541750"/>
                    <a:pt x="21406" y="609748"/>
                  </a:cubicBezTo>
                  <a:cubicBezTo>
                    <a:pt x="8177" y="677746"/>
                    <a:pt x="2356" y="687536"/>
                    <a:pt x="2356" y="687536"/>
                  </a:cubicBezTo>
                  <a:cubicBezTo>
                    <a:pt x="-1084" y="701559"/>
                    <a:pt x="768" y="693886"/>
                    <a:pt x="768" y="693886"/>
                  </a:cubicBezTo>
                  <a:cubicBezTo>
                    <a:pt x="503" y="693092"/>
                    <a:pt x="-819" y="697590"/>
                    <a:pt x="768" y="682773"/>
                  </a:cubicBezTo>
                  <a:cubicBezTo>
                    <a:pt x="2355" y="667956"/>
                    <a:pt x="-555" y="677746"/>
                    <a:pt x="10293" y="604986"/>
                  </a:cubicBezTo>
                  <a:cubicBezTo>
                    <a:pt x="21141" y="532226"/>
                    <a:pt x="44954" y="346488"/>
                    <a:pt x="65856" y="246211"/>
                  </a:cubicBezTo>
                  <a:cubicBezTo>
                    <a:pt x="86758" y="145934"/>
                    <a:pt x="133060" y="-5408"/>
                    <a:pt x="135706" y="1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AE7163C7-1C02-4257-AA9F-F865F960A08B}"/>
                </a:ext>
              </a:extLst>
            </p:cNvPr>
            <p:cNvSpPr/>
            <p:nvPr/>
          </p:nvSpPr>
          <p:spPr>
            <a:xfrm>
              <a:off x="4529953" y="8878440"/>
              <a:ext cx="49986" cy="175561"/>
            </a:xfrm>
            <a:custGeom>
              <a:avLst/>
              <a:gdLst>
                <a:gd name="connsiteX0" fmla="*/ 45222 w 49986"/>
                <a:gd name="connsiteY0" fmla="*/ 448 h 175561"/>
                <a:gd name="connsiteX1" fmla="*/ 2360 w 49986"/>
                <a:gd name="connsiteY1" fmla="*/ 159198 h 175561"/>
                <a:gd name="connsiteX2" fmla="*/ 10297 w 49986"/>
                <a:gd name="connsiteY2" fmla="*/ 171898 h 175561"/>
                <a:gd name="connsiteX3" fmla="*/ 49985 w 49986"/>
                <a:gd name="connsiteY3" fmla="*/ 171898 h 175561"/>
                <a:gd name="connsiteX4" fmla="*/ 11885 w 49986"/>
                <a:gd name="connsiteY4" fmla="*/ 165548 h 175561"/>
                <a:gd name="connsiteX5" fmla="*/ 30935 w 49986"/>
                <a:gd name="connsiteY5" fmla="*/ 113160 h 175561"/>
                <a:gd name="connsiteX6" fmla="*/ 45222 w 49986"/>
                <a:gd name="connsiteY6" fmla="*/ 448 h 1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86" h="175561">
                  <a:moveTo>
                    <a:pt x="45222" y="448"/>
                  </a:moveTo>
                  <a:cubicBezTo>
                    <a:pt x="40460" y="8121"/>
                    <a:pt x="8181" y="130623"/>
                    <a:pt x="2360" y="159198"/>
                  </a:cubicBezTo>
                  <a:cubicBezTo>
                    <a:pt x="-3461" y="187773"/>
                    <a:pt x="2360" y="169781"/>
                    <a:pt x="10297" y="171898"/>
                  </a:cubicBezTo>
                  <a:cubicBezTo>
                    <a:pt x="18234" y="174015"/>
                    <a:pt x="49720" y="172956"/>
                    <a:pt x="49985" y="171898"/>
                  </a:cubicBezTo>
                  <a:cubicBezTo>
                    <a:pt x="50250" y="170840"/>
                    <a:pt x="15060" y="175338"/>
                    <a:pt x="11885" y="165548"/>
                  </a:cubicBezTo>
                  <a:cubicBezTo>
                    <a:pt x="8710" y="155758"/>
                    <a:pt x="23262" y="140677"/>
                    <a:pt x="30935" y="113160"/>
                  </a:cubicBezTo>
                  <a:cubicBezTo>
                    <a:pt x="38608" y="85643"/>
                    <a:pt x="49984" y="-7225"/>
                    <a:pt x="45222" y="4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3C90611C-0259-41DD-824E-80E6ADA5FAEA}"/>
                </a:ext>
              </a:extLst>
            </p:cNvPr>
            <p:cNvSpPr/>
            <p:nvPr/>
          </p:nvSpPr>
          <p:spPr>
            <a:xfrm>
              <a:off x="4562163" y="8771789"/>
              <a:ext cx="460711" cy="114276"/>
            </a:xfrm>
            <a:custGeom>
              <a:avLst/>
              <a:gdLst>
                <a:gd name="connsiteX0" fmla="*/ 11425 w 460711"/>
                <a:gd name="connsiteY0" fmla="*/ 107099 h 114276"/>
                <a:gd name="connsiteX1" fmla="*/ 314637 w 460711"/>
                <a:gd name="connsiteY1" fmla="*/ 18199 h 114276"/>
                <a:gd name="connsiteX2" fmla="*/ 390837 w 460711"/>
                <a:gd name="connsiteY2" fmla="*/ 2324 h 114276"/>
                <a:gd name="connsiteX3" fmla="*/ 411475 w 460711"/>
                <a:gd name="connsiteY3" fmla="*/ 736 h 114276"/>
                <a:gd name="connsiteX4" fmla="*/ 430525 w 460711"/>
                <a:gd name="connsiteY4" fmla="*/ 8674 h 114276"/>
                <a:gd name="connsiteX5" fmla="*/ 460687 w 460711"/>
                <a:gd name="connsiteY5" fmla="*/ 72174 h 114276"/>
                <a:gd name="connsiteX6" fmla="*/ 435287 w 460711"/>
                <a:gd name="connsiteY6" fmla="*/ 61061 h 114276"/>
                <a:gd name="connsiteX7" fmla="*/ 417825 w 460711"/>
                <a:gd name="connsiteY7" fmla="*/ 16611 h 114276"/>
                <a:gd name="connsiteX8" fmla="*/ 346387 w 460711"/>
                <a:gd name="connsiteY8" fmla="*/ 29311 h 114276"/>
                <a:gd name="connsiteX9" fmla="*/ 89212 w 460711"/>
                <a:gd name="connsiteY9" fmla="*/ 100749 h 114276"/>
                <a:gd name="connsiteX10" fmla="*/ 11425 w 460711"/>
                <a:gd name="connsiteY10" fmla="*/ 107099 h 11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711" h="114276">
                  <a:moveTo>
                    <a:pt x="11425" y="107099"/>
                  </a:moveTo>
                  <a:cubicBezTo>
                    <a:pt x="48996" y="93341"/>
                    <a:pt x="251402" y="35661"/>
                    <a:pt x="314637" y="18199"/>
                  </a:cubicBezTo>
                  <a:cubicBezTo>
                    <a:pt x="377872" y="737"/>
                    <a:pt x="374697" y="5234"/>
                    <a:pt x="390837" y="2324"/>
                  </a:cubicBezTo>
                  <a:cubicBezTo>
                    <a:pt x="406977" y="-586"/>
                    <a:pt x="404860" y="-322"/>
                    <a:pt x="411475" y="736"/>
                  </a:cubicBezTo>
                  <a:cubicBezTo>
                    <a:pt x="418090" y="1794"/>
                    <a:pt x="422323" y="-3232"/>
                    <a:pt x="430525" y="8674"/>
                  </a:cubicBezTo>
                  <a:cubicBezTo>
                    <a:pt x="438727" y="20580"/>
                    <a:pt x="459893" y="63443"/>
                    <a:pt x="460687" y="72174"/>
                  </a:cubicBezTo>
                  <a:cubicBezTo>
                    <a:pt x="461481" y="80905"/>
                    <a:pt x="442431" y="70321"/>
                    <a:pt x="435287" y="61061"/>
                  </a:cubicBezTo>
                  <a:cubicBezTo>
                    <a:pt x="428143" y="51801"/>
                    <a:pt x="432642" y="21903"/>
                    <a:pt x="417825" y="16611"/>
                  </a:cubicBezTo>
                  <a:cubicBezTo>
                    <a:pt x="403008" y="11319"/>
                    <a:pt x="401156" y="15288"/>
                    <a:pt x="346387" y="29311"/>
                  </a:cubicBezTo>
                  <a:cubicBezTo>
                    <a:pt x="291618" y="43334"/>
                    <a:pt x="141864" y="88843"/>
                    <a:pt x="89212" y="100749"/>
                  </a:cubicBezTo>
                  <a:cubicBezTo>
                    <a:pt x="36560" y="112655"/>
                    <a:pt x="-26146" y="120857"/>
                    <a:pt x="11425" y="10709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0602F218-8D7F-4303-959C-FF3AB150DF9F}"/>
                </a:ext>
              </a:extLst>
            </p:cNvPr>
            <p:cNvSpPr/>
            <p:nvPr/>
          </p:nvSpPr>
          <p:spPr>
            <a:xfrm>
              <a:off x="4930564" y="8842444"/>
              <a:ext cx="101367" cy="411355"/>
            </a:xfrm>
            <a:custGeom>
              <a:avLst/>
              <a:gdLst>
                <a:gd name="connsiteX0" fmla="*/ 100224 w 101367"/>
                <a:gd name="connsiteY0" fmla="*/ 11044 h 411355"/>
                <a:gd name="connsiteX1" fmla="*/ 43074 w 101367"/>
                <a:gd name="connsiteY1" fmla="*/ 269806 h 411355"/>
                <a:gd name="connsiteX2" fmla="*/ 36724 w 101367"/>
                <a:gd name="connsiteY2" fmla="*/ 352356 h 411355"/>
                <a:gd name="connsiteX3" fmla="*/ 33549 w 101367"/>
                <a:gd name="connsiteY3" fmla="*/ 368231 h 411355"/>
                <a:gd name="connsiteX4" fmla="*/ 211 w 101367"/>
                <a:gd name="connsiteY4" fmla="*/ 411094 h 411355"/>
                <a:gd name="connsiteX5" fmla="*/ 20849 w 101367"/>
                <a:gd name="connsiteY5" fmla="*/ 346006 h 411355"/>
                <a:gd name="connsiteX6" fmla="*/ 51011 w 101367"/>
                <a:gd name="connsiteY6" fmla="*/ 188844 h 411355"/>
                <a:gd name="connsiteX7" fmla="*/ 79586 w 101367"/>
                <a:gd name="connsiteY7" fmla="*/ 63431 h 411355"/>
                <a:gd name="connsiteX8" fmla="*/ 100224 w 101367"/>
                <a:gd name="connsiteY8" fmla="*/ 11044 h 4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67" h="411355">
                  <a:moveTo>
                    <a:pt x="100224" y="11044"/>
                  </a:moveTo>
                  <a:cubicBezTo>
                    <a:pt x="94139" y="45440"/>
                    <a:pt x="53657" y="212921"/>
                    <a:pt x="43074" y="269806"/>
                  </a:cubicBezTo>
                  <a:cubicBezTo>
                    <a:pt x="32491" y="326691"/>
                    <a:pt x="38311" y="335952"/>
                    <a:pt x="36724" y="352356"/>
                  </a:cubicBezTo>
                  <a:cubicBezTo>
                    <a:pt x="35137" y="368760"/>
                    <a:pt x="39634" y="358441"/>
                    <a:pt x="33549" y="368231"/>
                  </a:cubicBezTo>
                  <a:cubicBezTo>
                    <a:pt x="27464" y="378021"/>
                    <a:pt x="2328" y="414798"/>
                    <a:pt x="211" y="411094"/>
                  </a:cubicBezTo>
                  <a:cubicBezTo>
                    <a:pt x="-1906" y="407390"/>
                    <a:pt x="12382" y="383048"/>
                    <a:pt x="20849" y="346006"/>
                  </a:cubicBezTo>
                  <a:cubicBezTo>
                    <a:pt x="29316" y="308964"/>
                    <a:pt x="41222" y="235940"/>
                    <a:pt x="51011" y="188844"/>
                  </a:cubicBezTo>
                  <a:cubicBezTo>
                    <a:pt x="60800" y="141748"/>
                    <a:pt x="72707" y="96239"/>
                    <a:pt x="79586" y="63431"/>
                  </a:cubicBezTo>
                  <a:cubicBezTo>
                    <a:pt x="86465" y="30623"/>
                    <a:pt x="106309" y="-23352"/>
                    <a:pt x="100224" y="110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9740FFF1-ECDE-4F7D-BE0F-C854BCC5E4DC}"/>
                </a:ext>
              </a:extLst>
            </p:cNvPr>
            <p:cNvSpPr/>
            <p:nvPr/>
          </p:nvSpPr>
          <p:spPr>
            <a:xfrm>
              <a:off x="4790940" y="9254631"/>
              <a:ext cx="148876" cy="556503"/>
            </a:xfrm>
            <a:custGeom>
              <a:avLst/>
              <a:gdLst>
                <a:gd name="connsiteX0" fmla="*/ 147773 w 148876"/>
                <a:gd name="connsiteY0" fmla="*/ 494 h 556503"/>
                <a:gd name="connsiteX1" fmla="*/ 139835 w 148876"/>
                <a:gd name="connsiteY1" fmla="*/ 95744 h 556503"/>
                <a:gd name="connsiteX2" fmla="*/ 100148 w 148876"/>
                <a:gd name="connsiteY2" fmla="*/ 378319 h 556503"/>
                <a:gd name="connsiteX3" fmla="*/ 90623 w 148876"/>
                <a:gd name="connsiteY3" fmla="*/ 427532 h 556503"/>
                <a:gd name="connsiteX4" fmla="*/ 49348 w 148876"/>
                <a:gd name="connsiteY4" fmla="*/ 494207 h 556503"/>
                <a:gd name="connsiteX5" fmla="*/ 135 w 148876"/>
                <a:gd name="connsiteY5" fmla="*/ 556119 h 556503"/>
                <a:gd name="connsiteX6" fmla="*/ 65223 w 148876"/>
                <a:gd name="connsiteY6" fmla="*/ 464044 h 556503"/>
                <a:gd name="connsiteX7" fmla="*/ 117610 w 148876"/>
                <a:gd name="connsiteY7" fmla="*/ 257669 h 556503"/>
                <a:gd name="connsiteX8" fmla="*/ 122373 w 148876"/>
                <a:gd name="connsiteY8" fmla="*/ 127494 h 556503"/>
                <a:gd name="connsiteX9" fmla="*/ 147773 w 148876"/>
                <a:gd name="connsiteY9" fmla="*/ 494 h 55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876" h="556503">
                  <a:moveTo>
                    <a:pt x="147773" y="494"/>
                  </a:moveTo>
                  <a:cubicBezTo>
                    <a:pt x="150683" y="-4798"/>
                    <a:pt x="147772" y="32773"/>
                    <a:pt x="139835" y="95744"/>
                  </a:cubicBezTo>
                  <a:cubicBezTo>
                    <a:pt x="131898" y="158715"/>
                    <a:pt x="108350" y="323021"/>
                    <a:pt x="100148" y="378319"/>
                  </a:cubicBezTo>
                  <a:cubicBezTo>
                    <a:pt x="91946" y="433617"/>
                    <a:pt x="99090" y="408217"/>
                    <a:pt x="90623" y="427532"/>
                  </a:cubicBezTo>
                  <a:cubicBezTo>
                    <a:pt x="82156" y="446847"/>
                    <a:pt x="64429" y="472776"/>
                    <a:pt x="49348" y="494207"/>
                  </a:cubicBezTo>
                  <a:cubicBezTo>
                    <a:pt x="34267" y="515638"/>
                    <a:pt x="-2511" y="561146"/>
                    <a:pt x="135" y="556119"/>
                  </a:cubicBezTo>
                  <a:cubicBezTo>
                    <a:pt x="2781" y="551092"/>
                    <a:pt x="45644" y="513786"/>
                    <a:pt x="65223" y="464044"/>
                  </a:cubicBezTo>
                  <a:cubicBezTo>
                    <a:pt x="84802" y="414302"/>
                    <a:pt x="108085" y="313761"/>
                    <a:pt x="117610" y="257669"/>
                  </a:cubicBezTo>
                  <a:cubicBezTo>
                    <a:pt x="127135" y="201577"/>
                    <a:pt x="117875" y="167711"/>
                    <a:pt x="122373" y="127494"/>
                  </a:cubicBezTo>
                  <a:cubicBezTo>
                    <a:pt x="126871" y="87277"/>
                    <a:pt x="144863" y="5786"/>
                    <a:pt x="147773" y="4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E83EF477-88B1-4B52-A60F-D5E89C52F60D}"/>
                </a:ext>
              </a:extLst>
            </p:cNvPr>
            <p:cNvSpPr/>
            <p:nvPr/>
          </p:nvSpPr>
          <p:spPr>
            <a:xfrm>
              <a:off x="4356099" y="9705731"/>
              <a:ext cx="513957" cy="255886"/>
            </a:xfrm>
            <a:custGeom>
              <a:avLst/>
              <a:gdLst>
                <a:gd name="connsiteX0" fmla="*/ 1 w 513957"/>
                <a:gd name="connsiteY0" fmla="*/ 255832 h 255886"/>
                <a:gd name="connsiteX1" fmla="*/ 166689 w 513957"/>
                <a:gd name="connsiteY1" fmla="*/ 203444 h 255886"/>
                <a:gd name="connsiteX2" fmla="*/ 368301 w 513957"/>
                <a:gd name="connsiteY2" fmla="*/ 132007 h 255886"/>
                <a:gd name="connsiteX3" fmla="*/ 438151 w 513957"/>
                <a:gd name="connsiteY3" fmla="*/ 100257 h 255886"/>
                <a:gd name="connsiteX4" fmla="*/ 490539 w 513957"/>
                <a:gd name="connsiteY4" fmla="*/ 52632 h 255886"/>
                <a:gd name="connsiteX5" fmla="*/ 511176 w 513957"/>
                <a:gd name="connsiteY5" fmla="*/ 244 h 255886"/>
                <a:gd name="connsiteX6" fmla="*/ 431801 w 513957"/>
                <a:gd name="connsiteY6" fmla="*/ 74857 h 255886"/>
                <a:gd name="connsiteX7" fmla="*/ 417514 w 513957"/>
                <a:gd name="connsiteY7" fmla="*/ 98669 h 255886"/>
                <a:gd name="connsiteX8" fmla="*/ 296864 w 513957"/>
                <a:gd name="connsiteY8" fmla="*/ 139944 h 255886"/>
                <a:gd name="connsiteX9" fmla="*/ 169864 w 513957"/>
                <a:gd name="connsiteY9" fmla="*/ 193919 h 255886"/>
                <a:gd name="connsiteX10" fmla="*/ 1 w 513957"/>
                <a:gd name="connsiteY10" fmla="*/ 255832 h 25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3957" h="255886">
                  <a:moveTo>
                    <a:pt x="1" y="255832"/>
                  </a:moveTo>
                  <a:cubicBezTo>
                    <a:pt x="-528" y="257419"/>
                    <a:pt x="105306" y="224081"/>
                    <a:pt x="166689" y="203444"/>
                  </a:cubicBezTo>
                  <a:cubicBezTo>
                    <a:pt x="228072" y="182807"/>
                    <a:pt x="323057" y="149205"/>
                    <a:pt x="368301" y="132007"/>
                  </a:cubicBezTo>
                  <a:cubicBezTo>
                    <a:pt x="413545" y="114809"/>
                    <a:pt x="417778" y="113486"/>
                    <a:pt x="438151" y="100257"/>
                  </a:cubicBezTo>
                  <a:cubicBezTo>
                    <a:pt x="458524" y="87028"/>
                    <a:pt x="478368" y="69301"/>
                    <a:pt x="490539" y="52632"/>
                  </a:cubicBezTo>
                  <a:cubicBezTo>
                    <a:pt x="502710" y="35963"/>
                    <a:pt x="520966" y="-3460"/>
                    <a:pt x="511176" y="244"/>
                  </a:cubicBezTo>
                  <a:cubicBezTo>
                    <a:pt x="501386" y="3948"/>
                    <a:pt x="447411" y="58453"/>
                    <a:pt x="431801" y="74857"/>
                  </a:cubicBezTo>
                  <a:cubicBezTo>
                    <a:pt x="416191" y="91261"/>
                    <a:pt x="440003" y="87821"/>
                    <a:pt x="417514" y="98669"/>
                  </a:cubicBezTo>
                  <a:cubicBezTo>
                    <a:pt x="395025" y="109517"/>
                    <a:pt x="338139" y="124069"/>
                    <a:pt x="296864" y="139944"/>
                  </a:cubicBezTo>
                  <a:cubicBezTo>
                    <a:pt x="255589" y="155819"/>
                    <a:pt x="216695" y="175927"/>
                    <a:pt x="169864" y="193919"/>
                  </a:cubicBezTo>
                  <a:cubicBezTo>
                    <a:pt x="123033" y="211911"/>
                    <a:pt x="530" y="254245"/>
                    <a:pt x="1" y="2558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EA00B809-E26A-4D86-BF75-2D8AA6B3B5A0}"/>
                </a:ext>
              </a:extLst>
            </p:cNvPr>
            <p:cNvSpPr/>
            <p:nvPr/>
          </p:nvSpPr>
          <p:spPr>
            <a:xfrm>
              <a:off x="4353268" y="9743618"/>
              <a:ext cx="87174" cy="212017"/>
            </a:xfrm>
            <a:custGeom>
              <a:avLst/>
              <a:gdLst>
                <a:gd name="connsiteX0" fmla="*/ 86970 w 87174"/>
                <a:gd name="connsiteY0" fmla="*/ 457 h 212017"/>
                <a:gd name="connsiteX1" fmla="*/ 31407 w 87174"/>
                <a:gd name="connsiteY1" fmla="*/ 35382 h 212017"/>
                <a:gd name="connsiteX2" fmla="*/ 31407 w 87174"/>
                <a:gd name="connsiteY2" fmla="*/ 78245 h 212017"/>
                <a:gd name="connsiteX3" fmla="*/ 4420 w 87174"/>
                <a:gd name="connsiteY3" fmla="*/ 210007 h 212017"/>
                <a:gd name="connsiteX4" fmla="*/ 4420 w 87174"/>
                <a:gd name="connsiteY4" fmla="*/ 151270 h 212017"/>
                <a:gd name="connsiteX5" fmla="*/ 47282 w 87174"/>
                <a:gd name="connsiteY5" fmla="*/ 60782 h 212017"/>
                <a:gd name="connsiteX6" fmla="*/ 86970 w 87174"/>
                <a:gd name="connsiteY6" fmla="*/ 457 h 21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174" h="212017">
                  <a:moveTo>
                    <a:pt x="86970" y="457"/>
                  </a:moveTo>
                  <a:cubicBezTo>
                    <a:pt x="84324" y="-3776"/>
                    <a:pt x="40667" y="22417"/>
                    <a:pt x="31407" y="35382"/>
                  </a:cubicBezTo>
                  <a:cubicBezTo>
                    <a:pt x="22147" y="48347"/>
                    <a:pt x="35905" y="49141"/>
                    <a:pt x="31407" y="78245"/>
                  </a:cubicBezTo>
                  <a:cubicBezTo>
                    <a:pt x="26909" y="107349"/>
                    <a:pt x="8918" y="197836"/>
                    <a:pt x="4420" y="210007"/>
                  </a:cubicBezTo>
                  <a:cubicBezTo>
                    <a:pt x="-78" y="222178"/>
                    <a:pt x="-2724" y="176141"/>
                    <a:pt x="4420" y="151270"/>
                  </a:cubicBezTo>
                  <a:cubicBezTo>
                    <a:pt x="11564" y="126399"/>
                    <a:pt x="28497" y="85918"/>
                    <a:pt x="47282" y="60782"/>
                  </a:cubicBezTo>
                  <a:cubicBezTo>
                    <a:pt x="66067" y="35646"/>
                    <a:pt x="89616" y="4690"/>
                    <a:pt x="86970" y="4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51820CDE-760C-468F-A24F-0CD61E021FAC}"/>
                </a:ext>
              </a:extLst>
            </p:cNvPr>
            <p:cNvSpPr/>
            <p:nvPr/>
          </p:nvSpPr>
          <p:spPr>
            <a:xfrm>
              <a:off x="4646141" y="8981900"/>
              <a:ext cx="73501" cy="312218"/>
            </a:xfrm>
            <a:custGeom>
              <a:avLst/>
              <a:gdLst>
                <a:gd name="connsiteX0" fmla="*/ 73497 w 73501"/>
                <a:gd name="connsiteY0" fmla="*/ 175 h 312218"/>
                <a:gd name="connsiteX1" fmla="*/ 11584 w 73501"/>
                <a:gd name="connsiteY1" fmla="*/ 293863 h 312218"/>
                <a:gd name="connsiteX2" fmla="*/ 472 w 73501"/>
                <a:gd name="connsiteY2" fmla="*/ 277988 h 312218"/>
                <a:gd name="connsiteX3" fmla="*/ 8409 w 73501"/>
                <a:gd name="connsiteY3" fmla="*/ 251000 h 312218"/>
                <a:gd name="connsiteX4" fmla="*/ 73497 w 73501"/>
                <a:gd name="connsiteY4" fmla="*/ 175 h 3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01" h="312218">
                  <a:moveTo>
                    <a:pt x="73497" y="175"/>
                  </a:moveTo>
                  <a:cubicBezTo>
                    <a:pt x="74026" y="7319"/>
                    <a:pt x="23755" y="247561"/>
                    <a:pt x="11584" y="293863"/>
                  </a:cubicBezTo>
                  <a:cubicBezTo>
                    <a:pt x="-587" y="340165"/>
                    <a:pt x="1001" y="285132"/>
                    <a:pt x="472" y="277988"/>
                  </a:cubicBezTo>
                  <a:cubicBezTo>
                    <a:pt x="-57" y="270844"/>
                    <a:pt x="-1910" y="295450"/>
                    <a:pt x="8409" y="251000"/>
                  </a:cubicBezTo>
                  <a:cubicBezTo>
                    <a:pt x="18728" y="206550"/>
                    <a:pt x="72968" y="-6969"/>
                    <a:pt x="73497" y="1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B94F2472-C36F-44E5-8615-F41BAA140B3B}"/>
                </a:ext>
              </a:extLst>
            </p:cNvPr>
            <p:cNvSpPr/>
            <p:nvPr/>
          </p:nvSpPr>
          <p:spPr>
            <a:xfrm>
              <a:off x="4710033" y="8929188"/>
              <a:ext cx="202227" cy="292695"/>
            </a:xfrm>
            <a:custGeom>
              <a:avLst/>
              <a:gdLst>
                <a:gd name="connsiteX0" fmla="*/ 1667 w 202227"/>
                <a:gd name="connsiteY0" fmla="*/ 62412 h 292695"/>
                <a:gd name="connsiteX1" fmla="*/ 188992 w 202227"/>
                <a:gd name="connsiteY1" fmla="*/ 3675 h 292695"/>
                <a:gd name="connsiteX2" fmla="*/ 181055 w 202227"/>
                <a:gd name="connsiteY2" fmla="*/ 37012 h 292695"/>
                <a:gd name="connsiteX3" fmla="*/ 135017 w 202227"/>
                <a:gd name="connsiteY3" fmla="*/ 284662 h 292695"/>
                <a:gd name="connsiteX4" fmla="*/ 136605 w 202227"/>
                <a:gd name="connsiteY4" fmla="*/ 213225 h 292695"/>
                <a:gd name="connsiteX5" fmla="*/ 177880 w 202227"/>
                <a:gd name="connsiteY5" fmla="*/ 24312 h 292695"/>
                <a:gd name="connsiteX6" fmla="*/ 100092 w 202227"/>
                <a:gd name="connsiteY6" fmla="*/ 44950 h 292695"/>
                <a:gd name="connsiteX7" fmla="*/ 1667 w 202227"/>
                <a:gd name="connsiteY7" fmla="*/ 62412 h 29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227" h="292695">
                  <a:moveTo>
                    <a:pt x="1667" y="62412"/>
                  </a:moveTo>
                  <a:cubicBezTo>
                    <a:pt x="16484" y="55533"/>
                    <a:pt x="159094" y="7908"/>
                    <a:pt x="188992" y="3675"/>
                  </a:cubicBezTo>
                  <a:cubicBezTo>
                    <a:pt x="218890" y="-558"/>
                    <a:pt x="190051" y="-9819"/>
                    <a:pt x="181055" y="37012"/>
                  </a:cubicBezTo>
                  <a:cubicBezTo>
                    <a:pt x="172059" y="83843"/>
                    <a:pt x="142425" y="255293"/>
                    <a:pt x="135017" y="284662"/>
                  </a:cubicBezTo>
                  <a:cubicBezTo>
                    <a:pt x="127609" y="314031"/>
                    <a:pt x="129461" y="256617"/>
                    <a:pt x="136605" y="213225"/>
                  </a:cubicBezTo>
                  <a:cubicBezTo>
                    <a:pt x="143749" y="169833"/>
                    <a:pt x="183965" y="52358"/>
                    <a:pt x="177880" y="24312"/>
                  </a:cubicBezTo>
                  <a:cubicBezTo>
                    <a:pt x="171795" y="-3734"/>
                    <a:pt x="125228" y="38600"/>
                    <a:pt x="100092" y="44950"/>
                  </a:cubicBezTo>
                  <a:cubicBezTo>
                    <a:pt x="74956" y="51300"/>
                    <a:pt x="-13150" y="69291"/>
                    <a:pt x="1667" y="624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3317BD16-BFD6-4252-9960-4E929C85D79A}"/>
                </a:ext>
              </a:extLst>
            </p:cNvPr>
            <p:cNvSpPr/>
            <p:nvPr/>
          </p:nvSpPr>
          <p:spPr>
            <a:xfrm>
              <a:off x="4655923" y="9205553"/>
              <a:ext cx="193096" cy="73393"/>
            </a:xfrm>
            <a:custGeom>
              <a:avLst/>
              <a:gdLst>
                <a:gd name="connsiteX0" fmla="*/ 215 w 193096"/>
                <a:gd name="connsiteY0" fmla="*/ 73385 h 73393"/>
                <a:gd name="connsiteX1" fmla="*/ 184365 w 193096"/>
                <a:gd name="connsiteY1" fmla="*/ 5122 h 73393"/>
                <a:gd name="connsiteX2" fmla="*/ 147852 w 193096"/>
                <a:gd name="connsiteY2" fmla="*/ 9885 h 73393"/>
                <a:gd name="connsiteX3" fmla="*/ 215 w 193096"/>
                <a:gd name="connsiteY3" fmla="*/ 73385 h 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96" h="73393">
                  <a:moveTo>
                    <a:pt x="215" y="73385"/>
                  </a:moveTo>
                  <a:cubicBezTo>
                    <a:pt x="6301" y="72591"/>
                    <a:pt x="159759" y="15705"/>
                    <a:pt x="184365" y="5122"/>
                  </a:cubicBezTo>
                  <a:cubicBezTo>
                    <a:pt x="208971" y="-5461"/>
                    <a:pt x="176692" y="2477"/>
                    <a:pt x="147852" y="9885"/>
                  </a:cubicBezTo>
                  <a:cubicBezTo>
                    <a:pt x="119012" y="17293"/>
                    <a:pt x="-5871" y="74179"/>
                    <a:pt x="215" y="733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A8CE9CCE-99B7-46BC-81DC-BBBEF98FD28C}"/>
                </a:ext>
              </a:extLst>
            </p:cNvPr>
            <p:cNvSpPr/>
            <p:nvPr/>
          </p:nvSpPr>
          <p:spPr>
            <a:xfrm>
              <a:off x="4711688" y="8987533"/>
              <a:ext cx="130210" cy="234312"/>
            </a:xfrm>
            <a:custGeom>
              <a:avLst/>
              <a:gdLst>
                <a:gd name="connsiteX0" fmla="*/ 130187 w 130210"/>
                <a:gd name="connsiteY0" fmla="*/ 892 h 234312"/>
                <a:gd name="connsiteX1" fmla="*/ 98437 w 130210"/>
                <a:gd name="connsiteY1" fmla="*/ 188217 h 234312"/>
                <a:gd name="connsiteX2" fmla="*/ 88912 w 130210"/>
                <a:gd name="connsiteY2" fmla="*/ 196155 h 234312"/>
                <a:gd name="connsiteX3" fmla="*/ 12 w 130210"/>
                <a:gd name="connsiteY3" fmla="*/ 234255 h 234312"/>
                <a:gd name="connsiteX4" fmla="*/ 82562 w 130210"/>
                <a:gd name="connsiteY4" fmla="*/ 186630 h 234312"/>
                <a:gd name="connsiteX5" fmla="*/ 103200 w 130210"/>
                <a:gd name="connsiteY5" fmla="*/ 119955 h 234312"/>
                <a:gd name="connsiteX6" fmla="*/ 130187 w 130210"/>
                <a:gd name="connsiteY6" fmla="*/ 892 h 23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10" h="234312">
                  <a:moveTo>
                    <a:pt x="130187" y="892"/>
                  </a:moveTo>
                  <a:cubicBezTo>
                    <a:pt x="129393" y="12269"/>
                    <a:pt x="105316" y="155673"/>
                    <a:pt x="98437" y="188217"/>
                  </a:cubicBezTo>
                  <a:cubicBezTo>
                    <a:pt x="91558" y="220761"/>
                    <a:pt x="105316" y="188482"/>
                    <a:pt x="88912" y="196155"/>
                  </a:cubicBezTo>
                  <a:cubicBezTo>
                    <a:pt x="72508" y="203828"/>
                    <a:pt x="1070" y="235843"/>
                    <a:pt x="12" y="234255"/>
                  </a:cubicBezTo>
                  <a:cubicBezTo>
                    <a:pt x="-1046" y="232667"/>
                    <a:pt x="65364" y="205680"/>
                    <a:pt x="82562" y="186630"/>
                  </a:cubicBezTo>
                  <a:cubicBezTo>
                    <a:pt x="99760" y="167580"/>
                    <a:pt x="95263" y="149853"/>
                    <a:pt x="103200" y="119955"/>
                  </a:cubicBezTo>
                  <a:cubicBezTo>
                    <a:pt x="111137" y="90057"/>
                    <a:pt x="130981" y="-10485"/>
                    <a:pt x="130187" y="8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406D6761-E271-4B9B-AAF5-7EE2359198DA}"/>
                </a:ext>
              </a:extLst>
            </p:cNvPr>
            <p:cNvSpPr/>
            <p:nvPr/>
          </p:nvSpPr>
          <p:spPr>
            <a:xfrm>
              <a:off x="4698891" y="8997233"/>
              <a:ext cx="149339" cy="211670"/>
            </a:xfrm>
            <a:custGeom>
              <a:avLst/>
              <a:gdLst>
                <a:gd name="connsiteX0" fmla="*/ 149334 w 149339"/>
                <a:gd name="connsiteY0" fmla="*/ 717 h 211670"/>
                <a:gd name="connsiteX1" fmla="*/ 50909 w 149339"/>
                <a:gd name="connsiteY1" fmla="*/ 16592 h 211670"/>
                <a:gd name="connsiteX2" fmla="*/ 31859 w 149339"/>
                <a:gd name="connsiteY2" fmla="*/ 59455 h 211670"/>
                <a:gd name="connsiteX3" fmla="*/ 109 w 149339"/>
                <a:gd name="connsiteY3" fmla="*/ 210267 h 211670"/>
                <a:gd name="connsiteX4" fmla="*/ 22334 w 149339"/>
                <a:gd name="connsiteY4" fmla="*/ 129305 h 211670"/>
                <a:gd name="connsiteX5" fmla="*/ 46147 w 149339"/>
                <a:gd name="connsiteY5" fmla="*/ 37230 h 211670"/>
                <a:gd name="connsiteX6" fmla="*/ 149334 w 149339"/>
                <a:gd name="connsiteY6" fmla="*/ 717 h 21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39" h="211670">
                  <a:moveTo>
                    <a:pt x="149334" y="717"/>
                  </a:moveTo>
                  <a:cubicBezTo>
                    <a:pt x="150128" y="-2723"/>
                    <a:pt x="70488" y="6802"/>
                    <a:pt x="50909" y="16592"/>
                  </a:cubicBezTo>
                  <a:cubicBezTo>
                    <a:pt x="31330" y="26382"/>
                    <a:pt x="40326" y="27176"/>
                    <a:pt x="31859" y="59455"/>
                  </a:cubicBezTo>
                  <a:cubicBezTo>
                    <a:pt x="23392" y="91734"/>
                    <a:pt x="1696" y="198625"/>
                    <a:pt x="109" y="210267"/>
                  </a:cubicBezTo>
                  <a:cubicBezTo>
                    <a:pt x="-1478" y="221909"/>
                    <a:pt x="14661" y="158144"/>
                    <a:pt x="22334" y="129305"/>
                  </a:cubicBezTo>
                  <a:cubicBezTo>
                    <a:pt x="30007" y="100466"/>
                    <a:pt x="23393" y="60249"/>
                    <a:pt x="46147" y="37230"/>
                  </a:cubicBezTo>
                  <a:cubicBezTo>
                    <a:pt x="68901" y="14211"/>
                    <a:pt x="148540" y="4157"/>
                    <a:pt x="149334" y="7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73BC6612-94F3-4D34-92FE-21990820A74B}"/>
                </a:ext>
              </a:extLst>
            </p:cNvPr>
            <p:cNvSpPr/>
            <p:nvPr/>
          </p:nvSpPr>
          <p:spPr>
            <a:xfrm>
              <a:off x="4554910" y="9409587"/>
              <a:ext cx="217707" cy="329221"/>
            </a:xfrm>
            <a:custGeom>
              <a:avLst/>
              <a:gdLst>
                <a:gd name="connsiteX0" fmla="*/ 69478 w 217707"/>
                <a:gd name="connsiteY0" fmla="*/ 4288 h 329221"/>
                <a:gd name="connsiteX1" fmla="*/ 40903 w 217707"/>
                <a:gd name="connsiteY1" fmla="*/ 185263 h 329221"/>
                <a:gd name="connsiteX2" fmla="*/ 18678 w 217707"/>
                <a:gd name="connsiteY2" fmla="*/ 317026 h 329221"/>
                <a:gd name="connsiteX3" fmla="*/ 20265 w 217707"/>
                <a:gd name="connsiteY3" fmla="*/ 321788 h 329221"/>
                <a:gd name="connsiteX4" fmla="*/ 82178 w 217707"/>
                <a:gd name="connsiteY4" fmla="*/ 302738 h 329221"/>
                <a:gd name="connsiteX5" fmla="*/ 215528 w 217707"/>
                <a:gd name="connsiteY5" fmla="*/ 256701 h 329221"/>
                <a:gd name="connsiteX6" fmla="*/ 153615 w 217707"/>
                <a:gd name="connsiteY6" fmla="*/ 269401 h 329221"/>
                <a:gd name="connsiteX7" fmla="*/ 7565 w 217707"/>
                <a:gd name="connsiteY7" fmla="*/ 317026 h 329221"/>
                <a:gd name="connsiteX8" fmla="*/ 23440 w 217707"/>
                <a:gd name="connsiteY8" fmla="*/ 231301 h 329221"/>
                <a:gd name="connsiteX9" fmla="*/ 45665 w 217707"/>
                <a:gd name="connsiteY9" fmla="*/ 70963 h 329221"/>
                <a:gd name="connsiteX10" fmla="*/ 69478 w 217707"/>
                <a:gd name="connsiteY10" fmla="*/ 4288 h 32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707" h="329221">
                  <a:moveTo>
                    <a:pt x="69478" y="4288"/>
                  </a:moveTo>
                  <a:cubicBezTo>
                    <a:pt x="68684" y="23338"/>
                    <a:pt x="49370" y="133140"/>
                    <a:pt x="40903" y="185263"/>
                  </a:cubicBezTo>
                  <a:cubicBezTo>
                    <a:pt x="32436" y="237386"/>
                    <a:pt x="18678" y="317026"/>
                    <a:pt x="18678" y="317026"/>
                  </a:cubicBezTo>
                  <a:cubicBezTo>
                    <a:pt x="15238" y="339780"/>
                    <a:pt x="9682" y="324169"/>
                    <a:pt x="20265" y="321788"/>
                  </a:cubicBezTo>
                  <a:cubicBezTo>
                    <a:pt x="30848" y="319407"/>
                    <a:pt x="82178" y="302738"/>
                    <a:pt x="82178" y="302738"/>
                  </a:cubicBezTo>
                  <a:cubicBezTo>
                    <a:pt x="114722" y="291890"/>
                    <a:pt x="203622" y="262257"/>
                    <a:pt x="215528" y="256701"/>
                  </a:cubicBezTo>
                  <a:cubicBezTo>
                    <a:pt x="227434" y="251145"/>
                    <a:pt x="188275" y="259347"/>
                    <a:pt x="153615" y="269401"/>
                  </a:cubicBezTo>
                  <a:cubicBezTo>
                    <a:pt x="118955" y="279455"/>
                    <a:pt x="29261" y="323376"/>
                    <a:pt x="7565" y="317026"/>
                  </a:cubicBezTo>
                  <a:cubicBezTo>
                    <a:pt x="-14131" y="310676"/>
                    <a:pt x="17090" y="272312"/>
                    <a:pt x="23440" y="231301"/>
                  </a:cubicBezTo>
                  <a:cubicBezTo>
                    <a:pt x="29790" y="190290"/>
                    <a:pt x="39315" y="108269"/>
                    <a:pt x="45665" y="70963"/>
                  </a:cubicBezTo>
                  <a:cubicBezTo>
                    <a:pt x="52015" y="33657"/>
                    <a:pt x="70272" y="-14762"/>
                    <a:pt x="69478" y="42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DF76AA5E-B56D-4913-995F-AC58B7B347AB}"/>
                </a:ext>
              </a:extLst>
            </p:cNvPr>
            <p:cNvSpPr/>
            <p:nvPr/>
          </p:nvSpPr>
          <p:spPr>
            <a:xfrm>
              <a:off x="4616450" y="9346280"/>
              <a:ext cx="192024" cy="324691"/>
            </a:xfrm>
            <a:custGeom>
              <a:avLst/>
              <a:gdLst>
                <a:gd name="connsiteX0" fmla="*/ 0 w 192024"/>
                <a:gd name="connsiteY0" fmla="*/ 62833 h 324691"/>
                <a:gd name="connsiteX1" fmla="*/ 134938 w 192024"/>
                <a:gd name="connsiteY1" fmla="*/ 18383 h 324691"/>
                <a:gd name="connsiteX2" fmla="*/ 187325 w 192024"/>
                <a:gd name="connsiteY2" fmla="*/ 920 h 324691"/>
                <a:gd name="connsiteX3" fmla="*/ 185738 w 192024"/>
                <a:gd name="connsiteY3" fmla="*/ 23145 h 324691"/>
                <a:gd name="connsiteX4" fmla="*/ 153988 w 192024"/>
                <a:gd name="connsiteY4" fmla="*/ 189833 h 324691"/>
                <a:gd name="connsiteX5" fmla="*/ 133350 w 192024"/>
                <a:gd name="connsiteY5" fmla="*/ 316833 h 324691"/>
                <a:gd name="connsiteX6" fmla="*/ 130175 w 192024"/>
                <a:gd name="connsiteY6" fmla="*/ 304133 h 324691"/>
                <a:gd name="connsiteX7" fmla="*/ 131763 w 192024"/>
                <a:gd name="connsiteY7" fmla="*/ 246983 h 324691"/>
                <a:gd name="connsiteX8" fmla="*/ 163513 w 192024"/>
                <a:gd name="connsiteY8" fmla="*/ 99345 h 324691"/>
                <a:gd name="connsiteX9" fmla="*/ 180975 w 192024"/>
                <a:gd name="connsiteY9" fmla="*/ 19970 h 324691"/>
                <a:gd name="connsiteX10" fmla="*/ 134938 w 192024"/>
                <a:gd name="connsiteY10" fmla="*/ 24733 h 324691"/>
                <a:gd name="connsiteX11" fmla="*/ 0 w 192024"/>
                <a:gd name="connsiteY11" fmla="*/ 62833 h 32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024" h="324691">
                  <a:moveTo>
                    <a:pt x="0" y="62833"/>
                  </a:moveTo>
                  <a:cubicBezTo>
                    <a:pt x="0" y="61775"/>
                    <a:pt x="103717" y="28702"/>
                    <a:pt x="134938" y="18383"/>
                  </a:cubicBezTo>
                  <a:cubicBezTo>
                    <a:pt x="166159" y="8064"/>
                    <a:pt x="178858" y="126"/>
                    <a:pt x="187325" y="920"/>
                  </a:cubicBezTo>
                  <a:cubicBezTo>
                    <a:pt x="195792" y="1714"/>
                    <a:pt x="191294" y="-8341"/>
                    <a:pt x="185738" y="23145"/>
                  </a:cubicBezTo>
                  <a:cubicBezTo>
                    <a:pt x="180182" y="54630"/>
                    <a:pt x="162719" y="140885"/>
                    <a:pt x="153988" y="189833"/>
                  </a:cubicBezTo>
                  <a:cubicBezTo>
                    <a:pt x="145257" y="238781"/>
                    <a:pt x="137319" y="297783"/>
                    <a:pt x="133350" y="316833"/>
                  </a:cubicBezTo>
                  <a:cubicBezTo>
                    <a:pt x="129381" y="335883"/>
                    <a:pt x="130440" y="315775"/>
                    <a:pt x="130175" y="304133"/>
                  </a:cubicBezTo>
                  <a:cubicBezTo>
                    <a:pt x="129911" y="292491"/>
                    <a:pt x="126207" y="281114"/>
                    <a:pt x="131763" y="246983"/>
                  </a:cubicBezTo>
                  <a:cubicBezTo>
                    <a:pt x="137319" y="212852"/>
                    <a:pt x="155311" y="137180"/>
                    <a:pt x="163513" y="99345"/>
                  </a:cubicBezTo>
                  <a:cubicBezTo>
                    <a:pt x="171715" y="61510"/>
                    <a:pt x="185738" y="32405"/>
                    <a:pt x="180975" y="19970"/>
                  </a:cubicBezTo>
                  <a:cubicBezTo>
                    <a:pt x="176212" y="7535"/>
                    <a:pt x="163248" y="17854"/>
                    <a:pt x="134938" y="24733"/>
                  </a:cubicBezTo>
                  <a:cubicBezTo>
                    <a:pt x="106628" y="31612"/>
                    <a:pt x="0" y="63891"/>
                    <a:pt x="0" y="628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317E355C-D22A-4C2C-AE0F-A1E258EE5683}"/>
                </a:ext>
              </a:extLst>
            </p:cNvPr>
            <p:cNvSpPr/>
            <p:nvPr/>
          </p:nvSpPr>
          <p:spPr>
            <a:xfrm>
              <a:off x="4613720" y="9402509"/>
              <a:ext cx="142705" cy="280964"/>
            </a:xfrm>
            <a:custGeom>
              <a:avLst/>
              <a:gdLst>
                <a:gd name="connsiteX0" fmla="*/ 142430 w 142705"/>
                <a:gd name="connsiteY0" fmla="*/ 254 h 280964"/>
                <a:gd name="connsiteX1" fmla="*/ 123380 w 142705"/>
                <a:gd name="connsiteY1" fmla="*/ 162179 h 280964"/>
                <a:gd name="connsiteX2" fmla="*/ 115443 w 142705"/>
                <a:gd name="connsiteY2" fmla="*/ 230441 h 280964"/>
                <a:gd name="connsiteX3" fmla="*/ 91630 w 142705"/>
                <a:gd name="connsiteY3" fmla="*/ 239966 h 280964"/>
                <a:gd name="connsiteX4" fmla="*/ 39243 w 142705"/>
                <a:gd name="connsiteY4" fmla="*/ 268541 h 280964"/>
                <a:gd name="connsiteX5" fmla="*/ 1143 w 142705"/>
                <a:gd name="connsiteY5" fmla="*/ 279654 h 280964"/>
                <a:gd name="connsiteX6" fmla="*/ 83693 w 142705"/>
                <a:gd name="connsiteY6" fmla="*/ 239966 h 280964"/>
                <a:gd name="connsiteX7" fmla="*/ 105918 w 142705"/>
                <a:gd name="connsiteY7" fmla="*/ 211391 h 280964"/>
                <a:gd name="connsiteX8" fmla="*/ 107505 w 142705"/>
                <a:gd name="connsiteY8" fmla="*/ 127254 h 280964"/>
                <a:gd name="connsiteX9" fmla="*/ 142430 w 142705"/>
                <a:gd name="connsiteY9" fmla="*/ 254 h 2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05" h="280964">
                  <a:moveTo>
                    <a:pt x="142430" y="254"/>
                  </a:moveTo>
                  <a:cubicBezTo>
                    <a:pt x="145076" y="6075"/>
                    <a:pt x="127878" y="123815"/>
                    <a:pt x="123380" y="162179"/>
                  </a:cubicBezTo>
                  <a:cubicBezTo>
                    <a:pt x="118882" y="200543"/>
                    <a:pt x="120735" y="217477"/>
                    <a:pt x="115443" y="230441"/>
                  </a:cubicBezTo>
                  <a:cubicBezTo>
                    <a:pt x="110151" y="243405"/>
                    <a:pt x="104330" y="233616"/>
                    <a:pt x="91630" y="239966"/>
                  </a:cubicBezTo>
                  <a:cubicBezTo>
                    <a:pt x="78930" y="246316"/>
                    <a:pt x="54324" y="261926"/>
                    <a:pt x="39243" y="268541"/>
                  </a:cubicBezTo>
                  <a:cubicBezTo>
                    <a:pt x="24162" y="275156"/>
                    <a:pt x="-6265" y="284417"/>
                    <a:pt x="1143" y="279654"/>
                  </a:cubicBezTo>
                  <a:cubicBezTo>
                    <a:pt x="8551" y="274892"/>
                    <a:pt x="66231" y="251343"/>
                    <a:pt x="83693" y="239966"/>
                  </a:cubicBezTo>
                  <a:cubicBezTo>
                    <a:pt x="101155" y="228589"/>
                    <a:pt x="101949" y="230176"/>
                    <a:pt x="105918" y="211391"/>
                  </a:cubicBezTo>
                  <a:cubicBezTo>
                    <a:pt x="109887" y="192606"/>
                    <a:pt x="100361" y="164560"/>
                    <a:pt x="107505" y="127254"/>
                  </a:cubicBezTo>
                  <a:cubicBezTo>
                    <a:pt x="114649" y="89948"/>
                    <a:pt x="139784" y="-5567"/>
                    <a:pt x="142430" y="2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EF164EB3-64ED-4301-942B-BC70A333FD4D}"/>
                </a:ext>
              </a:extLst>
            </p:cNvPr>
            <p:cNvSpPr/>
            <p:nvPr/>
          </p:nvSpPr>
          <p:spPr>
            <a:xfrm>
              <a:off x="4609909" y="9402751"/>
              <a:ext cx="145221" cy="271795"/>
            </a:xfrm>
            <a:custGeom>
              <a:avLst/>
              <a:gdLst>
                <a:gd name="connsiteX0" fmla="*/ 144654 w 145221"/>
                <a:gd name="connsiteY0" fmla="*/ 12 h 271795"/>
                <a:gd name="connsiteX1" fmla="*/ 57341 w 145221"/>
                <a:gd name="connsiteY1" fmla="*/ 25412 h 271795"/>
                <a:gd name="connsiteX2" fmla="*/ 44641 w 145221"/>
                <a:gd name="connsiteY2" fmla="*/ 84149 h 271795"/>
                <a:gd name="connsiteX3" fmla="*/ 11304 w 145221"/>
                <a:gd name="connsiteY3" fmla="*/ 219087 h 271795"/>
                <a:gd name="connsiteX4" fmla="*/ 191 w 145221"/>
                <a:gd name="connsiteY4" fmla="*/ 271474 h 271795"/>
                <a:gd name="connsiteX5" fmla="*/ 6541 w 145221"/>
                <a:gd name="connsiteY5" fmla="*/ 198449 h 271795"/>
                <a:gd name="connsiteX6" fmla="*/ 33529 w 145221"/>
                <a:gd name="connsiteY6" fmla="*/ 76212 h 271795"/>
                <a:gd name="connsiteX7" fmla="*/ 47816 w 145221"/>
                <a:gd name="connsiteY7" fmla="*/ 50812 h 271795"/>
                <a:gd name="connsiteX8" fmla="*/ 92266 w 145221"/>
                <a:gd name="connsiteY8" fmla="*/ 22237 h 271795"/>
                <a:gd name="connsiteX9" fmla="*/ 144654 w 145221"/>
                <a:gd name="connsiteY9" fmla="*/ 12 h 2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221" h="271795">
                  <a:moveTo>
                    <a:pt x="144654" y="12"/>
                  </a:moveTo>
                  <a:cubicBezTo>
                    <a:pt x="138833" y="541"/>
                    <a:pt x="74010" y="11389"/>
                    <a:pt x="57341" y="25412"/>
                  </a:cubicBezTo>
                  <a:cubicBezTo>
                    <a:pt x="40672" y="39435"/>
                    <a:pt x="52314" y="51870"/>
                    <a:pt x="44641" y="84149"/>
                  </a:cubicBezTo>
                  <a:cubicBezTo>
                    <a:pt x="36968" y="116428"/>
                    <a:pt x="18712" y="187866"/>
                    <a:pt x="11304" y="219087"/>
                  </a:cubicBezTo>
                  <a:cubicBezTo>
                    <a:pt x="3896" y="250308"/>
                    <a:pt x="985" y="274914"/>
                    <a:pt x="191" y="271474"/>
                  </a:cubicBezTo>
                  <a:cubicBezTo>
                    <a:pt x="-603" y="268034"/>
                    <a:pt x="985" y="230993"/>
                    <a:pt x="6541" y="198449"/>
                  </a:cubicBezTo>
                  <a:cubicBezTo>
                    <a:pt x="12097" y="165905"/>
                    <a:pt x="26650" y="100818"/>
                    <a:pt x="33529" y="76212"/>
                  </a:cubicBezTo>
                  <a:cubicBezTo>
                    <a:pt x="40408" y="51606"/>
                    <a:pt x="38027" y="59808"/>
                    <a:pt x="47816" y="50812"/>
                  </a:cubicBezTo>
                  <a:cubicBezTo>
                    <a:pt x="57605" y="41816"/>
                    <a:pt x="74539" y="29116"/>
                    <a:pt x="92266" y="22237"/>
                  </a:cubicBezTo>
                  <a:cubicBezTo>
                    <a:pt x="109993" y="15358"/>
                    <a:pt x="150475" y="-517"/>
                    <a:pt x="144654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B902A2AF-C148-4A83-97FD-CEBDE49CF516}"/>
                </a:ext>
              </a:extLst>
            </p:cNvPr>
            <p:cNvSpPr/>
            <p:nvPr/>
          </p:nvSpPr>
          <p:spPr>
            <a:xfrm>
              <a:off x="4913655" y="8979310"/>
              <a:ext cx="252182" cy="743303"/>
            </a:xfrm>
            <a:custGeom>
              <a:avLst/>
              <a:gdLst>
                <a:gd name="connsiteX0" fmla="*/ 101258 w 252182"/>
                <a:gd name="connsiteY0" fmla="*/ 1178 h 743303"/>
                <a:gd name="connsiteX1" fmla="*/ 99670 w 252182"/>
                <a:gd name="connsiteY1" fmla="*/ 151990 h 743303"/>
                <a:gd name="connsiteX2" fmla="*/ 59983 w 252182"/>
                <a:gd name="connsiteY2" fmla="*/ 426628 h 743303"/>
                <a:gd name="connsiteX3" fmla="*/ 36170 w 252182"/>
                <a:gd name="connsiteY3" fmla="*/ 561565 h 743303"/>
                <a:gd name="connsiteX4" fmla="*/ 12358 w 252182"/>
                <a:gd name="connsiteY4" fmla="*/ 644115 h 743303"/>
                <a:gd name="connsiteX5" fmla="*/ 10770 w 252182"/>
                <a:gd name="connsiteY5" fmla="*/ 661578 h 743303"/>
                <a:gd name="connsiteX6" fmla="*/ 32995 w 252182"/>
                <a:gd name="connsiteY6" fmla="*/ 674278 h 743303"/>
                <a:gd name="connsiteX7" fmla="*/ 58395 w 252182"/>
                <a:gd name="connsiteY7" fmla="*/ 731428 h 743303"/>
                <a:gd name="connsiteX8" fmla="*/ 66333 w 252182"/>
                <a:gd name="connsiteY8" fmla="*/ 742540 h 743303"/>
                <a:gd name="connsiteX9" fmla="*/ 101258 w 252182"/>
                <a:gd name="connsiteY9" fmla="*/ 718728 h 743303"/>
                <a:gd name="connsiteX10" fmla="*/ 167933 w 252182"/>
                <a:gd name="connsiteY10" fmla="*/ 679040 h 743303"/>
                <a:gd name="connsiteX11" fmla="*/ 252070 w 252182"/>
                <a:gd name="connsiteY11" fmla="*/ 620303 h 743303"/>
                <a:gd name="connsiteX12" fmla="*/ 183808 w 252182"/>
                <a:gd name="connsiteY12" fmla="*/ 652053 h 743303"/>
                <a:gd name="connsiteX13" fmla="*/ 94908 w 252182"/>
                <a:gd name="connsiteY13" fmla="*/ 707615 h 743303"/>
                <a:gd name="connsiteX14" fmla="*/ 45695 w 252182"/>
                <a:gd name="connsiteY14" fmla="*/ 726665 h 743303"/>
                <a:gd name="connsiteX15" fmla="*/ 21883 w 252182"/>
                <a:gd name="connsiteY15" fmla="*/ 693328 h 743303"/>
                <a:gd name="connsiteX16" fmla="*/ 6008 w 252182"/>
                <a:gd name="connsiteY16" fmla="*/ 667928 h 743303"/>
                <a:gd name="connsiteX17" fmla="*/ 2833 w 252182"/>
                <a:gd name="connsiteY17" fmla="*/ 639353 h 743303"/>
                <a:gd name="connsiteX18" fmla="*/ 45695 w 252182"/>
                <a:gd name="connsiteY18" fmla="*/ 493303 h 743303"/>
                <a:gd name="connsiteX19" fmla="*/ 71095 w 252182"/>
                <a:gd name="connsiteY19" fmla="*/ 331378 h 743303"/>
                <a:gd name="connsiteX20" fmla="*/ 99670 w 252182"/>
                <a:gd name="connsiteY20" fmla="*/ 96428 h 743303"/>
                <a:gd name="connsiteX21" fmla="*/ 101258 w 252182"/>
                <a:gd name="connsiteY21" fmla="*/ 1178 h 74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2182" h="743303">
                  <a:moveTo>
                    <a:pt x="101258" y="1178"/>
                  </a:moveTo>
                  <a:cubicBezTo>
                    <a:pt x="101258" y="10438"/>
                    <a:pt x="106549" y="81082"/>
                    <a:pt x="99670" y="151990"/>
                  </a:cubicBezTo>
                  <a:cubicBezTo>
                    <a:pt x="92791" y="222898"/>
                    <a:pt x="70566" y="358366"/>
                    <a:pt x="59983" y="426628"/>
                  </a:cubicBezTo>
                  <a:cubicBezTo>
                    <a:pt x="49400" y="494891"/>
                    <a:pt x="44108" y="525317"/>
                    <a:pt x="36170" y="561565"/>
                  </a:cubicBezTo>
                  <a:cubicBezTo>
                    <a:pt x="28232" y="597813"/>
                    <a:pt x="16591" y="627446"/>
                    <a:pt x="12358" y="644115"/>
                  </a:cubicBezTo>
                  <a:cubicBezTo>
                    <a:pt x="8125" y="660784"/>
                    <a:pt x="7331" y="656551"/>
                    <a:pt x="10770" y="661578"/>
                  </a:cubicBezTo>
                  <a:cubicBezTo>
                    <a:pt x="14209" y="666605"/>
                    <a:pt x="25057" y="662636"/>
                    <a:pt x="32995" y="674278"/>
                  </a:cubicBezTo>
                  <a:cubicBezTo>
                    <a:pt x="40932" y="685920"/>
                    <a:pt x="52839" y="720051"/>
                    <a:pt x="58395" y="731428"/>
                  </a:cubicBezTo>
                  <a:cubicBezTo>
                    <a:pt x="63951" y="742805"/>
                    <a:pt x="59189" y="744657"/>
                    <a:pt x="66333" y="742540"/>
                  </a:cubicBezTo>
                  <a:cubicBezTo>
                    <a:pt x="73477" y="740423"/>
                    <a:pt x="101258" y="718728"/>
                    <a:pt x="101258" y="718728"/>
                  </a:cubicBezTo>
                  <a:cubicBezTo>
                    <a:pt x="118191" y="708145"/>
                    <a:pt x="142798" y="695444"/>
                    <a:pt x="167933" y="679040"/>
                  </a:cubicBezTo>
                  <a:cubicBezTo>
                    <a:pt x="193068" y="662636"/>
                    <a:pt x="249424" y="624801"/>
                    <a:pt x="252070" y="620303"/>
                  </a:cubicBezTo>
                  <a:cubicBezTo>
                    <a:pt x="254716" y="615805"/>
                    <a:pt x="210002" y="637501"/>
                    <a:pt x="183808" y="652053"/>
                  </a:cubicBezTo>
                  <a:cubicBezTo>
                    <a:pt x="157614" y="666605"/>
                    <a:pt x="117927" y="695180"/>
                    <a:pt x="94908" y="707615"/>
                  </a:cubicBezTo>
                  <a:cubicBezTo>
                    <a:pt x="71889" y="720050"/>
                    <a:pt x="57866" y="729046"/>
                    <a:pt x="45695" y="726665"/>
                  </a:cubicBezTo>
                  <a:cubicBezTo>
                    <a:pt x="33524" y="724284"/>
                    <a:pt x="28497" y="703117"/>
                    <a:pt x="21883" y="693328"/>
                  </a:cubicBezTo>
                  <a:cubicBezTo>
                    <a:pt x="15269" y="683539"/>
                    <a:pt x="9183" y="676924"/>
                    <a:pt x="6008" y="667928"/>
                  </a:cubicBezTo>
                  <a:cubicBezTo>
                    <a:pt x="2833" y="658932"/>
                    <a:pt x="-3781" y="668457"/>
                    <a:pt x="2833" y="639353"/>
                  </a:cubicBezTo>
                  <a:cubicBezTo>
                    <a:pt x="9447" y="610249"/>
                    <a:pt x="34318" y="544632"/>
                    <a:pt x="45695" y="493303"/>
                  </a:cubicBezTo>
                  <a:cubicBezTo>
                    <a:pt x="57072" y="441974"/>
                    <a:pt x="62099" y="397524"/>
                    <a:pt x="71095" y="331378"/>
                  </a:cubicBezTo>
                  <a:cubicBezTo>
                    <a:pt x="80091" y="265232"/>
                    <a:pt x="94907" y="154372"/>
                    <a:pt x="99670" y="96428"/>
                  </a:cubicBezTo>
                  <a:cubicBezTo>
                    <a:pt x="104433" y="38484"/>
                    <a:pt x="101258" y="-8082"/>
                    <a:pt x="101258" y="117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BD8F3B84-EE0F-4189-8663-7FA8F61DC8AF}"/>
                </a:ext>
              </a:extLst>
            </p:cNvPr>
            <p:cNvSpPr/>
            <p:nvPr/>
          </p:nvSpPr>
          <p:spPr>
            <a:xfrm>
              <a:off x="4954880" y="9119660"/>
              <a:ext cx="201638" cy="549166"/>
            </a:xfrm>
            <a:custGeom>
              <a:avLst/>
              <a:gdLst>
                <a:gd name="connsiteX0" fmla="*/ 64795 w 201638"/>
                <a:gd name="connsiteY0" fmla="*/ 528 h 549166"/>
                <a:gd name="connsiteX1" fmla="*/ 52095 w 201638"/>
                <a:gd name="connsiteY1" fmla="*/ 191028 h 549166"/>
                <a:gd name="connsiteX2" fmla="*/ 15583 w 201638"/>
                <a:gd name="connsiteY2" fmla="*/ 387878 h 549166"/>
                <a:gd name="connsiteX3" fmla="*/ 4470 w 201638"/>
                <a:gd name="connsiteY3" fmla="*/ 479953 h 549166"/>
                <a:gd name="connsiteX4" fmla="*/ 1295 w 201638"/>
                <a:gd name="connsiteY4" fmla="*/ 511703 h 549166"/>
                <a:gd name="connsiteX5" fmla="*/ 25108 w 201638"/>
                <a:gd name="connsiteY5" fmla="*/ 548215 h 549166"/>
                <a:gd name="connsiteX6" fmla="*/ 67970 w 201638"/>
                <a:gd name="connsiteY6" fmla="*/ 535515 h 549166"/>
                <a:gd name="connsiteX7" fmla="*/ 120358 w 201638"/>
                <a:gd name="connsiteY7" fmla="*/ 503765 h 549166"/>
                <a:gd name="connsiteX8" fmla="*/ 167983 w 201638"/>
                <a:gd name="connsiteY8" fmla="*/ 473603 h 549166"/>
                <a:gd name="connsiteX9" fmla="*/ 183858 w 201638"/>
                <a:gd name="connsiteY9" fmla="*/ 449790 h 549166"/>
                <a:gd name="connsiteX10" fmla="*/ 201320 w 201638"/>
                <a:gd name="connsiteY10" fmla="*/ 413278 h 549166"/>
                <a:gd name="connsiteX11" fmla="*/ 167983 w 201638"/>
                <a:gd name="connsiteY11" fmla="*/ 464078 h 549166"/>
                <a:gd name="connsiteX12" fmla="*/ 98133 w 201638"/>
                <a:gd name="connsiteY12" fmla="*/ 510115 h 549166"/>
                <a:gd name="connsiteX13" fmla="*/ 45745 w 201638"/>
                <a:gd name="connsiteY13" fmla="*/ 537103 h 549166"/>
                <a:gd name="connsiteX14" fmla="*/ 25108 w 201638"/>
                <a:gd name="connsiteY14" fmla="*/ 521228 h 549166"/>
                <a:gd name="connsiteX15" fmla="*/ 20345 w 201638"/>
                <a:gd name="connsiteY15" fmla="*/ 475190 h 549166"/>
                <a:gd name="connsiteX16" fmla="*/ 36220 w 201638"/>
                <a:gd name="connsiteY16" fmla="*/ 384703 h 549166"/>
                <a:gd name="connsiteX17" fmla="*/ 53683 w 201638"/>
                <a:gd name="connsiteY17" fmla="*/ 251353 h 549166"/>
                <a:gd name="connsiteX18" fmla="*/ 64795 w 201638"/>
                <a:gd name="connsiteY18" fmla="*/ 528 h 5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38" h="549166">
                  <a:moveTo>
                    <a:pt x="64795" y="528"/>
                  </a:moveTo>
                  <a:cubicBezTo>
                    <a:pt x="64530" y="-9526"/>
                    <a:pt x="60297" y="126470"/>
                    <a:pt x="52095" y="191028"/>
                  </a:cubicBezTo>
                  <a:cubicBezTo>
                    <a:pt x="43893" y="255586"/>
                    <a:pt x="23520" y="339724"/>
                    <a:pt x="15583" y="387878"/>
                  </a:cubicBezTo>
                  <a:cubicBezTo>
                    <a:pt x="7646" y="436032"/>
                    <a:pt x="6851" y="459316"/>
                    <a:pt x="4470" y="479953"/>
                  </a:cubicBezTo>
                  <a:cubicBezTo>
                    <a:pt x="2089" y="500590"/>
                    <a:pt x="-2145" y="500326"/>
                    <a:pt x="1295" y="511703"/>
                  </a:cubicBezTo>
                  <a:cubicBezTo>
                    <a:pt x="4735" y="523080"/>
                    <a:pt x="13996" y="544246"/>
                    <a:pt x="25108" y="548215"/>
                  </a:cubicBezTo>
                  <a:cubicBezTo>
                    <a:pt x="36220" y="552184"/>
                    <a:pt x="52095" y="542923"/>
                    <a:pt x="67970" y="535515"/>
                  </a:cubicBezTo>
                  <a:cubicBezTo>
                    <a:pt x="83845" y="528107"/>
                    <a:pt x="103689" y="514084"/>
                    <a:pt x="120358" y="503765"/>
                  </a:cubicBezTo>
                  <a:cubicBezTo>
                    <a:pt x="137027" y="493446"/>
                    <a:pt x="157400" y="482599"/>
                    <a:pt x="167983" y="473603"/>
                  </a:cubicBezTo>
                  <a:cubicBezTo>
                    <a:pt x="178566" y="464607"/>
                    <a:pt x="178302" y="459844"/>
                    <a:pt x="183858" y="449790"/>
                  </a:cubicBezTo>
                  <a:cubicBezTo>
                    <a:pt x="189414" y="439736"/>
                    <a:pt x="203966" y="410897"/>
                    <a:pt x="201320" y="413278"/>
                  </a:cubicBezTo>
                  <a:cubicBezTo>
                    <a:pt x="198674" y="415659"/>
                    <a:pt x="185181" y="447939"/>
                    <a:pt x="167983" y="464078"/>
                  </a:cubicBezTo>
                  <a:cubicBezTo>
                    <a:pt x="150785" y="480217"/>
                    <a:pt x="118506" y="497944"/>
                    <a:pt x="98133" y="510115"/>
                  </a:cubicBezTo>
                  <a:cubicBezTo>
                    <a:pt x="77760" y="522286"/>
                    <a:pt x="57916" y="535251"/>
                    <a:pt x="45745" y="537103"/>
                  </a:cubicBezTo>
                  <a:cubicBezTo>
                    <a:pt x="33574" y="538955"/>
                    <a:pt x="29341" y="531547"/>
                    <a:pt x="25108" y="521228"/>
                  </a:cubicBezTo>
                  <a:cubicBezTo>
                    <a:pt x="20875" y="510909"/>
                    <a:pt x="18493" y="497944"/>
                    <a:pt x="20345" y="475190"/>
                  </a:cubicBezTo>
                  <a:cubicBezTo>
                    <a:pt x="22197" y="452436"/>
                    <a:pt x="30664" y="422009"/>
                    <a:pt x="36220" y="384703"/>
                  </a:cubicBezTo>
                  <a:cubicBezTo>
                    <a:pt x="41776" y="347397"/>
                    <a:pt x="47598" y="312207"/>
                    <a:pt x="53683" y="251353"/>
                  </a:cubicBezTo>
                  <a:cubicBezTo>
                    <a:pt x="59768" y="190499"/>
                    <a:pt x="65060" y="10582"/>
                    <a:pt x="64795" y="5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69F4B6BE-ADCB-4A6C-B330-E29EBD5D48EF}"/>
                </a:ext>
              </a:extLst>
            </p:cNvPr>
            <p:cNvSpPr/>
            <p:nvPr/>
          </p:nvSpPr>
          <p:spPr>
            <a:xfrm>
              <a:off x="5137047" y="9144956"/>
              <a:ext cx="58955" cy="475299"/>
            </a:xfrm>
            <a:custGeom>
              <a:avLst/>
              <a:gdLst>
                <a:gd name="connsiteX0" fmla="*/ 58841 w 58955"/>
                <a:gd name="connsiteY0" fmla="*/ 2219 h 475299"/>
                <a:gd name="connsiteX1" fmla="*/ 49316 w 58955"/>
                <a:gd name="connsiteY1" fmla="*/ 254632 h 475299"/>
                <a:gd name="connsiteX2" fmla="*/ 57253 w 58955"/>
                <a:gd name="connsiteY2" fmla="*/ 389569 h 475299"/>
                <a:gd name="connsiteX3" fmla="*/ 39791 w 58955"/>
                <a:gd name="connsiteY3" fmla="*/ 414969 h 475299"/>
                <a:gd name="connsiteX4" fmla="*/ 103 w 58955"/>
                <a:gd name="connsiteY4" fmla="*/ 475294 h 475299"/>
                <a:gd name="connsiteX5" fmla="*/ 28678 w 58955"/>
                <a:gd name="connsiteY5" fmla="*/ 418144 h 475299"/>
                <a:gd name="connsiteX6" fmla="*/ 41378 w 58955"/>
                <a:gd name="connsiteY6" fmla="*/ 353057 h 475299"/>
                <a:gd name="connsiteX7" fmla="*/ 42966 w 58955"/>
                <a:gd name="connsiteY7" fmla="*/ 262569 h 475299"/>
                <a:gd name="connsiteX8" fmla="*/ 41378 w 58955"/>
                <a:gd name="connsiteY8" fmla="*/ 137157 h 475299"/>
                <a:gd name="connsiteX9" fmla="*/ 58841 w 58955"/>
                <a:gd name="connsiteY9" fmla="*/ 2219 h 47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55" h="475299">
                  <a:moveTo>
                    <a:pt x="58841" y="2219"/>
                  </a:moveTo>
                  <a:cubicBezTo>
                    <a:pt x="60164" y="21798"/>
                    <a:pt x="49581" y="190074"/>
                    <a:pt x="49316" y="254632"/>
                  </a:cubicBezTo>
                  <a:cubicBezTo>
                    <a:pt x="49051" y="319190"/>
                    <a:pt x="58840" y="362846"/>
                    <a:pt x="57253" y="389569"/>
                  </a:cubicBezTo>
                  <a:cubicBezTo>
                    <a:pt x="55666" y="416292"/>
                    <a:pt x="49316" y="400682"/>
                    <a:pt x="39791" y="414969"/>
                  </a:cubicBezTo>
                  <a:cubicBezTo>
                    <a:pt x="30266" y="429256"/>
                    <a:pt x="1955" y="474765"/>
                    <a:pt x="103" y="475294"/>
                  </a:cubicBezTo>
                  <a:cubicBezTo>
                    <a:pt x="-1749" y="475823"/>
                    <a:pt x="21799" y="438517"/>
                    <a:pt x="28678" y="418144"/>
                  </a:cubicBezTo>
                  <a:cubicBezTo>
                    <a:pt x="35557" y="397771"/>
                    <a:pt x="38997" y="378986"/>
                    <a:pt x="41378" y="353057"/>
                  </a:cubicBezTo>
                  <a:cubicBezTo>
                    <a:pt x="43759" y="327128"/>
                    <a:pt x="42966" y="298552"/>
                    <a:pt x="42966" y="262569"/>
                  </a:cubicBezTo>
                  <a:cubicBezTo>
                    <a:pt x="42966" y="226586"/>
                    <a:pt x="39526" y="176315"/>
                    <a:pt x="41378" y="137157"/>
                  </a:cubicBezTo>
                  <a:cubicBezTo>
                    <a:pt x="43230" y="97999"/>
                    <a:pt x="57518" y="-17360"/>
                    <a:pt x="58841" y="2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DD781CB3-C65C-4EA5-B72E-08C251123E0A}"/>
                </a:ext>
              </a:extLst>
            </p:cNvPr>
            <p:cNvSpPr/>
            <p:nvPr/>
          </p:nvSpPr>
          <p:spPr>
            <a:xfrm>
              <a:off x="5010046" y="9299572"/>
              <a:ext cx="106482" cy="245691"/>
            </a:xfrm>
            <a:custGeom>
              <a:avLst/>
              <a:gdLst>
                <a:gd name="connsiteX0" fmla="*/ 25504 w 106482"/>
                <a:gd name="connsiteY0" fmla="*/ 3 h 245691"/>
                <a:gd name="connsiteX1" fmla="*/ 14392 w 106482"/>
                <a:gd name="connsiteY1" fmla="*/ 192091 h 245691"/>
                <a:gd name="connsiteX2" fmla="*/ 8042 w 106482"/>
                <a:gd name="connsiteY2" fmla="*/ 244478 h 245691"/>
                <a:gd name="connsiteX3" fmla="*/ 31854 w 106482"/>
                <a:gd name="connsiteY3" fmla="*/ 230191 h 245691"/>
                <a:gd name="connsiteX4" fmla="*/ 106467 w 106482"/>
                <a:gd name="connsiteY4" fmla="*/ 185741 h 245691"/>
                <a:gd name="connsiteX5" fmla="*/ 38204 w 106482"/>
                <a:gd name="connsiteY5" fmla="*/ 214316 h 245691"/>
                <a:gd name="connsiteX6" fmla="*/ 3279 w 106482"/>
                <a:gd name="connsiteY6" fmla="*/ 225428 h 245691"/>
                <a:gd name="connsiteX7" fmla="*/ 3279 w 106482"/>
                <a:gd name="connsiteY7" fmla="*/ 187328 h 245691"/>
                <a:gd name="connsiteX8" fmla="*/ 25504 w 106482"/>
                <a:gd name="connsiteY8" fmla="*/ 3 h 2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2" h="245691">
                  <a:moveTo>
                    <a:pt x="25504" y="3"/>
                  </a:moveTo>
                  <a:cubicBezTo>
                    <a:pt x="27356" y="797"/>
                    <a:pt x="17302" y="151345"/>
                    <a:pt x="14392" y="192091"/>
                  </a:cubicBezTo>
                  <a:cubicBezTo>
                    <a:pt x="11482" y="232837"/>
                    <a:pt x="5132" y="238128"/>
                    <a:pt x="8042" y="244478"/>
                  </a:cubicBezTo>
                  <a:cubicBezTo>
                    <a:pt x="10952" y="250828"/>
                    <a:pt x="31854" y="230191"/>
                    <a:pt x="31854" y="230191"/>
                  </a:cubicBezTo>
                  <a:cubicBezTo>
                    <a:pt x="48258" y="220402"/>
                    <a:pt x="105409" y="188387"/>
                    <a:pt x="106467" y="185741"/>
                  </a:cubicBezTo>
                  <a:cubicBezTo>
                    <a:pt x="107525" y="183095"/>
                    <a:pt x="55402" y="207702"/>
                    <a:pt x="38204" y="214316"/>
                  </a:cubicBezTo>
                  <a:cubicBezTo>
                    <a:pt x="21006" y="220931"/>
                    <a:pt x="9100" y="229926"/>
                    <a:pt x="3279" y="225428"/>
                  </a:cubicBezTo>
                  <a:cubicBezTo>
                    <a:pt x="-2542" y="220930"/>
                    <a:pt x="633" y="222517"/>
                    <a:pt x="3279" y="187328"/>
                  </a:cubicBezTo>
                  <a:cubicBezTo>
                    <a:pt x="5925" y="152139"/>
                    <a:pt x="23652" y="-791"/>
                    <a:pt x="25504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9F4A6FBA-41B0-4089-A5BA-4D80AF9B568A}"/>
                </a:ext>
              </a:extLst>
            </p:cNvPr>
            <p:cNvSpPr/>
            <p:nvPr/>
          </p:nvSpPr>
          <p:spPr>
            <a:xfrm>
              <a:off x="5039900" y="8852291"/>
              <a:ext cx="49742" cy="626726"/>
            </a:xfrm>
            <a:custGeom>
              <a:avLst/>
              <a:gdLst>
                <a:gd name="connsiteX0" fmla="*/ 43275 w 49742"/>
                <a:gd name="connsiteY0" fmla="*/ 1197 h 626726"/>
                <a:gd name="connsiteX1" fmla="*/ 19463 w 49742"/>
                <a:gd name="connsiteY1" fmla="*/ 236147 h 626726"/>
                <a:gd name="connsiteX2" fmla="*/ 30575 w 49742"/>
                <a:gd name="connsiteY2" fmla="*/ 502847 h 626726"/>
                <a:gd name="connsiteX3" fmla="*/ 35338 w 49742"/>
                <a:gd name="connsiteY3" fmla="*/ 606034 h 626726"/>
                <a:gd name="connsiteX4" fmla="*/ 35338 w 49742"/>
                <a:gd name="connsiteY4" fmla="*/ 607622 h 626726"/>
                <a:gd name="connsiteX5" fmla="*/ 2000 w 49742"/>
                <a:gd name="connsiteY5" fmla="*/ 621909 h 626726"/>
                <a:gd name="connsiteX6" fmla="*/ 3588 w 49742"/>
                <a:gd name="connsiteY6" fmla="*/ 590159 h 626726"/>
                <a:gd name="connsiteX7" fmla="*/ 5175 w 49742"/>
                <a:gd name="connsiteY7" fmla="*/ 553647 h 626726"/>
                <a:gd name="connsiteX8" fmla="*/ 5175 w 49742"/>
                <a:gd name="connsiteY8" fmla="*/ 520309 h 626726"/>
                <a:gd name="connsiteX9" fmla="*/ 6763 w 49742"/>
                <a:gd name="connsiteY9" fmla="*/ 609209 h 626726"/>
                <a:gd name="connsiteX10" fmla="*/ 24225 w 49742"/>
                <a:gd name="connsiteY10" fmla="*/ 626672 h 626726"/>
                <a:gd name="connsiteX11" fmla="*/ 48038 w 49742"/>
                <a:gd name="connsiteY11" fmla="*/ 607622 h 626726"/>
                <a:gd name="connsiteX12" fmla="*/ 46450 w 49742"/>
                <a:gd name="connsiteY12" fmla="*/ 572697 h 626726"/>
                <a:gd name="connsiteX13" fmla="*/ 35338 w 49742"/>
                <a:gd name="connsiteY13" fmla="*/ 425059 h 626726"/>
                <a:gd name="connsiteX14" fmla="*/ 44863 w 49742"/>
                <a:gd name="connsiteY14" fmla="*/ 156772 h 626726"/>
                <a:gd name="connsiteX15" fmla="*/ 43275 w 49742"/>
                <a:gd name="connsiteY15" fmla="*/ 1197 h 62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42" h="626726">
                  <a:moveTo>
                    <a:pt x="43275" y="1197"/>
                  </a:moveTo>
                  <a:cubicBezTo>
                    <a:pt x="39042" y="14426"/>
                    <a:pt x="21580" y="152539"/>
                    <a:pt x="19463" y="236147"/>
                  </a:cubicBezTo>
                  <a:cubicBezTo>
                    <a:pt x="17346" y="319755"/>
                    <a:pt x="27929" y="441199"/>
                    <a:pt x="30575" y="502847"/>
                  </a:cubicBezTo>
                  <a:cubicBezTo>
                    <a:pt x="33221" y="564495"/>
                    <a:pt x="35338" y="606034"/>
                    <a:pt x="35338" y="606034"/>
                  </a:cubicBezTo>
                  <a:cubicBezTo>
                    <a:pt x="36132" y="623496"/>
                    <a:pt x="40894" y="604976"/>
                    <a:pt x="35338" y="607622"/>
                  </a:cubicBezTo>
                  <a:cubicBezTo>
                    <a:pt x="29782" y="610268"/>
                    <a:pt x="7292" y="624819"/>
                    <a:pt x="2000" y="621909"/>
                  </a:cubicBezTo>
                  <a:cubicBezTo>
                    <a:pt x="-3292" y="618999"/>
                    <a:pt x="3588" y="590159"/>
                    <a:pt x="3588" y="590159"/>
                  </a:cubicBezTo>
                  <a:cubicBezTo>
                    <a:pt x="4117" y="578782"/>
                    <a:pt x="4910" y="565289"/>
                    <a:pt x="5175" y="553647"/>
                  </a:cubicBezTo>
                  <a:cubicBezTo>
                    <a:pt x="5439" y="542005"/>
                    <a:pt x="5175" y="520309"/>
                    <a:pt x="5175" y="520309"/>
                  </a:cubicBezTo>
                  <a:cubicBezTo>
                    <a:pt x="5440" y="529569"/>
                    <a:pt x="3588" y="591482"/>
                    <a:pt x="6763" y="609209"/>
                  </a:cubicBezTo>
                  <a:cubicBezTo>
                    <a:pt x="9938" y="626936"/>
                    <a:pt x="17346" y="626936"/>
                    <a:pt x="24225" y="626672"/>
                  </a:cubicBezTo>
                  <a:cubicBezTo>
                    <a:pt x="31104" y="626408"/>
                    <a:pt x="44334" y="616618"/>
                    <a:pt x="48038" y="607622"/>
                  </a:cubicBezTo>
                  <a:cubicBezTo>
                    <a:pt x="51742" y="598626"/>
                    <a:pt x="48567" y="603124"/>
                    <a:pt x="46450" y="572697"/>
                  </a:cubicBezTo>
                  <a:cubicBezTo>
                    <a:pt x="44333" y="542270"/>
                    <a:pt x="35602" y="494380"/>
                    <a:pt x="35338" y="425059"/>
                  </a:cubicBezTo>
                  <a:cubicBezTo>
                    <a:pt x="35074" y="355738"/>
                    <a:pt x="43540" y="226357"/>
                    <a:pt x="44863" y="156772"/>
                  </a:cubicBezTo>
                  <a:cubicBezTo>
                    <a:pt x="46186" y="87187"/>
                    <a:pt x="47508" y="-12032"/>
                    <a:pt x="43275" y="11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8F211E43-8B1E-45AB-917F-B326880F6D79}"/>
                </a:ext>
              </a:extLst>
            </p:cNvPr>
            <p:cNvSpPr/>
            <p:nvPr/>
          </p:nvSpPr>
          <p:spPr>
            <a:xfrm>
              <a:off x="5045004" y="8675077"/>
              <a:ext cx="44676" cy="175525"/>
            </a:xfrm>
            <a:custGeom>
              <a:avLst/>
              <a:gdLst>
                <a:gd name="connsiteX0" fmla="*/ 22296 w 44676"/>
                <a:gd name="connsiteY0" fmla="*/ 611 h 175525"/>
                <a:gd name="connsiteX1" fmla="*/ 4834 w 44676"/>
                <a:gd name="connsiteY1" fmla="*/ 153011 h 175525"/>
                <a:gd name="connsiteX2" fmla="*/ 3246 w 44676"/>
                <a:gd name="connsiteY2" fmla="*/ 160948 h 175525"/>
                <a:gd name="connsiteX3" fmla="*/ 44521 w 44676"/>
                <a:gd name="connsiteY3" fmla="*/ 175236 h 175525"/>
                <a:gd name="connsiteX4" fmla="*/ 17534 w 44676"/>
                <a:gd name="connsiteY4" fmla="*/ 146661 h 175525"/>
                <a:gd name="connsiteX5" fmla="*/ 22296 w 44676"/>
                <a:gd name="connsiteY5" fmla="*/ 100623 h 175525"/>
                <a:gd name="connsiteX6" fmla="*/ 22296 w 44676"/>
                <a:gd name="connsiteY6" fmla="*/ 611 h 17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76" h="175525">
                  <a:moveTo>
                    <a:pt x="22296" y="611"/>
                  </a:moveTo>
                  <a:cubicBezTo>
                    <a:pt x="19386" y="9342"/>
                    <a:pt x="8009" y="126288"/>
                    <a:pt x="4834" y="153011"/>
                  </a:cubicBezTo>
                  <a:cubicBezTo>
                    <a:pt x="1659" y="179734"/>
                    <a:pt x="-3368" y="157244"/>
                    <a:pt x="3246" y="160948"/>
                  </a:cubicBezTo>
                  <a:cubicBezTo>
                    <a:pt x="9860" y="164652"/>
                    <a:pt x="42140" y="177617"/>
                    <a:pt x="44521" y="175236"/>
                  </a:cubicBezTo>
                  <a:cubicBezTo>
                    <a:pt x="46902" y="172855"/>
                    <a:pt x="21238" y="159096"/>
                    <a:pt x="17534" y="146661"/>
                  </a:cubicBezTo>
                  <a:cubicBezTo>
                    <a:pt x="13830" y="134226"/>
                    <a:pt x="20973" y="122054"/>
                    <a:pt x="22296" y="100623"/>
                  </a:cubicBezTo>
                  <a:cubicBezTo>
                    <a:pt x="23619" y="79192"/>
                    <a:pt x="25206" y="-8120"/>
                    <a:pt x="22296" y="6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187110BF-8BF1-46A3-AD63-9CCA8F7BA14A}"/>
                </a:ext>
              </a:extLst>
            </p:cNvPr>
            <p:cNvSpPr/>
            <p:nvPr/>
          </p:nvSpPr>
          <p:spPr>
            <a:xfrm>
              <a:off x="5089493" y="8815338"/>
              <a:ext cx="36560" cy="645642"/>
            </a:xfrm>
            <a:custGeom>
              <a:avLst/>
              <a:gdLst>
                <a:gd name="connsiteX0" fmla="*/ 36545 w 36560"/>
                <a:gd name="connsiteY0" fmla="*/ 7987 h 645642"/>
                <a:gd name="connsiteX1" fmla="*/ 19082 w 36560"/>
                <a:gd name="connsiteY1" fmla="*/ 300087 h 645642"/>
                <a:gd name="connsiteX2" fmla="*/ 32 w 36560"/>
                <a:gd name="connsiteY2" fmla="*/ 538212 h 645642"/>
                <a:gd name="connsiteX3" fmla="*/ 23845 w 36560"/>
                <a:gd name="connsiteY3" fmla="*/ 644575 h 645642"/>
                <a:gd name="connsiteX4" fmla="*/ 14320 w 36560"/>
                <a:gd name="connsiteY4" fmla="*/ 582662 h 645642"/>
                <a:gd name="connsiteX5" fmla="*/ 20670 w 36560"/>
                <a:gd name="connsiteY5" fmla="*/ 422325 h 645642"/>
                <a:gd name="connsiteX6" fmla="*/ 7970 w 36560"/>
                <a:gd name="connsiteY6" fmla="*/ 252462 h 645642"/>
                <a:gd name="connsiteX7" fmla="*/ 22257 w 36560"/>
                <a:gd name="connsiteY7" fmla="*/ 96887 h 645642"/>
                <a:gd name="connsiteX8" fmla="*/ 36545 w 36560"/>
                <a:gd name="connsiteY8" fmla="*/ 7987 h 6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60" h="645642">
                  <a:moveTo>
                    <a:pt x="36545" y="7987"/>
                  </a:moveTo>
                  <a:cubicBezTo>
                    <a:pt x="36016" y="41854"/>
                    <a:pt x="25167" y="211716"/>
                    <a:pt x="19082" y="300087"/>
                  </a:cubicBezTo>
                  <a:cubicBezTo>
                    <a:pt x="12997" y="388458"/>
                    <a:pt x="-762" y="480797"/>
                    <a:pt x="32" y="538212"/>
                  </a:cubicBezTo>
                  <a:cubicBezTo>
                    <a:pt x="826" y="595627"/>
                    <a:pt x="21464" y="637167"/>
                    <a:pt x="23845" y="644575"/>
                  </a:cubicBezTo>
                  <a:cubicBezTo>
                    <a:pt x="26226" y="651983"/>
                    <a:pt x="14849" y="619704"/>
                    <a:pt x="14320" y="582662"/>
                  </a:cubicBezTo>
                  <a:cubicBezTo>
                    <a:pt x="13791" y="545620"/>
                    <a:pt x="21728" y="477358"/>
                    <a:pt x="20670" y="422325"/>
                  </a:cubicBezTo>
                  <a:cubicBezTo>
                    <a:pt x="19612" y="367292"/>
                    <a:pt x="7705" y="306702"/>
                    <a:pt x="7970" y="252462"/>
                  </a:cubicBezTo>
                  <a:cubicBezTo>
                    <a:pt x="8235" y="198222"/>
                    <a:pt x="20405" y="137368"/>
                    <a:pt x="22257" y="96887"/>
                  </a:cubicBezTo>
                  <a:cubicBezTo>
                    <a:pt x="24109" y="56406"/>
                    <a:pt x="37074" y="-25880"/>
                    <a:pt x="36545" y="79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30111BDA-8D0A-4E0F-8E37-AED0BB8D56AB}"/>
                </a:ext>
              </a:extLst>
            </p:cNvPr>
            <p:cNvSpPr/>
            <p:nvPr/>
          </p:nvSpPr>
          <p:spPr>
            <a:xfrm>
              <a:off x="5059009" y="8627390"/>
              <a:ext cx="198910" cy="159369"/>
            </a:xfrm>
            <a:custGeom>
              <a:avLst/>
              <a:gdLst>
                <a:gd name="connsiteX0" fmla="*/ 354 w 198910"/>
                <a:gd name="connsiteY0" fmla="*/ 53060 h 159369"/>
                <a:gd name="connsiteX1" fmla="*/ 140054 w 198910"/>
                <a:gd name="connsiteY1" fmla="*/ 13373 h 159369"/>
                <a:gd name="connsiteX2" fmla="*/ 197204 w 198910"/>
                <a:gd name="connsiteY2" fmla="*/ 2260 h 159369"/>
                <a:gd name="connsiteX3" fmla="*/ 184504 w 198910"/>
                <a:gd name="connsiteY3" fmla="*/ 35598 h 159369"/>
                <a:gd name="connsiteX4" fmla="*/ 190854 w 198910"/>
                <a:gd name="connsiteY4" fmla="*/ 157835 h 159369"/>
                <a:gd name="connsiteX5" fmla="*/ 186091 w 198910"/>
                <a:gd name="connsiteY5" fmla="*/ 99098 h 159369"/>
                <a:gd name="connsiteX6" fmla="*/ 184504 w 198910"/>
                <a:gd name="connsiteY6" fmla="*/ 22898 h 159369"/>
                <a:gd name="connsiteX7" fmla="*/ 184504 w 198910"/>
                <a:gd name="connsiteY7" fmla="*/ 673 h 159369"/>
                <a:gd name="connsiteX8" fmla="*/ 101954 w 198910"/>
                <a:gd name="connsiteY8" fmla="*/ 8610 h 159369"/>
                <a:gd name="connsiteX9" fmla="*/ 354 w 198910"/>
                <a:gd name="connsiteY9" fmla="*/ 53060 h 15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910" h="159369">
                  <a:moveTo>
                    <a:pt x="354" y="53060"/>
                  </a:moveTo>
                  <a:cubicBezTo>
                    <a:pt x="6704" y="53854"/>
                    <a:pt x="107246" y="21840"/>
                    <a:pt x="140054" y="13373"/>
                  </a:cubicBezTo>
                  <a:cubicBezTo>
                    <a:pt x="172862" y="4906"/>
                    <a:pt x="189796" y="-1444"/>
                    <a:pt x="197204" y="2260"/>
                  </a:cubicBezTo>
                  <a:cubicBezTo>
                    <a:pt x="204612" y="5964"/>
                    <a:pt x="185562" y="9669"/>
                    <a:pt x="184504" y="35598"/>
                  </a:cubicBezTo>
                  <a:cubicBezTo>
                    <a:pt x="183446" y="61527"/>
                    <a:pt x="190589" y="147252"/>
                    <a:pt x="190854" y="157835"/>
                  </a:cubicBezTo>
                  <a:cubicBezTo>
                    <a:pt x="191119" y="168418"/>
                    <a:pt x="187149" y="121587"/>
                    <a:pt x="186091" y="99098"/>
                  </a:cubicBezTo>
                  <a:cubicBezTo>
                    <a:pt x="185033" y="76609"/>
                    <a:pt x="184769" y="39302"/>
                    <a:pt x="184504" y="22898"/>
                  </a:cubicBezTo>
                  <a:cubicBezTo>
                    <a:pt x="184240" y="6494"/>
                    <a:pt x="198262" y="3054"/>
                    <a:pt x="184504" y="673"/>
                  </a:cubicBezTo>
                  <a:cubicBezTo>
                    <a:pt x="170746" y="-1708"/>
                    <a:pt x="129206" y="2525"/>
                    <a:pt x="101954" y="8610"/>
                  </a:cubicBezTo>
                  <a:cubicBezTo>
                    <a:pt x="74702" y="14695"/>
                    <a:pt x="-5996" y="52266"/>
                    <a:pt x="354" y="530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B97E6B77-1B29-4368-8261-A0B9E7F05C2B}"/>
                </a:ext>
              </a:extLst>
            </p:cNvPr>
            <p:cNvSpPr/>
            <p:nvPr/>
          </p:nvSpPr>
          <p:spPr>
            <a:xfrm>
              <a:off x="5233988" y="8636844"/>
              <a:ext cx="23902" cy="156372"/>
            </a:xfrm>
            <a:custGeom>
              <a:avLst/>
              <a:gdLst>
                <a:gd name="connsiteX0" fmla="*/ 23812 w 23902"/>
                <a:gd name="connsiteY0" fmla="*/ 744 h 156372"/>
                <a:gd name="connsiteX1" fmla="*/ 7937 w 23902"/>
                <a:gd name="connsiteY1" fmla="*/ 130919 h 156372"/>
                <a:gd name="connsiteX2" fmla="*/ 1587 w 23902"/>
                <a:gd name="connsiteY2" fmla="*/ 156319 h 156372"/>
                <a:gd name="connsiteX3" fmla="*/ 1587 w 23902"/>
                <a:gd name="connsiteY3" fmla="*/ 129331 h 156372"/>
                <a:gd name="connsiteX4" fmla="*/ 0 w 23902"/>
                <a:gd name="connsiteY4" fmla="*/ 78531 h 156372"/>
                <a:gd name="connsiteX5" fmla="*/ 23812 w 23902"/>
                <a:gd name="connsiteY5" fmla="*/ 744 h 15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2" h="156372">
                  <a:moveTo>
                    <a:pt x="23812" y="744"/>
                  </a:moveTo>
                  <a:cubicBezTo>
                    <a:pt x="25135" y="9475"/>
                    <a:pt x="11641" y="104990"/>
                    <a:pt x="7937" y="130919"/>
                  </a:cubicBezTo>
                  <a:cubicBezTo>
                    <a:pt x="4233" y="156848"/>
                    <a:pt x="2645" y="156584"/>
                    <a:pt x="1587" y="156319"/>
                  </a:cubicBezTo>
                  <a:cubicBezTo>
                    <a:pt x="529" y="156054"/>
                    <a:pt x="1851" y="142296"/>
                    <a:pt x="1587" y="129331"/>
                  </a:cubicBezTo>
                  <a:cubicBezTo>
                    <a:pt x="1322" y="116366"/>
                    <a:pt x="0" y="94406"/>
                    <a:pt x="0" y="78531"/>
                  </a:cubicBezTo>
                  <a:cubicBezTo>
                    <a:pt x="0" y="62656"/>
                    <a:pt x="22489" y="-7987"/>
                    <a:pt x="23812" y="7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A4A178F8-8228-46C6-8B02-6C2FD12DAEB0}"/>
                </a:ext>
              </a:extLst>
            </p:cNvPr>
            <p:cNvSpPr/>
            <p:nvPr/>
          </p:nvSpPr>
          <p:spPr>
            <a:xfrm>
              <a:off x="5193358" y="8781880"/>
              <a:ext cx="51831" cy="537629"/>
            </a:xfrm>
            <a:custGeom>
              <a:avLst/>
              <a:gdLst>
                <a:gd name="connsiteX0" fmla="*/ 942 w 51831"/>
                <a:gd name="connsiteY0" fmla="*/ 536745 h 537629"/>
                <a:gd name="connsiteX1" fmla="*/ 13642 w 51831"/>
                <a:gd name="connsiteY1" fmla="*/ 304970 h 537629"/>
                <a:gd name="connsiteX2" fmla="*/ 24755 w 51831"/>
                <a:gd name="connsiteY2" fmla="*/ 57320 h 537629"/>
                <a:gd name="connsiteX3" fmla="*/ 21580 w 51831"/>
                <a:gd name="connsiteY3" fmla="*/ 28745 h 537629"/>
                <a:gd name="connsiteX4" fmla="*/ 51742 w 51831"/>
                <a:gd name="connsiteY4" fmla="*/ 170 h 537629"/>
                <a:gd name="connsiteX5" fmla="*/ 10467 w 51831"/>
                <a:gd name="connsiteY5" fmla="*/ 20808 h 537629"/>
                <a:gd name="connsiteX6" fmla="*/ 2530 w 51831"/>
                <a:gd name="connsiteY6" fmla="*/ 93833 h 537629"/>
                <a:gd name="connsiteX7" fmla="*/ 2530 w 51831"/>
                <a:gd name="connsiteY7" fmla="*/ 373233 h 537629"/>
                <a:gd name="connsiteX8" fmla="*/ 942 w 51831"/>
                <a:gd name="connsiteY8" fmla="*/ 536745 h 53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1" h="537629">
                  <a:moveTo>
                    <a:pt x="942" y="536745"/>
                  </a:moveTo>
                  <a:cubicBezTo>
                    <a:pt x="2794" y="525368"/>
                    <a:pt x="9673" y="384874"/>
                    <a:pt x="13642" y="304970"/>
                  </a:cubicBezTo>
                  <a:cubicBezTo>
                    <a:pt x="17611" y="225066"/>
                    <a:pt x="23432" y="103357"/>
                    <a:pt x="24755" y="57320"/>
                  </a:cubicBezTo>
                  <a:cubicBezTo>
                    <a:pt x="26078" y="11283"/>
                    <a:pt x="17082" y="38270"/>
                    <a:pt x="21580" y="28745"/>
                  </a:cubicBezTo>
                  <a:cubicBezTo>
                    <a:pt x="26078" y="19220"/>
                    <a:pt x="53594" y="1493"/>
                    <a:pt x="51742" y="170"/>
                  </a:cubicBezTo>
                  <a:cubicBezTo>
                    <a:pt x="49890" y="-1153"/>
                    <a:pt x="18669" y="5197"/>
                    <a:pt x="10467" y="20808"/>
                  </a:cubicBezTo>
                  <a:cubicBezTo>
                    <a:pt x="2265" y="36419"/>
                    <a:pt x="3853" y="35096"/>
                    <a:pt x="2530" y="93833"/>
                  </a:cubicBezTo>
                  <a:cubicBezTo>
                    <a:pt x="1207" y="152570"/>
                    <a:pt x="4911" y="299150"/>
                    <a:pt x="2530" y="373233"/>
                  </a:cubicBezTo>
                  <a:cubicBezTo>
                    <a:pt x="149" y="447316"/>
                    <a:pt x="-910" y="548122"/>
                    <a:pt x="942" y="5367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D742FBF4-3794-48C5-8602-9CB716EFDC17}"/>
                </a:ext>
              </a:extLst>
            </p:cNvPr>
            <p:cNvSpPr/>
            <p:nvPr/>
          </p:nvSpPr>
          <p:spPr>
            <a:xfrm>
              <a:off x="5087933" y="8667738"/>
              <a:ext cx="147972" cy="154060"/>
            </a:xfrm>
            <a:custGeom>
              <a:avLst/>
              <a:gdLst>
                <a:gd name="connsiteX0" fmla="*/ 38105 w 147972"/>
                <a:gd name="connsiteY0" fmla="*/ 154000 h 154060"/>
                <a:gd name="connsiteX1" fmla="*/ 7942 w 147972"/>
                <a:gd name="connsiteY1" fmla="*/ 96850 h 154060"/>
                <a:gd name="connsiteX2" fmla="*/ 17467 w 147972"/>
                <a:gd name="connsiteY2" fmla="*/ 47637 h 154060"/>
                <a:gd name="connsiteX3" fmla="*/ 38105 w 147972"/>
                <a:gd name="connsiteY3" fmla="*/ 28587 h 154060"/>
                <a:gd name="connsiteX4" fmla="*/ 134942 w 147972"/>
                <a:gd name="connsiteY4" fmla="*/ 12712 h 154060"/>
                <a:gd name="connsiteX5" fmla="*/ 130180 w 147972"/>
                <a:gd name="connsiteY5" fmla="*/ 80975 h 154060"/>
                <a:gd name="connsiteX6" fmla="*/ 122242 w 147972"/>
                <a:gd name="connsiteY6" fmla="*/ 103200 h 154060"/>
                <a:gd name="connsiteX7" fmla="*/ 103192 w 147972"/>
                <a:gd name="connsiteY7" fmla="*/ 122250 h 154060"/>
                <a:gd name="connsiteX8" fmla="*/ 107955 w 147972"/>
                <a:gd name="connsiteY8" fmla="*/ 130187 h 154060"/>
                <a:gd name="connsiteX9" fmla="*/ 139705 w 147972"/>
                <a:gd name="connsiteY9" fmla="*/ 111137 h 154060"/>
                <a:gd name="connsiteX10" fmla="*/ 147642 w 147972"/>
                <a:gd name="connsiteY10" fmla="*/ 65100 h 154060"/>
                <a:gd name="connsiteX11" fmla="*/ 131767 w 147972"/>
                <a:gd name="connsiteY11" fmla="*/ 1600 h 154060"/>
                <a:gd name="connsiteX12" fmla="*/ 28580 w 147972"/>
                <a:gd name="connsiteY12" fmla="*/ 20650 h 154060"/>
                <a:gd name="connsiteX13" fmla="*/ 4767 w 147972"/>
                <a:gd name="connsiteY13" fmla="*/ 38112 h 154060"/>
                <a:gd name="connsiteX14" fmla="*/ 5 w 147972"/>
                <a:gd name="connsiteY14" fmla="*/ 85737 h 154060"/>
                <a:gd name="connsiteX15" fmla="*/ 38105 w 147972"/>
                <a:gd name="connsiteY15" fmla="*/ 154000 h 15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972" h="154060">
                  <a:moveTo>
                    <a:pt x="38105" y="154000"/>
                  </a:moveTo>
                  <a:cubicBezTo>
                    <a:pt x="39428" y="155852"/>
                    <a:pt x="11382" y="114577"/>
                    <a:pt x="7942" y="96850"/>
                  </a:cubicBezTo>
                  <a:cubicBezTo>
                    <a:pt x="4502" y="79123"/>
                    <a:pt x="12440" y="59014"/>
                    <a:pt x="17467" y="47637"/>
                  </a:cubicBezTo>
                  <a:cubicBezTo>
                    <a:pt x="22494" y="36260"/>
                    <a:pt x="18526" y="34408"/>
                    <a:pt x="38105" y="28587"/>
                  </a:cubicBezTo>
                  <a:cubicBezTo>
                    <a:pt x="57684" y="22766"/>
                    <a:pt x="119596" y="3981"/>
                    <a:pt x="134942" y="12712"/>
                  </a:cubicBezTo>
                  <a:cubicBezTo>
                    <a:pt x="150288" y="21443"/>
                    <a:pt x="132297" y="65894"/>
                    <a:pt x="130180" y="80975"/>
                  </a:cubicBezTo>
                  <a:cubicBezTo>
                    <a:pt x="128063" y="96056"/>
                    <a:pt x="126740" y="96321"/>
                    <a:pt x="122242" y="103200"/>
                  </a:cubicBezTo>
                  <a:cubicBezTo>
                    <a:pt x="117744" y="110079"/>
                    <a:pt x="105573" y="117752"/>
                    <a:pt x="103192" y="122250"/>
                  </a:cubicBezTo>
                  <a:cubicBezTo>
                    <a:pt x="100811" y="126748"/>
                    <a:pt x="101870" y="132039"/>
                    <a:pt x="107955" y="130187"/>
                  </a:cubicBezTo>
                  <a:cubicBezTo>
                    <a:pt x="114040" y="128335"/>
                    <a:pt x="133091" y="121985"/>
                    <a:pt x="139705" y="111137"/>
                  </a:cubicBezTo>
                  <a:cubicBezTo>
                    <a:pt x="146319" y="100289"/>
                    <a:pt x="148965" y="83356"/>
                    <a:pt x="147642" y="65100"/>
                  </a:cubicBezTo>
                  <a:cubicBezTo>
                    <a:pt x="146319" y="46844"/>
                    <a:pt x="151611" y="9008"/>
                    <a:pt x="131767" y="1600"/>
                  </a:cubicBezTo>
                  <a:cubicBezTo>
                    <a:pt x="111923" y="-5808"/>
                    <a:pt x="49747" y="14565"/>
                    <a:pt x="28580" y="20650"/>
                  </a:cubicBezTo>
                  <a:cubicBezTo>
                    <a:pt x="7413" y="26735"/>
                    <a:pt x="9529" y="27264"/>
                    <a:pt x="4767" y="38112"/>
                  </a:cubicBezTo>
                  <a:cubicBezTo>
                    <a:pt x="5" y="48960"/>
                    <a:pt x="534" y="68804"/>
                    <a:pt x="5" y="85737"/>
                  </a:cubicBezTo>
                  <a:cubicBezTo>
                    <a:pt x="-524" y="102670"/>
                    <a:pt x="36782" y="152148"/>
                    <a:pt x="38105" y="1540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1819776B-DAAC-4410-8E57-4C7EB040F714}"/>
                </a:ext>
              </a:extLst>
            </p:cNvPr>
            <p:cNvSpPr/>
            <p:nvPr/>
          </p:nvSpPr>
          <p:spPr>
            <a:xfrm>
              <a:off x="5152225" y="8791849"/>
              <a:ext cx="32552" cy="754506"/>
            </a:xfrm>
            <a:custGeom>
              <a:avLst/>
              <a:gdLst>
                <a:gd name="connsiteX0" fmla="*/ 32550 w 32552"/>
                <a:gd name="connsiteY0" fmla="*/ 14014 h 754506"/>
                <a:gd name="connsiteX1" fmla="*/ 5563 w 32552"/>
                <a:gd name="connsiteY1" fmla="*/ 323576 h 754506"/>
                <a:gd name="connsiteX2" fmla="*/ 2388 w 32552"/>
                <a:gd name="connsiteY2" fmla="*/ 595039 h 754506"/>
                <a:gd name="connsiteX3" fmla="*/ 7150 w 32552"/>
                <a:gd name="connsiteY3" fmla="*/ 679176 h 754506"/>
                <a:gd name="connsiteX4" fmla="*/ 800 w 32552"/>
                <a:gd name="connsiteY4" fmla="*/ 729976 h 754506"/>
                <a:gd name="connsiteX5" fmla="*/ 2388 w 32552"/>
                <a:gd name="connsiteY5" fmla="*/ 750614 h 754506"/>
                <a:gd name="connsiteX6" fmla="*/ 21438 w 32552"/>
                <a:gd name="connsiteY6" fmla="*/ 653776 h 754506"/>
                <a:gd name="connsiteX7" fmla="*/ 24613 w 32552"/>
                <a:gd name="connsiteY7" fmla="*/ 333101 h 754506"/>
                <a:gd name="connsiteX8" fmla="*/ 18263 w 32552"/>
                <a:gd name="connsiteY8" fmla="*/ 218801 h 754506"/>
                <a:gd name="connsiteX9" fmla="*/ 13500 w 32552"/>
                <a:gd name="connsiteY9" fmla="*/ 126726 h 754506"/>
                <a:gd name="connsiteX10" fmla="*/ 7150 w 32552"/>
                <a:gd name="connsiteY10" fmla="*/ 60051 h 754506"/>
                <a:gd name="connsiteX11" fmla="*/ 32550 w 32552"/>
                <a:gd name="connsiteY11" fmla="*/ 14014 h 75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52" h="754506">
                  <a:moveTo>
                    <a:pt x="32550" y="14014"/>
                  </a:moveTo>
                  <a:cubicBezTo>
                    <a:pt x="32285" y="57935"/>
                    <a:pt x="10590" y="226739"/>
                    <a:pt x="5563" y="323576"/>
                  </a:cubicBezTo>
                  <a:cubicBezTo>
                    <a:pt x="536" y="420414"/>
                    <a:pt x="2124" y="535772"/>
                    <a:pt x="2388" y="595039"/>
                  </a:cubicBezTo>
                  <a:cubicBezTo>
                    <a:pt x="2652" y="654306"/>
                    <a:pt x="7415" y="656687"/>
                    <a:pt x="7150" y="679176"/>
                  </a:cubicBezTo>
                  <a:cubicBezTo>
                    <a:pt x="6885" y="701665"/>
                    <a:pt x="1594" y="718070"/>
                    <a:pt x="800" y="729976"/>
                  </a:cubicBezTo>
                  <a:cubicBezTo>
                    <a:pt x="6" y="741882"/>
                    <a:pt x="-1052" y="763314"/>
                    <a:pt x="2388" y="750614"/>
                  </a:cubicBezTo>
                  <a:cubicBezTo>
                    <a:pt x="5828" y="737914"/>
                    <a:pt x="17734" y="723361"/>
                    <a:pt x="21438" y="653776"/>
                  </a:cubicBezTo>
                  <a:cubicBezTo>
                    <a:pt x="25142" y="584191"/>
                    <a:pt x="25142" y="405597"/>
                    <a:pt x="24613" y="333101"/>
                  </a:cubicBezTo>
                  <a:cubicBezTo>
                    <a:pt x="24084" y="260605"/>
                    <a:pt x="20115" y="253197"/>
                    <a:pt x="18263" y="218801"/>
                  </a:cubicBezTo>
                  <a:cubicBezTo>
                    <a:pt x="16411" y="184405"/>
                    <a:pt x="15352" y="153184"/>
                    <a:pt x="13500" y="126726"/>
                  </a:cubicBezTo>
                  <a:cubicBezTo>
                    <a:pt x="11648" y="100268"/>
                    <a:pt x="5298" y="78307"/>
                    <a:pt x="7150" y="60051"/>
                  </a:cubicBezTo>
                  <a:cubicBezTo>
                    <a:pt x="9002" y="41795"/>
                    <a:pt x="32815" y="-29907"/>
                    <a:pt x="32550" y="140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838B1253-0304-4B29-BBD3-F61DB4ABB012}"/>
                </a:ext>
              </a:extLst>
            </p:cNvPr>
            <p:cNvSpPr/>
            <p:nvPr/>
          </p:nvSpPr>
          <p:spPr>
            <a:xfrm>
              <a:off x="5259211" y="8650358"/>
              <a:ext cx="60102" cy="756223"/>
            </a:xfrm>
            <a:custGeom>
              <a:avLst/>
              <a:gdLst>
                <a:gd name="connsiteX0" fmla="*/ 38806 w 60102"/>
                <a:gd name="connsiteY0" fmla="*/ 459 h 756223"/>
                <a:gd name="connsiteX1" fmla="*/ 2822 w 60102"/>
                <a:gd name="connsiteY1" fmla="*/ 138042 h 756223"/>
                <a:gd name="connsiteX2" fmla="*/ 13406 w 60102"/>
                <a:gd name="connsiteY2" fmla="*/ 150742 h 756223"/>
                <a:gd name="connsiteX3" fmla="*/ 21872 w 60102"/>
                <a:gd name="connsiteY3" fmla="*/ 163442 h 756223"/>
                <a:gd name="connsiteX4" fmla="*/ 17639 w 60102"/>
                <a:gd name="connsiteY4" fmla="*/ 288325 h 756223"/>
                <a:gd name="connsiteX5" fmla="*/ 7056 w 60102"/>
                <a:gd name="connsiteY5" fmla="*/ 527509 h 756223"/>
                <a:gd name="connsiteX6" fmla="*/ 706 w 60102"/>
                <a:gd name="connsiteY6" fmla="*/ 756109 h 756223"/>
                <a:gd name="connsiteX7" fmla="*/ 23989 w 60102"/>
                <a:gd name="connsiteY7" fmla="*/ 497875 h 756223"/>
                <a:gd name="connsiteX8" fmla="*/ 59972 w 60102"/>
                <a:gd name="connsiteY8" fmla="*/ 161325 h 756223"/>
                <a:gd name="connsiteX9" fmla="*/ 36689 w 60102"/>
                <a:gd name="connsiteY9" fmla="*/ 95709 h 756223"/>
                <a:gd name="connsiteX10" fmla="*/ 38806 w 60102"/>
                <a:gd name="connsiteY10" fmla="*/ 459 h 7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102" h="756223">
                  <a:moveTo>
                    <a:pt x="38806" y="459"/>
                  </a:moveTo>
                  <a:cubicBezTo>
                    <a:pt x="33162" y="7514"/>
                    <a:pt x="7055" y="112995"/>
                    <a:pt x="2822" y="138042"/>
                  </a:cubicBezTo>
                  <a:cubicBezTo>
                    <a:pt x="-1411" y="163089"/>
                    <a:pt x="10231" y="146509"/>
                    <a:pt x="13406" y="150742"/>
                  </a:cubicBezTo>
                  <a:cubicBezTo>
                    <a:pt x="16581" y="154975"/>
                    <a:pt x="21167" y="140512"/>
                    <a:pt x="21872" y="163442"/>
                  </a:cubicBezTo>
                  <a:cubicBezTo>
                    <a:pt x="22577" y="186372"/>
                    <a:pt x="20108" y="227647"/>
                    <a:pt x="17639" y="288325"/>
                  </a:cubicBezTo>
                  <a:cubicBezTo>
                    <a:pt x="15170" y="349003"/>
                    <a:pt x="9878" y="449545"/>
                    <a:pt x="7056" y="527509"/>
                  </a:cubicBezTo>
                  <a:cubicBezTo>
                    <a:pt x="4234" y="605473"/>
                    <a:pt x="-2116" y="761048"/>
                    <a:pt x="706" y="756109"/>
                  </a:cubicBezTo>
                  <a:cubicBezTo>
                    <a:pt x="3528" y="751170"/>
                    <a:pt x="14111" y="597006"/>
                    <a:pt x="23989" y="497875"/>
                  </a:cubicBezTo>
                  <a:cubicBezTo>
                    <a:pt x="33867" y="398744"/>
                    <a:pt x="57855" y="228353"/>
                    <a:pt x="59972" y="161325"/>
                  </a:cubicBezTo>
                  <a:cubicBezTo>
                    <a:pt x="62089" y="94297"/>
                    <a:pt x="37747" y="121814"/>
                    <a:pt x="36689" y="95709"/>
                  </a:cubicBezTo>
                  <a:cubicBezTo>
                    <a:pt x="35631" y="69604"/>
                    <a:pt x="44450" y="-6596"/>
                    <a:pt x="38806" y="4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FE733234-430C-45E0-87AA-E12868270CEE}"/>
                </a:ext>
              </a:extLst>
            </p:cNvPr>
            <p:cNvSpPr/>
            <p:nvPr/>
          </p:nvSpPr>
          <p:spPr>
            <a:xfrm>
              <a:off x="5217454" y="9414916"/>
              <a:ext cx="393829" cy="163001"/>
            </a:xfrm>
            <a:custGeom>
              <a:avLst/>
              <a:gdLst>
                <a:gd name="connsiteX0" fmla="*/ 129 w 393829"/>
                <a:gd name="connsiteY0" fmla="*/ 2134 h 163001"/>
                <a:gd name="connsiteX1" fmla="*/ 10713 w 393829"/>
                <a:gd name="connsiteY1" fmla="*/ 133367 h 163001"/>
                <a:gd name="connsiteX2" fmla="*/ 8596 w 393829"/>
                <a:gd name="connsiteY2" fmla="*/ 152417 h 163001"/>
                <a:gd name="connsiteX3" fmla="*/ 93263 w 393829"/>
                <a:gd name="connsiteY3" fmla="*/ 154534 h 163001"/>
                <a:gd name="connsiteX4" fmla="*/ 258363 w 393829"/>
                <a:gd name="connsiteY4" fmla="*/ 163001 h 163001"/>
                <a:gd name="connsiteX5" fmla="*/ 393829 w 393829"/>
                <a:gd name="connsiteY5" fmla="*/ 160884 h 163001"/>
                <a:gd name="connsiteX6" fmla="*/ 258363 w 393829"/>
                <a:gd name="connsiteY6" fmla="*/ 156651 h 163001"/>
                <a:gd name="connsiteX7" fmla="*/ 23413 w 393829"/>
                <a:gd name="connsiteY7" fmla="*/ 135484 h 163001"/>
                <a:gd name="connsiteX8" fmla="*/ 19179 w 393829"/>
                <a:gd name="connsiteY8" fmla="*/ 57167 h 163001"/>
                <a:gd name="connsiteX9" fmla="*/ 129 w 393829"/>
                <a:gd name="connsiteY9" fmla="*/ 2134 h 16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829" h="163001">
                  <a:moveTo>
                    <a:pt x="129" y="2134"/>
                  </a:moveTo>
                  <a:cubicBezTo>
                    <a:pt x="-1282" y="14834"/>
                    <a:pt x="9302" y="108320"/>
                    <a:pt x="10713" y="133367"/>
                  </a:cubicBezTo>
                  <a:cubicBezTo>
                    <a:pt x="12124" y="158414"/>
                    <a:pt x="-5162" y="148889"/>
                    <a:pt x="8596" y="152417"/>
                  </a:cubicBezTo>
                  <a:cubicBezTo>
                    <a:pt x="22354" y="155945"/>
                    <a:pt x="51635" y="152770"/>
                    <a:pt x="93263" y="154534"/>
                  </a:cubicBezTo>
                  <a:lnTo>
                    <a:pt x="258363" y="163001"/>
                  </a:lnTo>
                  <a:lnTo>
                    <a:pt x="393829" y="160884"/>
                  </a:lnTo>
                  <a:cubicBezTo>
                    <a:pt x="393829" y="159826"/>
                    <a:pt x="320099" y="160884"/>
                    <a:pt x="258363" y="156651"/>
                  </a:cubicBezTo>
                  <a:cubicBezTo>
                    <a:pt x="196627" y="152418"/>
                    <a:pt x="63277" y="152065"/>
                    <a:pt x="23413" y="135484"/>
                  </a:cubicBezTo>
                  <a:cubicBezTo>
                    <a:pt x="-16451" y="118903"/>
                    <a:pt x="21648" y="77628"/>
                    <a:pt x="19179" y="57167"/>
                  </a:cubicBezTo>
                  <a:cubicBezTo>
                    <a:pt x="16710" y="36706"/>
                    <a:pt x="1540" y="-10566"/>
                    <a:pt x="129" y="21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7F0AE20A-7E53-495C-A78B-07D1BAD6E54C}"/>
                </a:ext>
              </a:extLst>
            </p:cNvPr>
            <p:cNvSpPr/>
            <p:nvPr/>
          </p:nvSpPr>
          <p:spPr>
            <a:xfrm>
              <a:off x="5303794" y="8629650"/>
              <a:ext cx="206604" cy="166717"/>
            </a:xfrm>
            <a:custGeom>
              <a:avLst/>
              <a:gdLst>
                <a:gd name="connsiteX0" fmla="*/ 44 w 206604"/>
                <a:gd name="connsiteY0" fmla="*/ 14288 h 166717"/>
                <a:gd name="connsiteX1" fmla="*/ 146094 w 206604"/>
                <a:gd name="connsiteY1" fmla="*/ 6350 h 166717"/>
                <a:gd name="connsiteX2" fmla="*/ 198481 w 206604"/>
                <a:gd name="connsiteY2" fmla="*/ 6350 h 166717"/>
                <a:gd name="connsiteX3" fmla="*/ 190544 w 206604"/>
                <a:gd name="connsiteY3" fmla="*/ 47625 h 166717"/>
                <a:gd name="connsiteX4" fmla="*/ 177844 w 206604"/>
                <a:gd name="connsiteY4" fmla="*/ 127000 h 166717"/>
                <a:gd name="connsiteX5" fmla="*/ 176256 w 206604"/>
                <a:gd name="connsiteY5" fmla="*/ 152400 h 166717"/>
                <a:gd name="connsiteX6" fmla="*/ 123869 w 206604"/>
                <a:gd name="connsiteY6" fmla="*/ 166688 h 166717"/>
                <a:gd name="connsiteX7" fmla="*/ 163556 w 206604"/>
                <a:gd name="connsiteY7" fmla="*/ 155575 h 166717"/>
                <a:gd name="connsiteX8" fmla="*/ 182606 w 206604"/>
                <a:gd name="connsiteY8" fmla="*/ 136525 h 166717"/>
                <a:gd name="connsiteX9" fmla="*/ 196894 w 206604"/>
                <a:gd name="connsiteY9" fmla="*/ 109538 h 166717"/>
                <a:gd name="connsiteX10" fmla="*/ 204831 w 206604"/>
                <a:gd name="connsiteY10" fmla="*/ 14288 h 166717"/>
                <a:gd name="connsiteX11" fmla="*/ 161969 w 206604"/>
                <a:gd name="connsiteY11" fmla="*/ 0 h 166717"/>
                <a:gd name="connsiteX12" fmla="*/ 44 w 206604"/>
                <a:gd name="connsiteY12" fmla="*/ 14288 h 16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604" h="166717">
                  <a:moveTo>
                    <a:pt x="44" y="14288"/>
                  </a:moveTo>
                  <a:cubicBezTo>
                    <a:pt x="-2602" y="15346"/>
                    <a:pt x="113021" y="7673"/>
                    <a:pt x="146094" y="6350"/>
                  </a:cubicBezTo>
                  <a:cubicBezTo>
                    <a:pt x="179167" y="5027"/>
                    <a:pt x="191073" y="-529"/>
                    <a:pt x="198481" y="6350"/>
                  </a:cubicBezTo>
                  <a:cubicBezTo>
                    <a:pt x="205889" y="13229"/>
                    <a:pt x="193983" y="27517"/>
                    <a:pt x="190544" y="47625"/>
                  </a:cubicBezTo>
                  <a:cubicBezTo>
                    <a:pt x="187105" y="67733"/>
                    <a:pt x="180225" y="109538"/>
                    <a:pt x="177844" y="127000"/>
                  </a:cubicBezTo>
                  <a:cubicBezTo>
                    <a:pt x="175463" y="144462"/>
                    <a:pt x="185252" y="145785"/>
                    <a:pt x="176256" y="152400"/>
                  </a:cubicBezTo>
                  <a:cubicBezTo>
                    <a:pt x="167260" y="159015"/>
                    <a:pt x="125986" y="166159"/>
                    <a:pt x="123869" y="166688"/>
                  </a:cubicBezTo>
                  <a:cubicBezTo>
                    <a:pt x="121752" y="167217"/>
                    <a:pt x="153767" y="160602"/>
                    <a:pt x="163556" y="155575"/>
                  </a:cubicBezTo>
                  <a:cubicBezTo>
                    <a:pt x="173346" y="150548"/>
                    <a:pt x="177050" y="144198"/>
                    <a:pt x="182606" y="136525"/>
                  </a:cubicBezTo>
                  <a:cubicBezTo>
                    <a:pt x="188162" y="128852"/>
                    <a:pt x="193190" y="129911"/>
                    <a:pt x="196894" y="109538"/>
                  </a:cubicBezTo>
                  <a:cubicBezTo>
                    <a:pt x="200598" y="89165"/>
                    <a:pt x="210652" y="32544"/>
                    <a:pt x="204831" y="14288"/>
                  </a:cubicBezTo>
                  <a:cubicBezTo>
                    <a:pt x="199010" y="-3968"/>
                    <a:pt x="195042" y="2910"/>
                    <a:pt x="161969" y="0"/>
                  </a:cubicBezTo>
                  <a:lnTo>
                    <a:pt x="44" y="1428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06DE861A-DC48-4A27-A21E-8B71BEA3383B}"/>
                </a:ext>
              </a:extLst>
            </p:cNvPr>
            <p:cNvSpPr/>
            <p:nvPr/>
          </p:nvSpPr>
          <p:spPr>
            <a:xfrm>
              <a:off x="5398281" y="8804659"/>
              <a:ext cx="100590" cy="610384"/>
            </a:xfrm>
            <a:custGeom>
              <a:avLst/>
              <a:gdLst>
                <a:gd name="connsiteX0" fmla="*/ 48432 w 100590"/>
                <a:gd name="connsiteY0" fmla="*/ 2791 h 610384"/>
                <a:gd name="connsiteX1" fmla="*/ 23032 w 100590"/>
                <a:gd name="connsiteY1" fmla="*/ 253616 h 610384"/>
                <a:gd name="connsiteX2" fmla="*/ 15094 w 100590"/>
                <a:gd name="connsiteY2" fmla="*/ 548891 h 610384"/>
                <a:gd name="connsiteX3" fmla="*/ 16682 w 100590"/>
                <a:gd name="connsiteY3" fmla="*/ 598104 h 610384"/>
                <a:gd name="connsiteX4" fmla="*/ 75419 w 100590"/>
                <a:gd name="connsiteY4" fmla="*/ 598104 h 610384"/>
                <a:gd name="connsiteX5" fmla="*/ 97644 w 100590"/>
                <a:gd name="connsiteY5" fmla="*/ 596516 h 610384"/>
                <a:gd name="connsiteX6" fmla="*/ 13507 w 100590"/>
                <a:gd name="connsiteY6" fmla="*/ 607629 h 610384"/>
                <a:gd name="connsiteX7" fmla="*/ 3982 w 100590"/>
                <a:gd name="connsiteY7" fmla="*/ 537779 h 610384"/>
                <a:gd name="connsiteX8" fmla="*/ 807 w 100590"/>
                <a:gd name="connsiteY8" fmla="*/ 339341 h 610384"/>
                <a:gd name="connsiteX9" fmla="*/ 18269 w 100590"/>
                <a:gd name="connsiteY9" fmla="*/ 131379 h 610384"/>
                <a:gd name="connsiteX10" fmla="*/ 48432 w 100590"/>
                <a:gd name="connsiteY10" fmla="*/ 2791 h 61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590" h="610384">
                  <a:moveTo>
                    <a:pt x="48432" y="2791"/>
                  </a:moveTo>
                  <a:cubicBezTo>
                    <a:pt x="49226" y="23164"/>
                    <a:pt x="28588" y="162599"/>
                    <a:pt x="23032" y="253616"/>
                  </a:cubicBezTo>
                  <a:cubicBezTo>
                    <a:pt x="17476" y="344633"/>
                    <a:pt x="16152" y="491476"/>
                    <a:pt x="15094" y="548891"/>
                  </a:cubicBezTo>
                  <a:cubicBezTo>
                    <a:pt x="14036" y="606306"/>
                    <a:pt x="6628" y="589902"/>
                    <a:pt x="16682" y="598104"/>
                  </a:cubicBezTo>
                  <a:cubicBezTo>
                    <a:pt x="26736" y="606306"/>
                    <a:pt x="75419" y="598104"/>
                    <a:pt x="75419" y="598104"/>
                  </a:cubicBezTo>
                  <a:cubicBezTo>
                    <a:pt x="88913" y="597839"/>
                    <a:pt x="107963" y="594929"/>
                    <a:pt x="97644" y="596516"/>
                  </a:cubicBezTo>
                  <a:cubicBezTo>
                    <a:pt x="87325" y="598104"/>
                    <a:pt x="29117" y="617418"/>
                    <a:pt x="13507" y="607629"/>
                  </a:cubicBezTo>
                  <a:cubicBezTo>
                    <a:pt x="-2103" y="597840"/>
                    <a:pt x="6099" y="582494"/>
                    <a:pt x="3982" y="537779"/>
                  </a:cubicBezTo>
                  <a:cubicBezTo>
                    <a:pt x="1865" y="493064"/>
                    <a:pt x="-1574" y="407074"/>
                    <a:pt x="807" y="339341"/>
                  </a:cubicBezTo>
                  <a:cubicBezTo>
                    <a:pt x="3188" y="271608"/>
                    <a:pt x="12713" y="184296"/>
                    <a:pt x="18269" y="131379"/>
                  </a:cubicBezTo>
                  <a:cubicBezTo>
                    <a:pt x="23825" y="78462"/>
                    <a:pt x="47638" y="-17582"/>
                    <a:pt x="48432" y="27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B908B342-636C-40FC-BC07-6B422D2480D8}"/>
                </a:ext>
              </a:extLst>
            </p:cNvPr>
            <p:cNvSpPr/>
            <p:nvPr/>
          </p:nvSpPr>
          <p:spPr>
            <a:xfrm>
              <a:off x="5494332" y="9267091"/>
              <a:ext cx="121141" cy="137677"/>
            </a:xfrm>
            <a:custGeom>
              <a:avLst/>
              <a:gdLst>
                <a:gd name="connsiteX0" fmla="*/ 6 w 121141"/>
                <a:gd name="connsiteY0" fmla="*/ 137259 h 137677"/>
                <a:gd name="connsiteX1" fmla="*/ 7943 w 121141"/>
                <a:gd name="connsiteY1" fmla="*/ 43597 h 137677"/>
                <a:gd name="connsiteX2" fmla="*/ 3181 w 121141"/>
                <a:gd name="connsiteY2" fmla="*/ 21372 h 137677"/>
                <a:gd name="connsiteX3" fmla="*/ 57156 w 121141"/>
                <a:gd name="connsiteY3" fmla="*/ 15022 h 137677"/>
                <a:gd name="connsiteX4" fmla="*/ 120656 w 121141"/>
                <a:gd name="connsiteY4" fmla="*/ 8672 h 137677"/>
                <a:gd name="connsiteX5" fmla="*/ 82556 w 121141"/>
                <a:gd name="connsiteY5" fmla="*/ 2322 h 137677"/>
                <a:gd name="connsiteX6" fmla="*/ 12706 w 121141"/>
                <a:gd name="connsiteY6" fmla="*/ 7084 h 137677"/>
                <a:gd name="connsiteX7" fmla="*/ 9531 w 121141"/>
                <a:gd name="connsiteY7" fmla="*/ 75347 h 137677"/>
                <a:gd name="connsiteX8" fmla="*/ 6 w 121141"/>
                <a:gd name="connsiteY8" fmla="*/ 137259 h 13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41" h="137677">
                  <a:moveTo>
                    <a:pt x="6" y="137259"/>
                  </a:moveTo>
                  <a:cubicBezTo>
                    <a:pt x="-259" y="131967"/>
                    <a:pt x="7414" y="62911"/>
                    <a:pt x="7943" y="43597"/>
                  </a:cubicBezTo>
                  <a:cubicBezTo>
                    <a:pt x="8472" y="24283"/>
                    <a:pt x="-5021" y="26134"/>
                    <a:pt x="3181" y="21372"/>
                  </a:cubicBezTo>
                  <a:cubicBezTo>
                    <a:pt x="11383" y="16609"/>
                    <a:pt x="37577" y="17139"/>
                    <a:pt x="57156" y="15022"/>
                  </a:cubicBezTo>
                  <a:cubicBezTo>
                    <a:pt x="76735" y="12905"/>
                    <a:pt x="116423" y="10789"/>
                    <a:pt x="120656" y="8672"/>
                  </a:cubicBezTo>
                  <a:cubicBezTo>
                    <a:pt x="124889" y="6555"/>
                    <a:pt x="100548" y="2587"/>
                    <a:pt x="82556" y="2322"/>
                  </a:cubicBezTo>
                  <a:cubicBezTo>
                    <a:pt x="64564" y="2057"/>
                    <a:pt x="24877" y="-5087"/>
                    <a:pt x="12706" y="7084"/>
                  </a:cubicBezTo>
                  <a:cubicBezTo>
                    <a:pt x="535" y="19255"/>
                    <a:pt x="9796" y="54445"/>
                    <a:pt x="9531" y="75347"/>
                  </a:cubicBezTo>
                  <a:cubicBezTo>
                    <a:pt x="9266" y="96249"/>
                    <a:pt x="271" y="142551"/>
                    <a:pt x="6" y="1372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EF66EA0E-CB80-46A9-A96F-1F9770149346}"/>
                </a:ext>
              </a:extLst>
            </p:cNvPr>
            <p:cNvSpPr/>
            <p:nvPr/>
          </p:nvSpPr>
          <p:spPr>
            <a:xfrm>
              <a:off x="5260760" y="9285109"/>
              <a:ext cx="351821" cy="303419"/>
            </a:xfrm>
            <a:custGeom>
              <a:avLst/>
              <a:gdLst>
                <a:gd name="connsiteX0" fmla="*/ 349465 w 351821"/>
                <a:gd name="connsiteY0" fmla="*/ 179 h 303419"/>
                <a:gd name="connsiteX1" fmla="*/ 346290 w 351821"/>
                <a:gd name="connsiteY1" fmla="*/ 179566 h 303419"/>
                <a:gd name="connsiteX2" fmla="*/ 349465 w 351821"/>
                <a:gd name="connsiteY2" fmla="*/ 263704 h 303419"/>
                <a:gd name="connsiteX3" fmla="*/ 349465 w 351821"/>
                <a:gd name="connsiteY3" fmla="*/ 276404 h 303419"/>
                <a:gd name="connsiteX4" fmla="*/ 319303 w 351821"/>
                <a:gd name="connsiteY4" fmla="*/ 292279 h 303419"/>
                <a:gd name="connsiteX5" fmla="*/ 206590 w 351821"/>
                <a:gd name="connsiteY5" fmla="*/ 300216 h 303419"/>
                <a:gd name="connsiteX6" fmla="*/ 215 w 351821"/>
                <a:gd name="connsiteY6" fmla="*/ 303391 h 303419"/>
                <a:gd name="connsiteX7" fmla="*/ 247865 w 351821"/>
                <a:gd name="connsiteY7" fmla="*/ 298629 h 303419"/>
                <a:gd name="connsiteX8" fmla="*/ 322478 w 351821"/>
                <a:gd name="connsiteY8" fmla="*/ 276404 h 303419"/>
                <a:gd name="connsiteX9" fmla="*/ 328828 w 351821"/>
                <a:gd name="connsiteY9" fmla="*/ 260529 h 303419"/>
                <a:gd name="connsiteX10" fmla="*/ 341528 w 351821"/>
                <a:gd name="connsiteY10" fmla="*/ 147816 h 303419"/>
                <a:gd name="connsiteX11" fmla="*/ 349465 w 351821"/>
                <a:gd name="connsiteY11" fmla="*/ 179 h 30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821" h="303419">
                  <a:moveTo>
                    <a:pt x="349465" y="179"/>
                  </a:moveTo>
                  <a:cubicBezTo>
                    <a:pt x="350259" y="5471"/>
                    <a:pt x="346290" y="135645"/>
                    <a:pt x="346290" y="179566"/>
                  </a:cubicBezTo>
                  <a:cubicBezTo>
                    <a:pt x="346290" y="223487"/>
                    <a:pt x="348936" y="247564"/>
                    <a:pt x="349465" y="263704"/>
                  </a:cubicBezTo>
                  <a:cubicBezTo>
                    <a:pt x="349994" y="279844"/>
                    <a:pt x="354492" y="271642"/>
                    <a:pt x="349465" y="276404"/>
                  </a:cubicBezTo>
                  <a:cubicBezTo>
                    <a:pt x="344438" y="281167"/>
                    <a:pt x="343115" y="288310"/>
                    <a:pt x="319303" y="292279"/>
                  </a:cubicBezTo>
                  <a:cubicBezTo>
                    <a:pt x="295491" y="296248"/>
                    <a:pt x="259771" y="298364"/>
                    <a:pt x="206590" y="300216"/>
                  </a:cubicBezTo>
                  <a:cubicBezTo>
                    <a:pt x="153409" y="302068"/>
                    <a:pt x="-6664" y="303655"/>
                    <a:pt x="215" y="303391"/>
                  </a:cubicBezTo>
                  <a:cubicBezTo>
                    <a:pt x="7094" y="303127"/>
                    <a:pt x="194154" y="303127"/>
                    <a:pt x="247865" y="298629"/>
                  </a:cubicBezTo>
                  <a:cubicBezTo>
                    <a:pt x="301575" y="294131"/>
                    <a:pt x="308984" y="282754"/>
                    <a:pt x="322478" y="276404"/>
                  </a:cubicBezTo>
                  <a:cubicBezTo>
                    <a:pt x="335972" y="270054"/>
                    <a:pt x="325653" y="281960"/>
                    <a:pt x="328828" y="260529"/>
                  </a:cubicBezTo>
                  <a:cubicBezTo>
                    <a:pt x="332003" y="239098"/>
                    <a:pt x="341528" y="187503"/>
                    <a:pt x="341528" y="147816"/>
                  </a:cubicBezTo>
                  <a:cubicBezTo>
                    <a:pt x="341528" y="108129"/>
                    <a:pt x="348671" y="-5113"/>
                    <a:pt x="349465" y="1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3572C79D-2464-49AF-9671-09A76D8886A3}"/>
                </a:ext>
              </a:extLst>
            </p:cNvPr>
            <p:cNvSpPr/>
            <p:nvPr/>
          </p:nvSpPr>
          <p:spPr>
            <a:xfrm>
              <a:off x="5298649" y="8661148"/>
              <a:ext cx="52926" cy="772439"/>
            </a:xfrm>
            <a:custGeom>
              <a:avLst/>
              <a:gdLst>
                <a:gd name="connsiteX0" fmla="*/ 44876 w 52926"/>
                <a:gd name="connsiteY0" fmla="*/ 252 h 772439"/>
                <a:gd name="connsiteX1" fmla="*/ 6776 w 52926"/>
                <a:gd name="connsiteY1" fmla="*/ 79627 h 772439"/>
                <a:gd name="connsiteX2" fmla="*/ 35351 w 52926"/>
                <a:gd name="connsiteY2" fmla="*/ 112965 h 772439"/>
                <a:gd name="connsiteX3" fmla="*/ 38526 w 52926"/>
                <a:gd name="connsiteY3" fmla="*/ 130427 h 772439"/>
                <a:gd name="connsiteX4" fmla="*/ 3601 w 52926"/>
                <a:gd name="connsiteY4" fmla="*/ 435227 h 772439"/>
                <a:gd name="connsiteX5" fmla="*/ 2014 w 52926"/>
                <a:gd name="connsiteY5" fmla="*/ 757490 h 772439"/>
                <a:gd name="connsiteX6" fmla="*/ 11539 w 52926"/>
                <a:gd name="connsiteY6" fmla="*/ 667002 h 772439"/>
                <a:gd name="connsiteX7" fmla="*/ 43289 w 52926"/>
                <a:gd name="connsiteY7" fmla="*/ 212977 h 772439"/>
                <a:gd name="connsiteX8" fmla="*/ 52814 w 52926"/>
                <a:gd name="connsiteY8" fmla="*/ 103440 h 772439"/>
                <a:gd name="connsiteX9" fmla="*/ 38526 w 52926"/>
                <a:gd name="connsiteY9" fmla="*/ 55815 h 772439"/>
                <a:gd name="connsiteX10" fmla="*/ 44876 w 52926"/>
                <a:gd name="connsiteY10" fmla="*/ 252 h 7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26" h="772439">
                  <a:moveTo>
                    <a:pt x="44876" y="252"/>
                  </a:moveTo>
                  <a:cubicBezTo>
                    <a:pt x="39584" y="4221"/>
                    <a:pt x="8363" y="60842"/>
                    <a:pt x="6776" y="79627"/>
                  </a:cubicBezTo>
                  <a:cubicBezTo>
                    <a:pt x="5189" y="98412"/>
                    <a:pt x="30059" y="104498"/>
                    <a:pt x="35351" y="112965"/>
                  </a:cubicBezTo>
                  <a:cubicBezTo>
                    <a:pt x="40643" y="121432"/>
                    <a:pt x="43818" y="76717"/>
                    <a:pt x="38526" y="130427"/>
                  </a:cubicBezTo>
                  <a:cubicBezTo>
                    <a:pt x="33234" y="184137"/>
                    <a:pt x="9686" y="330717"/>
                    <a:pt x="3601" y="435227"/>
                  </a:cubicBezTo>
                  <a:cubicBezTo>
                    <a:pt x="-2484" y="539737"/>
                    <a:pt x="691" y="718861"/>
                    <a:pt x="2014" y="757490"/>
                  </a:cubicBezTo>
                  <a:cubicBezTo>
                    <a:pt x="3337" y="796119"/>
                    <a:pt x="4660" y="757754"/>
                    <a:pt x="11539" y="667002"/>
                  </a:cubicBezTo>
                  <a:cubicBezTo>
                    <a:pt x="18418" y="576250"/>
                    <a:pt x="36410" y="306904"/>
                    <a:pt x="43289" y="212977"/>
                  </a:cubicBezTo>
                  <a:cubicBezTo>
                    <a:pt x="50168" y="119050"/>
                    <a:pt x="53608" y="129634"/>
                    <a:pt x="52814" y="103440"/>
                  </a:cubicBezTo>
                  <a:cubicBezTo>
                    <a:pt x="52020" y="77246"/>
                    <a:pt x="39055" y="71426"/>
                    <a:pt x="38526" y="55815"/>
                  </a:cubicBezTo>
                  <a:cubicBezTo>
                    <a:pt x="37997" y="40205"/>
                    <a:pt x="50168" y="-3717"/>
                    <a:pt x="44876" y="2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2E07B74-5D2C-4976-B808-B2D1C169D5BC}"/>
                </a:ext>
              </a:extLst>
            </p:cNvPr>
            <p:cNvSpPr/>
            <p:nvPr/>
          </p:nvSpPr>
          <p:spPr>
            <a:xfrm>
              <a:off x="5270841" y="9315037"/>
              <a:ext cx="320348" cy="241361"/>
            </a:xfrm>
            <a:custGeom>
              <a:avLst/>
              <a:gdLst>
                <a:gd name="connsiteX0" fmla="*/ 320334 w 320348"/>
                <a:gd name="connsiteY0" fmla="*/ 413 h 241361"/>
                <a:gd name="connsiteX1" fmla="*/ 298109 w 320348"/>
                <a:gd name="connsiteY1" fmla="*/ 206788 h 241361"/>
                <a:gd name="connsiteX2" fmla="*/ 266359 w 320348"/>
                <a:gd name="connsiteY2" fmla="*/ 217901 h 241361"/>
                <a:gd name="connsiteX3" fmla="*/ 80622 w 320348"/>
                <a:gd name="connsiteY3" fmla="*/ 232188 h 241361"/>
                <a:gd name="connsiteX4" fmla="*/ 9184 w 320348"/>
                <a:gd name="connsiteY4" fmla="*/ 235363 h 241361"/>
                <a:gd name="connsiteX5" fmla="*/ 275884 w 320348"/>
                <a:gd name="connsiteY5" fmla="*/ 235363 h 241361"/>
                <a:gd name="connsiteX6" fmla="*/ 294934 w 320348"/>
                <a:gd name="connsiteY6" fmla="*/ 155988 h 241361"/>
                <a:gd name="connsiteX7" fmla="*/ 320334 w 320348"/>
                <a:gd name="connsiteY7" fmla="*/ 413 h 24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348" h="241361">
                  <a:moveTo>
                    <a:pt x="320334" y="413"/>
                  </a:moveTo>
                  <a:cubicBezTo>
                    <a:pt x="320863" y="8880"/>
                    <a:pt x="307105" y="170540"/>
                    <a:pt x="298109" y="206788"/>
                  </a:cubicBezTo>
                  <a:cubicBezTo>
                    <a:pt x="289113" y="243036"/>
                    <a:pt x="302607" y="213668"/>
                    <a:pt x="266359" y="217901"/>
                  </a:cubicBezTo>
                  <a:cubicBezTo>
                    <a:pt x="230111" y="222134"/>
                    <a:pt x="123484" y="229278"/>
                    <a:pt x="80622" y="232188"/>
                  </a:cubicBezTo>
                  <a:cubicBezTo>
                    <a:pt x="37760" y="235098"/>
                    <a:pt x="-23360" y="234834"/>
                    <a:pt x="9184" y="235363"/>
                  </a:cubicBezTo>
                  <a:cubicBezTo>
                    <a:pt x="41728" y="235892"/>
                    <a:pt x="228259" y="248592"/>
                    <a:pt x="275884" y="235363"/>
                  </a:cubicBezTo>
                  <a:cubicBezTo>
                    <a:pt x="323509" y="222134"/>
                    <a:pt x="286732" y="196205"/>
                    <a:pt x="294934" y="155988"/>
                  </a:cubicBezTo>
                  <a:cubicBezTo>
                    <a:pt x="303136" y="115771"/>
                    <a:pt x="319805" y="-8054"/>
                    <a:pt x="320334" y="4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4653B28E-EF10-4CD3-BF9C-AED287F56BB7}"/>
                </a:ext>
              </a:extLst>
            </p:cNvPr>
            <p:cNvSpPr/>
            <p:nvPr/>
          </p:nvSpPr>
          <p:spPr>
            <a:xfrm>
              <a:off x="5238723" y="9418021"/>
              <a:ext cx="73053" cy="138927"/>
            </a:xfrm>
            <a:custGeom>
              <a:avLst/>
              <a:gdLst>
                <a:gd name="connsiteX0" fmla="*/ 31777 w 73053"/>
                <a:gd name="connsiteY0" fmla="*/ 138729 h 138927"/>
                <a:gd name="connsiteX1" fmla="*/ 19077 w 73053"/>
                <a:gd name="connsiteY1" fmla="*/ 62529 h 138927"/>
                <a:gd name="connsiteX2" fmla="*/ 20665 w 73053"/>
                <a:gd name="connsiteY2" fmla="*/ 43479 h 138927"/>
                <a:gd name="connsiteX3" fmla="*/ 73052 w 73053"/>
                <a:gd name="connsiteY3" fmla="*/ 3792 h 138927"/>
                <a:gd name="connsiteX4" fmla="*/ 19077 w 73053"/>
                <a:gd name="connsiteY4" fmla="*/ 5379 h 138927"/>
                <a:gd name="connsiteX5" fmla="*/ 27 w 73053"/>
                <a:gd name="connsiteY5" fmla="*/ 37129 h 138927"/>
                <a:gd name="connsiteX6" fmla="*/ 31777 w 73053"/>
                <a:gd name="connsiteY6" fmla="*/ 138729 h 13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53" h="138927">
                  <a:moveTo>
                    <a:pt x="31777" y="138729"/>
                  </a:moveTo>
                  <a:cubicBezTo>
                    <a:pt x="34952" y="142962"/>
                    <a:pt x="20929" y="78404"/>
                    <a:pt x="19077" y="62529"/>
                  </a:cubicBezTo>
                  <a:cubicBezTo>
                    <a:pt x="17225" y="46654"/>
                    <a:pt x="11669" y="53268"/>
                    <a:pt x="20665" y="43479"/>
                  </a:cubicBezTo>
                  <a:cubicBezTo>
                    <a:pt x="29661" y="33690"/>
                    <a:pt x="73317" y="10142"/>
                    <a:pt x="73052" y="3792"/>
                  </a:cubicBezTo>
                  <a:cubicBezTo>
                    <a:pt x="72787" y="-2558"/>
                    <a:pt x="31248" y="-177"/>
                    <a:pt x="19077" y="5379"/>
                  </a:cubicBezTo>
                  <a:cubicBezTo>
                    <a:pt x="6906" y="10935"/>
                    <a:pt x="1085" y="18608"/>
                    <a:pt x="27" y="37129"/>
                  </a:cubicBezTo>
                  <a:cubicBezTo>
                    <a:pt x="-1031" y="55650"/>
                    <a:pt x="28602" y="134496"/>
                    <a:pt x="31777" y="138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02735E32-DC68-4CB5-AA9F-08933A6DBBB7}"/>
                </a:ext>
              </a:extLst>
            </p:cNvPr>
            <p:cNvSpPr/>
            <p:nvPr/>
          </p:nvSpPr>
          <p:spPr>
            <a:xfrm>
              <a:off x="5343520" y="8660211"/>
              <a:ext cx="133443" cy="106370"/>
            </a:xfrm>
            <a:custGeom>
              <a:avLst/>
              <a:gdLst>
                <a:gd name="connsiteX0" fmla="*/ 5 w 133443"/>
                <a:gd name="connsiteY0" fmla="*/ 5952 h 106370"/>
                <a:gd name="connsiteX1" fmla="*/ 106368 w 133443"/>
                <a:gd name="connsiteY1" fmla="*/ 4364 h 106370"/>
                <a:gd name="connsiteX2" fmla="*/ 119068 w 133443"/>
                <a:gd name="connsiteY2" fmla="*/ 67864 h 106370"/>
                <a:gd name="connsiteX3" fmla="*/ 104780 w 133443"/>
                <a:gd name="connsiteY3" fmla="*/ 83739 h 106370"/>
                <a:gd name="connsiteX4" fmla="*/ 65093 w 133443"/>
                <a:gd name="connsiteY4" fmla="*/ 105964 h 106370"/>
                <a:gd name="connsiteX5" fmla="*/ 109543 w 133443"/>
                <a:gd name="connsiteY5" fmla="*/ 63102 h 106370"/>
                <a:gd name="connsiteX6" fmla="*/ 133355 w 133443"/>
                <a:gd name="connsiteY6" fmla="*/ 25002 h 106370"/>
                <a:gd name="connsiteX7" fmla="*/ 101605 w 133443"/>
                <a:gd name="connsiteY7" fmla="*/ 9127 h 106370"/>
                <a:gd name="connsiteX8" fmla="*/ 5 w 133443"/>
                <a:gd name="connsiteY8" fmla="*/ 5952 h 10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43" h="106370">
                  <a:moveTo>
                    <a:pt x="5" y="5952"/>
                  </a:moveTo>
                  <a:cubicBezTo>
                    <a:pt x="799" y="5158"/>
                    <a:pt x="86524" y="-5955"/>
                    <a:pt x="106368" y="4364"/>
                  </a:cubicBezTo>
                  <a:cubicBezTo>
                    <a:pt x="126212" y="14683"/>
                    <a:pt x="119333" y="54635"/>
                    <a:pt x="119068" y="67864"/>
                  </a:cubicBezTo>
                  <a:cubicBezTo>
                    <a:pt x="118803" y="81093"/>
                    <a:pt x="113776" y="77389"/>
                    <a:pt x="104780" y="83739"/>
                  </a:cubicBezTo>
                  <a:cubicBezTo>
                    <a:pt x="95784" y="90089"/>
                    <a:pt x="64299" y="109403"/>
                    <a:pt x="65093" y="105964"/>
                  </a:cubicBezTo>
                  <a:cubicBezTo>
                    <a:pt x="65887" y="102525"/>
                    <a:pt x="98166" y="76596"/>
                    <a:pt x="109543" y="63102"/>
                  </a:cubicBezTo>
                  <a:cubicBezTo>
                    <a:pt x="120920" y="49608"/>
                    <a:pt x="134678" y="33998"/>
                    <a:pt x="133355" y="25002"/>
                  </a:cubicBezTo>
                  <a:cubicBezTo>
                    <a:pt x="132032" y="16006"/>
                    <a:pt x="123036" y="12038"/>
                    <a:pt x="101605" y="9127"/>
                  </a:cubicBezTo>
                  <a:cubicBezTo>
                    <a:pt x="80174" y="6217"/>
                    <a:pt x="-789" y="6746"/>
                    <a:pt x="5" y="59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9A6C717F-26F0-42E9-8570-18E44817D355}"/>
                </a:ext>
              </a:extLst>
            </p:cNvPr>
            <p:cNvSpPr/>
            <p:nvPr/>
          </p:nvSpPr>
          <p:spPr>
            <a:xfrm>
              <a:off x="5359246" y="8767421"/>
              <a:ext cx="228944" cy="675098"/>
            </a:xfrm>
            <a:custGeom>
              <a:avLst/>
              <a:gdLst>
                <a:gd name="connsiteX0" fmla="*/ 55717 w 228944"/>
                <a:gd name="connsiteY0" fmla="*/ 17804 h 675098"/>
                <a:gd name="connsiteX1" fmla="*/ 14442 w 228944"/>
                <a:gd name="connsiteY1" fmla="*/ 435317 h 675098"/>
                <a:gd name="connsiteX2" fmla="*/ 9679 w 228944"/>
                <a:gd name="connsiteY2" fmla="*/ 651217 h 675098"/>
                <a:gd name="connsiteX3" fmla="*/ 16029 w 228944"/>
                <a:gd name="connsiteY3" fmla="*/ 665504 h 675098"/>
                <a:gd name="connsiteX4" fmla="*/ 63654 w 228944"/>
                <a:gd name="connsiteY4" fmla="*/ 671854 h 675098"/>
                <a:gd name="connsiteX5" fmla="*/ 176367 w 228944"/>
                <a:gd name="connsiteY5" fmla="*/ 668679 h 675098"/>
                <a:gd name="connsiteX6" fmla="*/ 176367 w 228944"/>
                <a:gd name="connsiteY6" fmla="*/ 600417 h 675098"/>
                <a:gd name="connsiteX7" fmla="*/ 170017 w 228944"/>
                <a:gd name="connsiteY7" fmla="*/ 557554 h 675098"/>
                <a:gd name="connsiteX8" fmla="*/ 190654 w 228944"/>
                <a:gd name="connsiteY8" fmla="*/ 538504 h 675098"/>
                <a:gd name="connsiteX9" fmla="*/ 228754 w 228944"/>
                <a:gd name="connsiteY9" fmla="*/ 538504 h 675098"/>
                <a:gd name="connsiteX10" fmla="*/ 173192 w 228944"/>
                <a:gd name="connsiteY10" fmla="*/ 533742 h 675098"/>
                <a:gd name="connsiteX11" fmla="*/ 152554 w 228944"/>
                <a:gd name="connsiteY11" fmla="*/ 616292 h 675098"/>
                <a:gd name="connsiteX12" fmla="*/ 135092 w 228944"/>
                <a:gd name="connsiteY12" fmla="*/ 651217 h 675098"/>
                <a:gd name="connsiteX13" fmla="*/ 58892 w 228944"/>
                <a:gd name="connsiteY13" fmla="*/ 660742 h 675098"/>
                <a:gd name="connsiteX14" fmla="*/ 3329 w 228944"/>
                <a:gd name="connsiteY14" fmla="*/ 652804 h 675098"/>
                <a:gd name="connsiteX15" fmla="*/ 6504 w 228944"/>
                <a:gd name="connsiteY15" fmla="*/ 506754 h 675098"/>
                <a:gd name="connsiteX16" fmla="*/ 8092 w 228944"/>
                <a:gd name="connsiteY16" fmla="*/ 274979 h 675098"/>
                <a:gd name="connsiteX17" fmla="*/ 30317 w 228944"/>
                <a:gd name="connsiteY17" fmla="*/ 95592 h 675098"/>
                <a:gd name="connsiteX18" fmla="*/ 55717 w 228944"/>
                <a:gd name="connsiteY18" fmla="*/ 17804 h 6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8944" h="675098">
                  <a:moveTo>
                    <a:pt x="55717" y="17804"/>
                  </a:moveTo>
                  <a:cubicBezTo>
                    <a:pt x="53071" y="74425"/>
                    <a:pt x="22115" y="329748"/>
                    <a:pt x="14442" y="435317"/>
                  </a:cubicBezTo>
                  <a:cubicBezTo>
                    <a:pt x="6769" y="540886"/>
                    <a:pt x="9415" y="612853"/>
                    <a:pt x="9679" y="651217"/>
                  </a:cubicBezTo>
                  <a:cubicBezTo>
                    <a:pt x="9943" y="689581"/>
                    <a:pt x="7033" y="662065"/>
                    <a:pt x="16029" y="665504"/>
                  </a:cubicBezTo>
                  <a:cubicBezTo>
                    <a:pt x="25025" y="668943"/>
                    <a:pt x="36931" y="671325"/>
                    <a:pt x="63654" y="671854"/>
                  </a:cubicBezTo>
                  <a:cubicBezTo>
                    <a:pt x="90377" y="672383"/>
                    <a:pt x="157582" y="680585"/>
                    <a:pt x="176367" y="668679"/>
                  </a:cubicBezTo>
                  <a:cubicBezTo>
                    <a:pt x="195153" y="656773"/>
                    <a:pt x="177425" y="618938"/>
                    <a:pt x="176367" y="600417"/>
                  </a:cubicBezTo>
                  <a:cubicBezTo>
                    <a:pt x="175309" y="581896"/>
                    <a:pt x="167636" y="567873"/>
                    <a:pt x="170017" y="557554"/>
                  </a:cubicBezTo>
                  <a:cubicBezTo>
                    <a:pt x="172398" y="547235"/>
                    <a:pt x="180865" y="541679"/>
                    <a:pt x="190654" y="538504"/>
                  </a:cubicBezTo>
                  <a:cubicBezTo>
                    <a:pt x="200443" y="535329"/>
                    <a:pt x="231664" y="539298"/>
                    <a:pt x="228754" y="538504"/>
                  </a:cubicBezTo>
                  <a:cubicBezTo>
                    <a:pt x="225844" y="537710"/>
                    <a:pt x="185892" y="520777"/>
                    <a:pt x="173192" y="533742"/>
                  </a:cubicBezTo>
                  <a:cubicBezTo>
                    <a:pt x="160492" y="546707"/>
                    <a:pt x="158904" y="596713"/>
                    <a:pt x="152554" y="616292"/>
                  </a:cubicBezTo>
                  <a:cubicBezTo>
                    <a:pt x="146204" y="635871"/>
                    <a:pt x="150702" y="643809"/>
                    <a:pt x="135092" y="651217"/>
                  </a:cubicBezTo>
                  <a:cubicBezTo>
                    <a:pt x="119482" y="658625"/>
                    <a:pt x="80852" y="660478"/>
                    <a:pt x="58892" y="660742"/>
                  </a:cubicBezTo>
                  <a:cubicBezTo>
                    <a:pt x="36932" y="661006"/>
                    <a:pt x="12060" y="678469"/>
                    <a:pt x="3329" y="652804"/>
                  </a:cubicBezTo>
                  <a:cubicBezTo>
                    <a:pt x="-5402" y="627139"/>
                    <a:pt x="5710" y="569725"/>
                    <a:pt x="6504" y="506754"/>
                  </a:cubicBezTo>
                  <a:cubicBezTo>
                    <a:pt x="7298" y="443783"/>
                    <a:pt x="4123" y="343506"/>
                    <a:pt x="8092" y="274979"/>
                  </a:cubicBezTo>
                  <a:cubicBezTo>
                    <a:pt x="12061" y="206452"/>
                    <a:pt x="24761" y="137132"/>
                    <a:pt x="30317" y="95592"/>
                  </a:cubicBezTo>
                  <a:cubicBezTo>
                    <a:pt x="35873" y="54053"/>
                    <a:pt x="58363" y="-38817"/>
                    <a:pt x="55717" y="178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EA202EBD-72D1-47F3-8055-8EBAFBEEB5E1}"/>
                </a:ext>
              </a:extLst>
            </p:cNvPr>
            <p:cNvSpPr/>
            <p:nvPr/>
          </p:nvSpPr>
          <p:spPr>
            <a:xfrm>
              <a:off x="5633097" y="8659706"/>
              <a:ext cx="151785" cy="912278"/>
            </a:xfrm>
            <a:custGeom>
              <a:avLst/>
              <a:gdLst>
                <a:gd name="connsiteX0" fmla="*/ 150166 w 151785"/>
                <a:gd name="connsiteY0" fmla="*/ 1694 h 912278"/>
                <a:gd name="connsiteX1" fmla="*/ 102541 w 151785"/>
                <a:gd name="connsiteY1" fmla="*/ 127107 h 912278"/>
                <a:gd name="connsiteX2" fmla="*/ 120003 w 151785"/>
                <a:gd name="connsiteY2" fmla="*/ 158857 h 912278"/>
                <a:gd name="connsiteX3" fmla="*/ 120003 w 151785"/>
                <a:gd name="connsiteY3" fmla="*/ 187432 h 912278"/>
                <a:gd name="connsiteX4" fmla="*/ 61266 w 151785"/>
                <a:gd name="connsiteY4" fmla="*/ 527157 h 912278"/>
                <a:gd name="connsiteX5" fmla="*/ 40628 w 151785"/>
                <a:gd name="connsiteY5" fmla="*/ 681144 h 912278"/>
                <a:gd name="connsiteX6" fmla="*/ 39041 w 151785"/>
                <a:gd name="connsiteY6" fmla="*/ 731944 h 912278"/>
                <a:gd name="connsiteX7" fmla="*/ 18403 w 151785"/>
                <a:gd name="connsiteY7" fmla="*/ 736707 h 912278"/>
                <a:gd name="connsiteX8" fmla="*/ 13641 w 151785"/>
                <a:gd name="connsiteY8" fmla="*/ 765282 h 912278"/>
                <a:gd name="connsiteX9" fmla="*/ 12053 w 151785"/>
                <a:gd name="connsiteY9" fmla="*/ 851007 h 912278"/>
                <a:gd name="connsiteX10" fmla="*/ 16816 w 151785"/>
                <a:gd name="connsiteY10" fmla="*/ 911332 h 912278"/>
                <a:gd name="connsiteX11" fmla="*/ 941 w 151785"/>
                <a:gd name="connsiteY11" fmla="*/ 803382 h 912278"/>
                <a:gd name="connsiteX12" fmla="*/ 7291 w 151785"/>
                <a:gd name="connsiteY12" fmla="*/ 758932 h 912278"/>
                <a:gd name="connsiteX13" fmla="*/ 51741 w 151785"/>
                <a:gd name="connsiteY13" fmla="*/ 700194 h 912278"/>
                <a:gd name="connsiteX14" fmla="*/ 73966 w 151785"/>
                <a:gd name="connsiteY14" fmla="*/ 482707 h 912278"/>
                <a:gd name="connsiteX15" fmla="*/ 137466 w 151785"/>
                <a:gd name="connsiteY15" fmla="*/ 138219 h 912278"/>
                <a:gd name="connsiteX16" fmla="*/ 139053 w 151785"/>
                <a:gd name="connsiteY16" fmla="*/ 60432 h 912278"/>
                <a:gd name="connsiteX17" fmla="*/ 150166 w 151785"/>
                <a:gd name="connsiteY17" fmla="*/ 1694 h 91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785" h="912278">
                  <a:moveTo>
                    <a:pt x="150166" y="1694"/>
                  </a:moveTo>
                  <a:cubicBezTo>
                    <a:pt x="144081" y="12807"/>
                    <a:pt x="107568" y="100913"/>
                    <a:pt x="102541" y="127107"/>
                  </a:cubicBezTo>
                  <a:cubicBezTo>
                    <a:pt x="97514" y="153301"/>
                    <a:pt x="117093" y="148803"/>
                    <a:pt x="120003" y="158857"/>
                  </a:cubicBezTo>
                  <a:cubicBezTo>
                    <a:pt x="122913" y="168911"/>
                    <a:pt x="129792" y="126049"/>
                    <a:pt x="120003" y="187432"/>
                  </a:cubicBezTo>
                  <a:cubicBezTo>
                    <a:pt x="110213" y="248815"/>
                    <a:pt x="74495" y="444872"/>
                    <a:pt x="61266" y="527157"/>
                  </a:cubicBezTo>
                  <a:cubicBezTo>
                    <a:pt x="48037" y="609442"/>
                    <a:pt x="44332" y="647013"/>
                    <a:pt x="40628" y="681144"/>
                  </a:cubicBezTo>
                  <a:cubicBezTo>
                    <a:pt x="36924" y="715275"/>
                    <a:pt x="42745" y="722684"/>
                    <a:pt x="39041" y="731944"/>
                  </a:cubicBezTo>
                  <a:cubicBezTo>
                    <a:pt x="35337" y="741205"/>
                    <a:pt x="22636" y="731151"/>
                    <a:pt x="18403" y="736707"/>
                  </a:cubicBezTo>
                  <a:cubicBezTo>
                    <a:pt x="14170" y="742263"/>
                    <a:pt x="14699" y="746232"/>
                    <a:pt x="13641" y="765282"/>
                  </a:cubicBezTo>
                  <a:cubicBezTo>
                    <a:pt x="12583" y="784332"/>
                    <a:pt x="11524" y="826665"/>
                    <a:pt x="12053" y="851007"/>
                  </a:cubicBezTo>
                  <a:cubicBezTo>
                    <a:pt x="12582" y="875349"/>
                    <a:pt x="18668" y="919270"/>
                    <a:pt x="16816" y="911332"/>
                  </a:cubicBezTo>
                  <a:cubicBezTo>
                    <a:pt x="14964" y="903395"/>
                    <a:pt x="2528" y="828782"/>
                    <a:pt x="941" y="803382"/>
                  </a:cubicBezTo>
                  <a:cubicBezTo>
                    <a:pt x="-647" y="777982"/>
                    <a:pt x="-1176" y="776130"/>
                    <a:pt x="7291" y="758932"/>
                  </a:cubicBezTo>
                  <a:cubicBezTo>
                    <a:pt x="15758" y="741734"/>
                    <a:pt x="40629" y="746231"/>
                    <a:pt x="51741" y="700194"/>
                  </a:cubicBezTo>
                  <a:cubicBezTo>
                    <a:pt x="62853" y="654157"/>
                    <a:pt x="59679" y="576369"/>
                    <a:pt x="73966" y="482707"/>
                  </a:cubicBezTo>
                  <a:cubicBezTo>
                    <a:pt x="88253" y="389045"/>
                    <a:pt x="126618" y="208598"/>
                    <a:pt x="137466" y="138219"/>
                  </a:cubicBezTo>
                  <a:cubicBezTo>
                    <a:pt x="148314" y="67840"/>
                    <a:pt x="134555" y="83980"/>
                    <a:pt x="139053" y="60432"/>
                  </a:cubicBezTo>
                  <a:cubicBezTo>
                    <a:pt x="143551" y="36884"/>
                    <a:pt x="156251" y="-9419"/>
                    <a:pt x="150166" y="16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19918F06-120E-4B90-88C4-952D53CB791F}"/>
                </a:ext>
              </a:extLst>
            </p:cNvPr>
            <p:cNvSpPr/>
            <p:nvPr/>
          </p:nvSpPr>
          <p:spPr>
            <a:xfrm>
              <a:off x="5785469" y="8658225"/>
              <a:ext cx="196960" cy="784721"/>
            </a:xfrm>
            <a:custGeom>
              <a:avLst/>
              <a:gdLst>
                <a:gd name="connsiteX0" fmla="*/ 969 w 196960"/>
                <a:gd name="connsiteY0" fmla="*/ 0 h 784721"/>
                <a:gd name="connsiteX1" fmla="*/ 180356 w 196960"/>
                <a:gd name="connsiteY1" fmla="*/ 22225 h 784721"/>
                <a:gd name="connsiteX2" fmla="*/ 186706 w 196960"/>
                <a:gd name="connsiteY2" fmla="*/ 42863 h 784721"/>
                <a:gd name="connsiteX3" fmla="*/ 159719 w 196960"/>
                <a:gd name="connsiteY3" fmla="*/ 114300 h 784721"/>
                <a:gd name="connsiteX4" fmla="*/ 142256 w 196960"/>
                <a:gd name="connsiteY4" fmla="*/ 168275 h 784721"/>
                <a:gd name="connsiteX5" fmla="*/ 115269 w 196960"/>
                <a:gd name="connsiteY5" fmla="*/ 185738 h 784721"/>
                <a:gd name="connsiteX6" fmla="*/ 80344 w 196960"/>
                <a:gd name="connsiteY6" fmla="*/ 323850 h 784721"/>
                <a:gd name="connsiteX7" fmla="*/ 29544 w 196960"/>
                <a:gd name="connsiteY7" fmla="*/ 706438 h 784721"/>
                <a:gd name="connsiteX8" fmla="*/ 32719 w 196960"/>
                <a:gd name="connsiteY8" fmla="*/ 777875 h 784721"/>
                <a:gd name="connsiteX9" fmla="*/ 35894 w 196960"/>
                <a:gd name="connsiteY9" fmla="*/ 601663 h 784721"/>
                <a:gd name="connsiteX10" fmla="*/ 83519 w 196960"/>
                <a:gd name="connsiteY10" fmla="*/ 304800 h 784721"/>
                <a:gd name="connsiteX11" fmla="*/ 143844 w 196960"/>
                <a:gd name="connsiteY11" fmla="*/ 182563 h 784721"/>
                <a:gd name="connsiteX12" fmla="*/ 158131 w 196960"/>
                <a:gd name="connsiteY12" fmla="*/ 114300 h 784721"/>
                <a:gd name="connsiteX13" fmla="*/ 169244 w 196960"/>
                <a:gd name="connsiteY13" fmla="*/ 36513 h 784721"/>
                <a:gd name="connsiteX14" fmla="*/ 110506 w 196960"/>
                <a:gd name="connsiteY14" fmla="*/ 22225 h 784721"/>
                <a:gd name="connsiteX15" fmla="*/ 969 w 196960"/>
                <a:gd name="connsiteY15" fmla="*/ 0 h 78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960" h="784721">
                  <a:moveTo>
                    <a:pt x="969" y="0"/>
                  </a:moveTo>
                  <a:cubicBezTo>
                    <a:pt x="12611" y="0"/>
                    <a:pt x="149400" y="15081"/>
                    <a:pt x="180356" y="22225"/>
                  </a:cubicBezTo>
                  <a:cubicBezTo>
                    <a:pt x="211312" y="29369"/>
                    <a:pt x="190146" y="27517"/>
                    <a:pt x="186706" y="42863"/>
                  </a:cubicBezTo>
                  <a:cubicBezTo>
                    <a:pt x="183267" y="58209"/>
                    <a:pt x="167127" y="93398"/>
                    <a:pt x="159719" y="114300"/>
                  </a:cubicBezTo>
                  <a:cubicBezTo>
                    <a:pt x="152311" y="135202"/>
                    <a:pt x="149664" y="156369"/>
                    <a:pt x="142256" y="168275"/>
                  </a:cubicBezTo>
                  <a:cubicBezTo>
                    <a:pt x="134848" y="180181"/>
                    <a:pt x="125588" y="159809"/>
                    <a:pt x="115269" y="185738"/>
                  </a:cubicBezTo>
                  <a:cubicBezTo>
                    <a:pt x="104950" y="211667"/>
                    <a:pt x="94632" y="237067"/>
                    <a:pt x="80344" y="323850"/>
                  </a:cubicBezTo>
                  <a:cubicBezTo>
                    <a:pt x="66057" y="410633"/>
                    <a:pt x="37482" y="630767"/>
                    <a:pt x="29544" y="706438"/>
                  </a:cubicBezTo>
                  <a:cubicBezTo>
                    <a:pt x="21606" y="782109"/>
                    <a:pt x="31661" y="795337"/>
                    <a:pt x="32719" y="777875"/>
                  </a:cubicBezTo>
                  <a:cubicBezTo>
                    <a:pt x="33777" y="760413"/>
                    <a:pt x="27427" y="680509"/>
                    <a:pt x="35894" y="601663"/>
                  </a:cubicBezTo>
                  <a:cubicBezTo>
                    <a:pt x="44361" y="522817"/>
                    <a:pt x="65527" y="374650"/>
                    <a:pt x="83519" y="304800"/>
                  </a:cubicBezTo>
                  <a:cubicBezTo>
                    <a:pt x="101511" y="234950"/>
                    <a:pt x="131409" y="214313"/>
                    <a:pt x="143844" y="182563"/>
                  </a:cubicBezTo>
                  <a:cubicBezTo>
                    <a:pt x="156279" y="150813"/>
                    <a:pt x="153898" y="138642"/>
                    <a:pt x="158131" y="114300"/>
                  </a:cubicBezTo>
                  <a:cubicBezTo>
                    <a:pt x="162364" y="89958"/>
                    <a:pt x="177181" y="51859"/>
                    <a:pt x="169244" y="36513"/>
                  </a:cubicBezTo>
                  <a:cubicBezTo>
                    <a:pt x="161307" y="21167"/>
                    <a:pt x="135112" y="26987"/>
                    <a:pt x="110506" y="22225"/>
                  </a:cubicBezTo>
                  <a:cubicBezTo>
                    <a:pt x="85900" y="17463"/>
                    <a:pt x="-10673" y="0"/>
                    <a:pt x="9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D38546AC-29EB-4967-BCB8-04F5809BEA2E}"/>
                </a:ext>
              </a:extLst>
            </p:cNvPr>
            <p:cNvSpPr/>
            <p:nvPr/>
          </p:nvSpPr>
          <p:spPr>
            <a:xfrm>
              <a:off x="5805429" y="9339254"/>
              <a:ext cx="195372" cy="112843"/>
            </a:xfrm>
            <a:custGeom>
              <a:avLst/>
              <a:gdLst>
                <a:gd name="connsiteX0" fmla="*/ 59 w 195372"/>
                <a:gd name="connsiteY0" fmla="*/ 90496 h 112843"/>
                <a:gd name="connsiteX1" fmla="*/ 76259 w 195372"/>
                <a:gd name="connsiteY1" fmla="*/ 112721 h 112843"/>
                <a:gd name="connsiteX2" fmla="*/ 82609 w 195372"/>
                <a:gd name="connsiteY2" fmla="*/ 96846 h 112843"/>
                <a:gd name="connsiteX3" fmla="*/ 88959 w 195372"/>
                <a:gd name="connsiteY3" fmla="*/ 46046 h 112843"/>
                <a:gd name="connsiteX4" fmla="*/ 92134 w 195372"/>
                <a:gd name="connsiteY4" fmla="*/ 12709 h 112843"/>
                <a:gd name="connsiteX5" fmla="*/ 103246 w 195372"/>
                <a:gd name="connsiteY5" fmla="*/ 9 h 112843"/>
                <a:gd name="connsiteX6" fmla="*/ 184209 w 195372"/>
                <a:gd name="connsiteY6" fmla="*/ 14296 h 112843"/>
                <a:gd name="connsiteX7" fmla="*/ 187384 w 195372"/>
                <a:gd name="connsiteY7" fmla="*/ 25409 h 112843"/>
                <a:gd name="connsiteX8" fmla="*/ 115946 w 195372"/>
                <a:gd name="connsiteY8" fmla="*/ 15884 h 112843"/>
                <a:gd name="connsiteX9" fmla="*/ 71496 w 195372"/>
                <a:gd name="connsiteY9" fmla="*/ 58746 h 112843"/>
                <a:gd name="connsiteX10" fmla="*/ 63559 w 195372"/>
                <a:gd name="connsiteY10" fmla="*/ 90496 h 112843"/>
                <a:gd name="connsiteX11" fmla="*/ 59 w 195372"/>
                <a:gd name="connsiteY11" fmla="*/ 90496 h 11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372" h="112843">
                  <a:moveTo>
                    <a:pt x="59" y="90496"/>
                  </a:moveTo>
                  <a:cubicBezTo>
                    <a:pt x="2176" y="94200"/>
                    <a:pt x="62501" y="111663"/>
                    <a:pt x="76259" y="112721"/>
                  </a:cubicBezTo>
                  <a:cubicBezTo>
                    <a:pt x="90017" y="113779"/>
                    <a:pt x="80492" y="107958"/>
                    <a:pt x="82609" y="96846"/>
                  </a:cubicBezTo>
                  <a:cubicBezTo>
                    <a:pt x="84726" y="85734"/>
                    <a:pt x="87372" y="60069"/>
                    <a:pt x="88959" y="46046"/>
                  </a:cubicBezTo>
                  <a:cubicBezTo>
                    <a:pt x="90546" y="32023"/>
                    <a:pt x="89753" y="20382"/>
                    <a:pt x="92134" y="12709"/>
                  </a:cubicBezTo>
                  <a:cubicBezTo>
                    <a:pt x="94515" y="5036"/>
                    <a:pt x="87900" y="-255"/>
                    <a:pt x="103246" y="9"/>
                  </a:cubicBezTo>
                  <a:cubicBezTo>
                    <a:pt x="118592" y="273"/>
                    <a:pt x="170186" y="10063"/>
                    <a:pt x="184209" y="14296"/>
                  </a:cubicBezTo>
                  <a:cubicBezTo>
                    <a:pt x="198232" y="18529"/>
                    <a:pt x="198761" y="25144"/>
                    <a:pt x="187384" y="25409"/>
                  </a:cubicBezTo>
                  <a:cubicBezTo>
                    <a:pt x="176007" y="25674"/>
                    <a:pt x="135261" y="10328"/>
                    <a:pt x="115946" y="15884"/>
                  </a:cubicBezTo>
                  <a:cubicBezTo>
                    <a:pt x="96631" y="21440"/>
                    <a:pt x="80227" y="46311"/>
                    <a:pt x="71496" y="58746"/>
                  </a:cubicBezTo>
                  <a:cubicBezTo>
                    <a:pt x="62765" y="71181"/>
                    <a:pt x="73878" y="84410"/>
                    <a:pt x="63559" y="90496"/>
                  </a:cubicBezTo>
                  <a:cubicBezTo>
                    <a:pt x="53240" y="96582"/>
                    <a:pt x="-2058" y="86792"/>
                    <a:pt x="59" y="904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50E8FEF7-A7D1-45FA-891F-0CB8A3557CAB}"/>
                </a:ext>
              </a:extLst>
            </p:cNvPr>
            <p:cNvSpPr/>
            <p:nvPr/>
          </p:nvSpPr>
          <p:spPr>
            <a:xfrm>
              <a:off x="5640388" y="9363431"/>
              <a:ext cx="361538" cy="279846"/>
            </a:xfrm>
            <a:custGeom>
              <a:avLst/>
              <a:gdLst>
                <a:gd name="connsiteX0" fmla="*/ 360362 w 361538"/>
                <a:gd name="connsiteY0" fmla="*/ 2819 h 279846"/>
                <a:gd name="connsiteX1" fmla="*/ 311150 w 361538"/>
                <a:gd name="connsiteY1" fmla="*/ 185382 h 279846"/>
                <a:gd name="connsiteX2" fmla="*/ 303212 w 361538"/>
                <a:gd name="connsiteY2" fmla="*/ 213957 h 279846"/>
                <a:gd name="connsiteX3" fmla="*/ 300037 w 361538"/>
                <a:gd name="connsiteY3" fmla="*/ 274282 h 279846"/>
                <a:gd name="connsiteX4" fmla="*/ 247650 w 361538"/>
                <a:gd name="connsiteY4" fmla="*/ 274282 h 279846"/>
                <a:gd name="connsiteX5" fmla="*/ 165100 w 361538"/>
                <a:gd name="connsiteY5" fmla="*/ 248882 h 279846"/>
                <a:gd name="connsiteX6" fmla="*/ 0 w 361538"/>
                <a:gd name="connsiteY6" fmla="*/ 198082 h 279846"/>
                <a:gd name="connsiteX7" fmla="*/ 165100 w 361538"/>
                <a:gd name="connsiteY7" fmla="*/ 256819 h 279846"/>
                <a:gd name="connsiteX8" fmla="*/ 295275 w 361538"/>
                <a:gd name="connsiteY8" fmla="*/ 279044 h 279846"/>
                <a:gd name="connsiteX9" fmla="*/ 314325 w 361538"/>
                <a:gd name="connsiteY9" fmla="*/ 242532 h 279846"/>
                <a:gd name="connsiteX10" fmla="*/ 325437 w 361538"/>
                <a:gd name="connsiteY10" fmla="*/ 177444 h 279846"/>
                <a:gd name="connsiteX11" fmla="*/ 344487 w 361538"/>
                <a:gd name="connsiteY11" fmla="*/ 80607 h 279846"/>
                <a:gd name="connsiteX12" fmla="*/ 360362 w 361538"/>
                <a:gd name="connsiteY12" fmla="*/ 2819 h 27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538" h="279846">
                  <a:moveTo>
                    <a:pt x="360362" y="2819"/>
                  </a:moveTo>
                  <a:cubicBezTo>
                    <a:pt x="354806" y="20281"/>
                    <a:pt x="320675" y="150192"/>
                    <a:pt x="311150" y="185382"/>
                  </a:cubicBezTo>
                  <a:cubicBezTo>
                    <a:pt x="301625" y="220572"/>
                    <a:pt x="305064" y="199140"/>
                    <a:pt x="303212" y="213957"/>
                  </a:cubicBezTo>
                  <a:cubicBezTo>
                    <a:pt x="301360" y="228774"/>
                    <a:pt x="309297" y="264228"/>
                    <a:pt x="300037" y="274282"/>
                  </a:cubicBezTo>
                  <a:cubicBezTo>
                    <a:pt x="290777" y="284336"/>
                    <a:pt x="270140" y="278515"/>
                    <a:pt x="247650" y="274282"/>
                  </a:cubicBezTo>
                  <a:cubicBezTo>
                    <a:pt x="225160" y="270049"/>
                    <a:pt x="165100" y="248882"/>
                    <a:pt x="165100" y="248882"/>
                  </a:cubicBezTo>
                  <a:lnTo>
                    <a:pt x="0" y="198082"/>
                  </a:lnTo>
                  <a:cubicBezTo>
                    <a:pt x="0" y="199405"/>
                    <a:pt x="115888" y="243325"/>
                    <a:pt x="165100" y="256819"/>
                  </a:cubicBezTo>
                  <a:cubicBezTo>
                    <a:pt x="214312" y="270313"/>
                    <a:pt x="270404" y="281425"/>
                    <a:pt x="295275" y="279044"/>
                  </a:cubicBezTo>
                  <a:cubicBezTo>
                    <a:pt x="320146" y="276663"/>
                    <a:pt x="309298" y="259465"/>
                    <a:pt x="314325" y="242532"/>
                  </a:cubicBezTo>
                  <a:cubicBezTo>
                    <a:pt x="319352" y="225599"/>
                    <a:pt x="320410" y="204431"/>
                    <a:pt x="325437" y="177444"/>
                  </a:cubicBezTo>
                  <a:cubicBezTo>
                    <a:pt x="330464" y="150457"/>
                    <a:pt x="338666" y="107595"/>
                    <a:pt x="344487" y="80607"/>
                  </a:cubicBezTo>
                  <a:cubicBezTo>
                    <a:pt x="350308" y="53619"/>
                    <a:pt x="365918" y="-14643"/>
                    <a:pt x="360362" y="28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944D5B6C-17F6-4AD4-A11E-C99D1D96BB3D}"/>
                </a:ext>
              </a:extLst>
            </p:cNvPr>
            <p:cNvSpPr/>
            <p:nvPr/>
          </p:nvSpPr>
          <p:spPr>
            <a:xfrm>
              <a:off x="5732348" y="8689828"/>
              <a:ext cx="198695" cy="467842"/>
            </a:xfrm>
            <a:custGeom>
              <a:avLst/>
              <a:gdLst>
                <a:gd name="connsiteX0" fmla="*/ 198552 w 198695"/>
                <a:gd name="connsiteY0" fmla="*/ 33485 h 467842"/>
                <a:gd name="connsiteX1" fmla="*/ 81077 w 198695"/>
                <a:gd name="connsiteY1" fmla="*/ 12847 h 467842"/>
                <a:gd name="connsiteX2" fmla="*/ 57265 w 198695"/>
                <a:gd name="connsiteY2" fmla="*/ 60472 h 467842"/>
                <a:gd name="connsiteX3" fmla="*/ 50915 w 198695"/>
                <a:gd name="connsiteY3" fmla="*/ 93810 h 467842"/>
                <a:gd name="connsiteX4" fmla="*/ 74727 w 198695"/>
                <a:gd name="connsiteY4" fmla="*/ 108097 h 467842"/>
                <a:gd name="connsiteX5" fmla="*/ 60440 w 198695"/>
                <a:gd name="connsiteY5" fmla="*/ 143022 h 467842"/>
                <a:gd name="connsiteX6" fmla="*/ 115 w 198695"/>
                <a:gd name="connsiteY6" fmla="*/ 465285 h 467842"/>
                <a:gd name="connsiteX7" fmla="*/ 46152 w 198695"/>
                <a:gd name="connsiteY7" fmla="*/ 284310 h 467842"/>
                <a:gd name="connsiteX8" fmla="*/ 81077 w 198695"/>
                <a:gd name="connsiteY8" fmla="*/ 109685 h 467842"/>
                <a:gd name="connsiteX9" fmla="*/ 68377 w 198695"/>
                <a:gd name="connsiteY9" fmla="*/ 90635 h 467842"/>
                <a:gd name="connsiteX10" fmla="*/ 76315 w 198695"/>
                <a:gd name="connsiteY10" fmla="*/ 30310 h 467842"/>
                <a:gd name="connsiteX11" fmla="*/ 104890 w 198695"/>
                <a:gd name="connsiteY11" fmla="*/ 147 h 467842"/>
                <a:gd name="connsiteX12" fmla="*/ 198552 w 198695"/>
                <a:gd name="connsiteY12" fmla="*/ 33485 h 4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695" h="467842">
                  <a:moveTo>
                    <a:pt x="198552" y="33485"/>
                  </a:moveTo>
                  <a:cubicBezTo>
                    <a:pt x="194583" y="35602"/>
                    <a:pt x="104625" y="8349"/>
                    <a:pt x="81077" y="12847"/>
                  </a:cubicBezTo>
                  <a:cubicBezTo>
                    <a:pt x="57529" y="17345"/>
                    <a:pt x="62292" y="46978"/>
                    <a:pt x="57265" y="60472"/>
                  </a:cubicBezTo>
                  <a:cubicBezTo>
                    <a:pt x="52238" y="73966"/>
                    <a:pt x="48005" y="85873"/>
                    <a:pt x="50915" y="93810"/>
                  </a:cubicBezTo>
                  <a:cubicBezTo>
                    <a:pt x="53825" y="101747"/>
                    <a:pt x="73139" y="99895"/>
                    <a:pt x="74727" y="108097"/>
                  </a:cubicBezTo>
                  <a:cubicBezTo>
                    <a:pt x="76315" y="116299"/>
                    <a:pt x="72875" y="83491"/>
                    <a:pt x="60440" y="143022"/>
                  </a:cubicBezTo>
                  <a:cubicBezTo>
                    <a:pt x="48005" y="202553"/>
                    <a:pt x="2496" y="441737"/>
                    <a:pt x="115" y="465285"/>
                  </a:cubicBezTo>
                  <a:cubicBezTo>
                    <a:pt x="-2266" y="488833"/>
                    <a:pt x="32658" y="343577"/>
                    <a:pt x="46152" y="284310"/>
                  </a:cubicBezTo>
                  <a:cubicBezTo>
                    <a:pt x="59646" y="225043"/>
                    <a:pt x="77373" y="141964"/>
                    <a:pt x="81077" y="109685"/>
                  </a:cubicBezTo>
                  <a:cubicBezTo>
                    <a:pt x="84781" y="77406"/>
                    <a:pt x="69171" y="103864"/>
                    <a:pt x="68377" y="90635"/>
                  </a:cubicBezTo>
                  <a:cubicBezTo>
                    <a:pt x="67583" y="77406"/>
                    <a:pt x="70229" y="45391"/>
                    <a:pt x="76315" y="30310"/>
                  </a:cubicBezTo>
                  <a:cubicBezTo>
                    <a:pt x="82400" y="15229"/>
                    <a:pt x="86634" y="2793"/>
                    <a:pt x="104890" y="147"/>
                  </a:cubicBezTo>
                  <a:cubicBezTo>
                    <a:pt x="123146" y="-2499"/>
                    <a:pt x="202521" y="31368"/>
                    <a:pt x="198552" y="334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5E43D8F2-F93A-45BB-9DF4-144D0E8FB12A}"/>
                </a:ext>
              </a:extLst>
            </p:cNvPr>
            <p:cNvSpPr/>
            <p:nvPr/>
          </p:nvSpPr>
          <p:spPr>
            <a:xfrm>
              <a:off x="5783143" y="8713788"/>
              <a:ext cx="149423" cy="766039"/>
            </a:xfrm>
            <a:custGeom>
              <a:avLst/>
              <a:gdLst>
                <a:gd name="connsiteX0" fmla="*/ 149345 w 149423"/>
                <a:gd name="connsiteY0" fmla="*/ 0 h 766039"/>
                <a:gd name="connsiteX1" fmla="*/ 136645 w 149423"/>
                <a:gd name="connsiteY1" fmla="*/ 79375 h 766039"/>
                <a:gd name="connsiteX2" fmla="*/ 100132 w 149423"/>
                <a:gd name="connsiteY2" fmla="*/ 109537 h 766039"/>
                <a:gd name="connsiteX3" fmla="*/ 50920 w 149423"/>
                <a:gd name="connsiteY3" fmla="*/ 266700 h 766039"/>
                <a:gd name="connsiteX4" fmla="*/ 3295 w 149423"/>
                <a:gd name="connsiteY4" fmla="*/ 749300 h 766039"/>
                <a:gd name="connsiteX5" fmla="*/ 12820 w 149423"/>
                <a:gd name="connsiteY5" fmla="*/ 612775 h 766039"/>
                <a:gd name="connsiteX6" fmla="*/ 82670 w 149423"/>
                <a:gd name="connsiteY6" fmla="*/ 200025 h 766039"/>
                <a:gd name="connsiteX7" fmla="*/ 106482 w 149423"/>
                <a:gd name="connsiteY7" fmla="*/ 120650 h 766039"/>
                <a:gd name="connsiteX8" fmla="*/ 131882 w 149423"/>
                <a:gd name="connsiteY8" fmla="*/ 80962 h 766039"/>
                <a:gd name="connsiteX9" fmla="*/ 149345 w 149423"/>
                <a:gd name="connsiteY9" fmla="*/ 0 h 76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23" h="766039">
                  <a:moveTo>
                    <a:pt x="149345" y="0"/>
                  </a:moveTo>
                  <a:cubicBezTo>
                    <a:pt x="150139" y="-265"/>
                    <a:pt x="144847" y="61119"/>
                    <a:pt x="136645" y="79375"/>
                  </a:cubicBezTo>
                  <a:cubicBezTo>
                    <a:pt x="128443" y="97631"/>
                    <a:pt x="114419" y="78316"/>
                    <a:pt x="100132" y="109537"/>
                  </a:cubicBezTo>
                  <a:cubicBezTo>
                    <a:pt x="85844" y="140758"/>
                    <a:pt x="67060" y="160073"/>
                    <a:pt x="50920" y="266700"/>
                  </a:cubicBezTo>
                  <a:cubicBezTo>
                    <a:pt x="34780" y="373327"/>
                    <a:pt x="9645" y="691621"/>
                    <a:pt x="3295" y="749300"/>
                  </a:cubicBezTo>
                  <a:cubicBezTo>
                    <a:pt x="-3055" y="806979"/>
                    <a:pt x="-409" y="704321"/>
                    <a:pt x="12820" y="612775"/>
                  </a:cubicBezTo>
                  <a:cubicBezTo>
                    <a:pt x="26049" y="521229"/>
                    <a:pt x="67060" y="282046"/>
                    <a:pt x="82670" y="200025"/>
                  </a:cubicBezTo>
                  <a:cubicBezTo>
                    <a:pt x="98280" y="118004"/>
                    <a:pt x="98280" y="140494"/>
                    <a:pt x="106482" y="120650"/>
                  </a:cubicBezTo>
                  <a:cubicBezTo>
                    <a:pt x="114684" y="100806"/>
                    <a:pt x="125797" y="99747"/>
                    <a:pt x="131882" y="80962"/>
                  </a:cubicBezTo>
                  <a:cubicBezTo>
                    <a:pt x="137967" y="62177"/>
                    <a:pt x="148551" y="265"/>
                    <a:pt x="1493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1F64804D-A631-4F1B-ACA4-462763290B38}"/>
                </a:ext>
              </a:extLst>
            </p:cNvPr>
            <p:cNvSpPr/>
            <p:nvPr/>
          </p:nvSpPr>
          <p:spPr>
            <a:xfrm>
              <a:off x="5677887" y="9124814"/>
              <a:ext cx="247310" cy="497976"/>
            </a:xfrm>
            <a:custGeom>
              <a:avLst/>
              <a:gdLst>
                <a:gd name="connsiteX0" fmla="*/ 59338 w 247310"/>
                <a:gd name="connsiteY0" fmla="*/ 136 h 497976"/>
                <a:gd name="connsiteX1" fmla="*/ 41876 w 247310"/>
                <a:gd name="connsiteY1" fmla="*/ 227149 h 497976"/>
                <a:gd name="connsiteX2" fmla="*/ 46638 w 247310"/>
                <a:gd name="connsiteY2" fmla="*/ 303349 h 497976"/>
                <a:gd name="connsiteX3" fmla="*/ 30763 w 247310"/>
                <a:gd name="connsiteY3" fmla="*/ 317636 h 497976"/>
                <a:gd name="connsiteX4" fmla="*/ 14888 w 247310"/>
                <a:gd name="connsiteY4" fmla="*/ 338274 h 497976"/>
                <a:gd name="connsiteX5" fmla="*/ 8538 w 247310"/>
                <a:gd name="connsiteY5" fmla="*/ 387486 h 497976"/>
                <a:gd name="connsiteX6" fmla="*/ 19651 w 247310"/>
                <a:gd name="connsiteY6" fmla="*/ 427174 h 497976"/>
                <a:gd name="connsiteX7" fmla="*/ 130776 w 247310"/>
                <a:gd name="connsiteY7" fmla="*/ 466861 h 497976"/>
                <a:gd name="connsiteX8" fmla="*/ 246663 w 247310"/>
                <a:gd name="connsiteY8" fmla="*/ 497024 h 497976"/>
                <a:gd name="connsiteX9" fmla="*/ 76801 w 247310"/>
                <a:gd name="connsiteY9" fmla="*/ 430349 h 497976"/>
                <a:gd name="connsiteX10" fmla="*/ 601 w 247310"/>
                <a:gd name="connsiteY10" fmla="*/ 358911 h 497976"/>
                <a:gd name="connsiteX11" fmla="*/ 41876 w 247310"/>
                <a:gd name="connsiteY11" fmla="*/ 262074 h 497976"/>
                <a:gd name="connsiteX12" fmla="*/ 59338 w 247310"/>
                <a:gd name="connsiteY12" fmla="*/ 136 h 4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310" h="497976">
                  <a:moveTo>
                    <a:pt x="59338" y="136"/>
                  </a:moveTo>
                  <a:cubicBezTo>
                    <a:pt x="59338" y="-5685"/>
                    <a:pt x="43993" y="176614"/>
                    <a:pt x="41876" y="227149"/>
                  </a:cubicBezTo>
                  <a:cubicBezTo>
                    <a:pt x="39759" y="277684"/>
                    <a:pt x="48490" y="288268"/>
                    <a:pt x="46638" y="303349"/>
                  </a:cubicBezTo>
                  <a:cubicBezTo>
                    <a:pt x="44786" y="318430"/>
                    <a:pt x="36055" y="311815"/>
                    <a:pt x="30763" y="317636"/>
                  </a:cubicBezTo>
                  <a:cubicBezTo>
                    <a:pt x="25471" y="323457"/>
                    <a:pt x="18592" y="326632"/>
                    <a:pt x="14888" y="338274"/>
                  </a:cubicBezTo>
                  <a:cubicBezTo>
                    <a:pt x="11184" y="349916"/>
                    <a:pt x="7744" y="372669"/>
                    <a:pt x="8538" y="387486"/>
                  </a:cubicBezTo>
                  <a:cubicBezTo>
                    <a:pt x="9332" y="402303"/>
                    <a:pt x="-722" y="413945"/>
                    <a:pt x="19651" y="427174"/>
                  </a:cubicBezTo>
                  <a:cubicBezTo>
                    <a:pt x="40024" y="440403"/>
                    <a:pt x="92941" y="455219"/>
                    <a:pt x="130776" y="466861"/>
                  </a:cubicBezTo>
                  <a:cubicBezTo>
                    <a:pt x="168611" y="478503"/>
                    <a:pt x="255659" y="503109"/>
                    <a:pt x="246663" y="497024"/>
                  </a:cubicBezTo>
                  <a:cubicBezTo>
                    <a:pt x="237667" y="490939"/>
                    <a:pt x="117811" y="453368"/>
                    <a:pt x="76801" y="430349"/>
                  </a:cubicBezTo>
                  <a:cubicBezTo>
                    <a:pt x="35791" y="407330"/>
                    <a:pt x="6422" y="386957"/>
                    <a:pt x="601" y="358911"/>
                  </a:cubicBezTo>
                  <a:cubicBezTo>
                    <a:pt x="-5220" y="330865"/>
                    <a:pt x="32880" y="319488"/>
                    <a:pt x="41876" y="262074"/>
                  </a:cubicBezTo>
                  <a:cubicBezTo>
                    <a:pt x="50872" y="204660"/>
                    <a:pt x="59338" y="5957"/>
                    <a:pt x="59338" y="1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4272D11F-A149-4721-A583-7AA210AB2BB3}"/>
                </a:ext>
              </a:extLst>
            </p:cNvPr>
            <p:cNvSpPr/>
            <p:nvPr/>
          </p:nvSpPr>
          <p:spPr>
            <a:xfrm>
              <a:off x="5924041" y="9392670"/>
              <a:ext cx="38642" cy="228425"/>
            </a:xfrm>
            <a:custGeom>
              <a:avLst/>
              <a:gdLst>
                <a:gd name="connsiteX0" fmla="*/ 38609 w 38642"/>
                <a:gd name="connsiteY0" fmla="*/ 568 h 228425"/>
                <a:gd name="connsiteX1" fmla="*/ 2097 w 38642"/>
                <a:gd name="connsiteY1" fmla="*/ 221230 h 228425"/>
                <a:gd name="connsiteX2" fmla="*/ 8447 w 38642"/>
                <a:gd name="connsiteY2" fmla="*/ 159318 h 228425"/>
                <a:gd name="connsiteX3" fmla="*/ 38609 w 38642"/>
                <a:gd name="connsiteY3" fmla="*/ 568 h 22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2" h="228425">
                  <a:moveTo>
                    <a:pt x="38609" y="568"/>
                  </a:moveTo>
                  <a:cubicBezTo>
                    <a:pt x="37551" y="10887"/>
                    <a:pt x="7124" y="194772"/>
                    <a:pt x="2097" y="221230"/>
                  </a:cubicBezTo>
                  <a:cubicBezTo>
                    <a:pt x="-2930" y="247688"/>
                    <a:pt x="1832" y="195301"/>
                    <a:pt x="8447" y="159318"/>
                  </a:cubicBezTo>
                  <a:cubicBezTo>
                    <a:pt x="15061" y="123335"/>
                    <a:pt x="39667" y="-9751"/>
                    <a:pt x="38609" y="5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9B294692-B32C-4D91-B493-AAA1351D0640}"/>
                </a:ext>
              </a:extLst>
            </p:cNvPr>
            <p:cNvSpPr/>
            <p:nvPr/>
          </p:nvSpPr>
          <p:spPr>
            <a:xfrm>
              <a:off x="5771921" y="9366193"/>
              <a:ext cx="205088" cy="132518"/>
            </a:xfrm>
            <a:custGeom>
              <a:avLst/>
              <a:gdLst>
                <a:gd name="connsiteX0" fmla="*/ 205017 w 205088"/>
                <a:gd name="connsiteY0" fmla="*/ 34982 h 132518"/>
                <a:gd name="connsiteX1" fmla="*/ 151042 w 205088"/>
                <a:gd name="connsiteY1" fmla="*/ 28632 h 132518"/>
                <a:gd name="connsiteX2" fmla="*/ 141517 w 205088"/>
                <a:gd name="connsiteY2" fmla="*/ 88957 h 132518"/>
                <a:gd name="connsiteX3" fmla="*/ 128817 w 205088"/>
                <a:gd name="connsiteY3" fmla="*/ 128645 h 132518"/>
                <a:gd name="connsiteX4" fmla="*/ 87542 w 205088"/>
                <a:gd name="connsiteY4" fmla="*/ 127057 h 132518"/>
                <a:gd name="connsiteX5" fmla="*/ 229 w 205088"/>
                <a:gd name="connsiteY5" fmla="*/ 93720 h 132518"/>
                <a:gd name="connsiteX6" fmla="*/ 116117 w 205088"/>
                <a:gd name="connsiteY6" fmla="*/ 109595 h 132518"/>
                <a:gd name="connsiteX7" fmla="*/ 144692 w 205088"/>
                <a:gd name="connsiteY7" fmla="*/ 71495 h 132518"/>
                <a:gd name="connsiteX8" fmla="*/ 146279 w 205088"/>
                <a:gd name="connsiteY8" fmla="*/ 17520 h 132518"/>
                <a:gd name="connsiteX9" fmla="*/ 162154 w 205088"/>
                <a:gd name="connsiteY9" fmla="*/ 57 h 132518"/>
                <a:gd name="connsiteX10" fmla="*/ 205017 w 205088"/>
                <a:gd name="connsiteY10" fmla="*/ 34982 h 1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088" h="132518">
                  <a:moveTo>
                    <a:pt x="205017" y="34982"/>
                  </a:moveTo>
                  <a:cubicBezTo>
                    <a:pt x="203165" y="39745"/>
                    <a:pt x="161625" y="19636"/>
                    <a:pt x="151042" y="28632"/>
                  </a:cubicBezTo>
                  <a:cubicBezTo>
                    <a:pt x="140459" y="37628"/>
                    <a:pt x="145221" y="72288"/>
                    <a:pt x="141517" y="88957"/>
                  </a:cubicBezTo>
                  <a:cubicBezTo>
                    <a:pt x="137813" y="105626"/>
                    <a:pt x="137813" y="122295"/>
                    <a:pt x="128817" y="128645"/>
                  </a:cubicBezTo>
                  <a:cubicBezTo>
                    <a:pt x="119821" y="134995"/>
                    <a:pt x="108973" y="132878"/>
                    <a:pt x="87542" y="127057"/>
                  </a:cubicBezTo>
                  <a:cubicBezTo>
                    <a:pt x="66111" y="121236"/>
                    <a:pt x="-4533" y="96630"/>
                    <a:pt x="229" y="93720"/>
                  </a:cubicBezTo>
                  <a:cubicBezTo>
                    <a:pt x="4991" y="90810"/>
                    <a:pt x="92040" y="113299"/>
                    <a:pt x="116117" y="109595"/>
                  </a:cubicBezTo>
                  <a:cubicBezTo>
                    <a:pt x="140194" y="105891"/>
                    <a:pt x="139665" y="86841"/>
                    <a:pt x="144692" y="71495"/>
                  </a:cubicBezTo>
                  <a:cubicBezTo>
                    <a:pt x="149719" y="56149"/>
                    <a:pt x="143369" y="29426"/>
                    <a:pt x="146279" y="17520"/>
                  </a:cubicBezTo>
                  <a:cubicBezTo>
                    <a:pt x="149189" y="5614"/>
                    <a:pt x="152100" y="1644"/>
                    <a:pt x="162154" y="57"/>
                  </a:cubicBezTo>
                  <a:cubicBezTo>
                    <a:pt x="172208" y="-1530"/>
                    <a:pt x="206869" y="30219"/>
                    <a:pt x="205017" y="3498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917F9778-DD13-492D-BE86-B27237F872F6}"/>
                </a:ext>
              </a:extLst>
            </p:cNvPr>
            <p:cNvSpPr/>
            <p:nvPr/>
          </p:nvSpPr>
          <p:spPr>
            <a:xfrm>
              <a:off x="482664" y="1525793"/>
              <a:ext cx="2233469" cy="1815452"/>
            </a:xfrm>
            <a:custGeom>
              <a:avLst/>
              <a:gdLst>
                <a:gd name="connsiteX0" fmla="*/ 12636 w 2233469"/>
                <a:gd name="connsiteY0" fmla="*/ 2440 h 1815452"/>
                <a:gd name="connsiteX1" fmla="*/ 372469 w 2233469"/>
                <a:gd name="connsiteY1" fmla="*/ 366507 h 1815452"/>
                <a:gd name="connsiteX2" fmla="*/ 939736 w 2233469"/>
                <a:gd name="connsiteY2" fmla="*/ 573940 h 1815452"/>
                <a:gd name="connsiteX3" fmla="*/ 1545103 w 2233469"/>
                <a:gd name="connsiteY3" fmla="*/ 802540 h 1815452"/>
                <a:gd name="connsiteX4" fmla="*/ 2002303 w 2233469"/>
                <a:gd name="connsiteY4" fmla="*/ 946474 h 1815452"/>
                <a:gd name="connsiteX5" fmla="*/ 2205503 w 2233469"/>
                <a:gd name="connsiteY5" fmla="*/ 1183540 h 1815452"/>
                <a:gd name="connsiteX6" fmla="*/ 2218203 w 2233469"/>
                <a:gd name="connsiteY6" fmla="*/ 1429074 h 1815452"/>
                <a:gd name="connsiteX7" fmla="*/ 2078503 w 2233469"/>
                <a:gd name="connsiteY7" fmla="*/ 1636507 h 1815452"/>
                <a:gd name="connsiteX8" fmla="*/ 1943036 w 2233469"/>
                <a:gd name="connsiteY8" fmla="*/ 1759274 h 1815452"/>
                <a:gd name="connsiteX9" fmla="*/ 1697503 w 2233469"/>
                <a:gd name="connsiteY9" fmla="*/ 1814307 h 1815452"/>
                <a:gd name="connsiteX10" fmla="*/ 1989603 w 2233469"/>
                <a:gd name="connsiteY10" fmla="*/ 1712707 h 1815452"/>
                <a:gd name="connsiteX11" fmla="*/ 2158936 w 2233469"/>
                <a:gd name="connsiteY11" fmla="*/ 1335940 h 1815452"/>
                <a:gd name="connsiteX12" fmla="*/ 2116603 w 2233469"/>
                <a:gd name="connsiteY12" fmla="*/ 1204707 h 1815452"/>
                <a:gd name="connsiteX13" fmla="*/ 1748303 w 2233469"/>
                <a:gd name="connsiteY13" fmla="*/ 963407 h 1815452"/>
                <a:gd name="connsiteX14" fmla="*/ 910103 w 2233469"/>
                <a:gd name="connsiteY14" fmla="*/ 700940 h 1815452"/>
                <a:gd name="connsiteX15" fmla="*/ 296269 w 2233469"/>
                <a:gd name="connsiteY15" fmla="*/ 358040 h 1815452"/>
                <a:gd name="connsiteX16" fmla="*/ 101536 w 2233469"/>
                <a:gd name="connsiteY16" fmla="*/ 214107 h 1815452"/>
                <a:gd name="connsiteX17" fmla="*/ 12636 w 2233469"/>
                <a:gd name="connsiteY17" fmla="*/ 2440 h 181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33469" h="1815452">
                  <a:moveTo>
                    <a:pt x="12636" y="2440"/>
                  </a:moveTo>
                  <a:cubicBezTo>
                    <a:pt x="57792" y="27840"/>
                    <a:pt x="217952" y="271257"/>
                    <a:pt x="372469" y="366507"/>
                  </a:cubicBezTo>
                  <a:cubicBezTo>
                    <a:pt x="526986" y="461757"/>
                    <a:pt x="744297" y="501268"/>
                    <a:pt x="939736" y="573940"/>
                  </a:cubicBezTo>
                  <a:cubicBezTo>
                    <a:pt x="1135175" y="646612"/>
                    <a:pt x="1368009" y="740451"/>
                    <a:pt x="1545103" y="802540"/>
                  </a:cubicBezTo>
                  <a:cubicBezTo>
                    <a:pt x="1722197" y="864629"/>
                    <a:pt x="1892236" y="882974"/>
                    <a:pt x="2002303" y="946474"/>
                  </a:cubicBezTo>
                  <a:cubicBezTo>
                    <a:pt x="2112370" y="1009974"/>
                    <a:pt x="2169520" y="1103107"/>
                    <a:pt x="2205503" y="1183540"/>
                  </a:cubicBezTo>
                  <a:cubicBezTo>
                    <a:pt x="2241486" y="1263973"/>
                    <a:pt x="2239370" y="1353580"/>
                    <a:pt x="2218203" y="1429074"/>
                  </a:cubicBezTo>
                  <a:cubicBezTo>
                    <a:pt x="2197036" y="1504568"/>
                    <a:pt x="2124364" y="1581474"/>
                    <a:pt x="2078503" y="1636507"/>
                  </a:cubicBezTo>
                  <a:cubicBezTo>
                    <a:pt x="2032642" y="1691540"/>
                    <a:pt x="2006536" y="1729641"/>
                    <a:pt x="1943036" y="1759274"/>
                  </a:cubicBezTo>
                  <a:cubicBezTo>
                    <a:pt x="1879536" y="1788907"/>
                    <a:pt x="1689742" y="1822068"/>
                    <a:pt x="1697503" y="1814307"/>
                  </a:cubicBezTo>
                  <a:cubicBezTo>
                    <a:pt x="1705264" y="1806546"/>
                    <a:pt x="1912698" y="1792435"/>
                    <a:pt x="1989603" y="1712707"/>
                  </a:cubicBezTo>
                  <a:cubicBezTo>
                    <a:pt x="2066508" y="1632979"/>
                    <a:pt x="2137769" y="1420607"/>
                    <a:pt x="2158936" y="1335940"/>
                  </a:cubicBezTo>
                  <a:cubicBezTo>
                    <a:pt x="2180103" y="1251273"/>
                    <a:pt x="2185042" y="1266796"/>
                    <a:pt x="2116603" y="1204707"/>
                  </a:cubicBezTo>
                  <a:cubicBezTo>
                    <a:pt x="2048164" y="1142618"/>
                    <a:pt x="1949386" y="1047368"/>
                    <a:pt x="1748303" y="963407"/>
                  </a:cubicBezTo>
                  <a:cubicBezTo>
                    <a:pt x="1547220" y="879446"/>
                    <a:pt x="1152109" y="801834"/>
                    <a:pt x="910103" y="700940"/>
                  </a:cubicBezTo>
                  <a:cubicBezTo>
                    <a:pt x="668097" y="600046"/>
                    <a:pt x="431030" y="439179"/>
                    <a:pt x="296269" y="358040"/>
                  </a:cubicBezTo>
                  <a:cubicBezTo>
                    <a:pt x="161508" y="276901"/>
                    <a:pt x="148808" y="271257"/>
                    <a:pt x="101536" y="214107"/>
                  </a:cubicBezTo>
                  <a:cubicBezTo>
                    <a:pt x="54264" y="156957"/>
                    <a:pt x="-32520" y="-22960"/>
                    <a:pt x="12636" y="24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4B2311E6-BAEC-47E6-8BBA-8CCD2819B4D6}"/>
                </a:ext>
              </a:extLst>
            </p:cNvPr>
            <p:cNvSpPr/>
            <p:nvPr/>
          </p:nvSpPr>
          <p:spPr>
            <a:xfrm>
              <a:off x="2030284" y="1335469"/>
              <a:ext cx="1186639" cy="1549250"/>
            </a:xfrm>
            <a:custGeom>
              <a:avLst/>
              <a:gdLst>
                <a:gd name="connsiteX0" fmla="*/ 1170116 w 1186639"/>
                <a:gd name="connsiteY0" fmla="*/ 1466998 h 1549250"/>
                <a:gd name="connsiteX1" fmla="*/ 1161649 w 1186639"/>
                <a:gd name="connsiteY1" fmla="*/ 1416198 h 1549250"/>
                <a:gd name="connsiteX2" fmla="*/ 928816 w 1186639"/>
                <a:gd name="connsiteY2" fmla="*/ 1077531 h 1549250"/>
                <a:gd name="connsiteX3" fmla="*/ 636716 w 1186639"/>
                <a:gd name="connsiteY3" fmla="*/ 658431 h 1549250"/>
                <a:gd name="connsiteX4" fmla="*/ 281116 w 1186639"/>
                <a:gd name="connsiteY4" fmla="*/ 205464 h 1549250"/>
                <a:gd name="connsiteX5" fmla="*/ 107549 w 1186639"/>
                <a:gd name="connsiteY5" fmla="*/ 44598 h 1549250"/>
                <a:gd name="connsiteX6" fmla="*/ 10183 w 1186639"/>
                <a:gd name="connsiteY6" fmla="*/ 10731 h 1549250"/>
                <a:gd name="connsiteX7" fmla="*/ 90616 w 1186639"/>
                <a:gd name="connsiteY7" fmla="*/ 108098 h 1549250"/>
                <a:gd name="connsiteX8" fmla="*/ 784883 w 1186639"/>
                <a:gd name="connsiteY8" fmla="*/ 1022498 h 1549250"/>
                <a:gd name="connsiteX9" fmla="*/ 1072749 w 1186639"/>
                <a:gd name="connsiteY9" fmla="*/ 1522031 h 1549250"/>
                <a:gd name="connsiteX10" fmla="*/ 1170116 w 1186639"/>
                <a:gd name="connsiteY10" fmla="*/ 1466998 h 15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639" h="1549250">
                  <a:moveTo>
                    <a:pt x="1170116" y="1466998"/>
                  </a:moveTo>
                  <a:cubicBezTo>
                    <a:pt x="1184933" y="1449359"/>
                    <a:pt x="1201866" y="1481109"/>
                    <a:pt x="1161649" y="1416198"/>
                  </a:cubicBezTo>
                  <a:cubicBezTo>
                    <a:pt x="1121432" y="1351287"/>
                    <a:pt x="1016305" y="1203825"/>
                    <a:pt x="928816" y="1077531"/>
                  </a:cubicBezTo>
                  <a:cubicBezTo>
                    <a:pt x="841327" y="951236"/>
                    <a:pt x="744666" y="803775"/>
                    <a:pt x="636716" y="658431"/>
                  </a:cubicBezTo>
                  <a:cubicBezTo>
                    <a:pt x="528766" y="513087"/>
                    <a:pt x="369310" y="307769"/>
                    <a:pt x="281116" y="205464"/>
                  </a:cubicBezTo>
                  <a:cubicBezTo>
                    <a:pt x="192922" y="103159"/>
                    <a:pt x="152704" y="77053"/>
                    <a:pt x="107549" y="44598"/>
                  </a:cubicBezTo>
                  <a:cubicBezTo>
                    <a:pt x="62394" y="12143"/>
                    <a:pt x="13005" y="148"/>
                    <a:pt x="10183" y="10731"/>
                  </a:cubicBezTo>
                  <a:cubicBezTo>
                    <a:pt x="7361" y="21314"/>
                    <a:pt x="-38501" y="-60530"/>
                    <a:pt x="90616" y="108098"/>
                  </a:cubicBezTo>
                  <a:cubicBezTo>
                    <a:pt x="219733" y="276726"/>
                    <a:pt x="621194" y="786843"/>
                    <a:pt x="784883" y="1022498"/>
                  </a:cubicBezTo>
                  <a:cubicBezTo>
                    <a:pt x="948572" y="1258153"/>
                    <a:pt x="1011366" y="1443009"/>
                    <a:pt x="1072749" y="1522031"/>
                  </a:cubicBezTo>
                  <a:cubicBezTo>
                    <a:pt x="1134132" y="1601053"/>
                    <a:pt x="1155299" y="1484637"/>
                    <a:pt x="1170116" y="14669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AEF3771C-05C2-4FCC-8950-C6C31319FBDA}"/>
                </a:ext>
              </a:extLst>
            </p:cNvPr>
            <p:cNvSpPr/>
            <p:nvPr/>
          </p:nvSpPr>
          <p:spPr>
            <a:xfrm>
              <a:off x="872573" y="1334066"/>
              <a:ext cx="2722025" cy="1683708"/>
            </a:xfrm>
            <a:custGeom>
              <a:avLst/>
              <a:gdLst>
                <a:gd name="connsiteX0" fmla="*/ 2700360 w 2722025"/>
                <a:gd name="connsiteY0" fmla="*/ 3667 h 1683708"/>
                <a:gd name="connsiteX1" fmla="*/ 2658027 w 2722025"/>
                <a:gd name="connsiteY1" fmla="*/ 304234 h 1683708"/>
                <a:gd name="connsiteX2" fmla="*/ 2031494 w 2722025"/>
                <a:gd name="connsiteY2" fmla="*/ 1146667 h 1683708"/>
                <a:gd name="connsiteX3" fmla="*/ 1438827 w 2722025"/>
                <a:gd name="connsiteY3" fmla="*/ 1506501 h 1683708"/>
                <a:gd name="connsiteX4" fmla="*/ 892727 w 2722025"/>
                <a:gd name="connsiteY4" fmla="*/ 1667367 h 1683708"/>
                <a:gd name="connsiteX5" fmla="*/ 545594 w 2722025"/>
                <a:gd name="connsiteY5" fmla="*/ 1671601 h 1683708"/>
                <a:gd name="connsiteX6" fmla="*/ 249260 w 2722025"/>
                <a:gd name="connsiteY6" fmla="*/ 1608101 h 1683708"/>
                <a:gd name="connsiteX7" fmla="*/ 3727 w 2722025"/>
                <a:gd name="connsiteY7" fmla="*/ 1506501 h 1683708"/>
                <a:gd name="connsiteX8" fmla="*/ 443994 w 2722025"/>
                <a:gd name="connsiteY8" fmla="*/ 1616567 h 1683708"/>
                <a:gd name="connsiteX9" fmla="*/ 1155194 w 2722025"/>
                <a:gd name="connsiteY9" fmla="*/ 1523434 h 1683708"/>
                <a:gd name="connsiteX10" fmla="*/ 1849460 w 2722025"/>
                <a:gd name="connsiteY10" fmla="*/ 1155134 h 1683708"/>
                <a:gd name="connsiteX11" fmla="*/ 2205060 w 2722025"/>
                <a:gd name="connsiteY11" fmla="*/ 850334 h 1683708"/>
                <a:gd name="connsiteX12" fmla="*/ 2463294 w 2722025"/>
                <a:gd name="connsiteY12" fmla="*/ 528601 h 1683708"/>
                <a:gd name="connsiteX13" fmla="*/ 2615694 w 2722025"/>
                <a:gd name="connsiteY13" fmla="*/ 249201 h 1683708"/>
                <a:gd name="connsiteX14" fmla="*/ 2649560 w 2722025"/>
                <a:gd name="connsiteY14" fmla="*/ 143367 h 1683708"/>
                <a:gd name="connsiteX15" fmla="*/ 2700360 w 2722025"/>
                <a:gd name="connsiteY15" fmla="*/ 3667 h 168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2025" h="1683708">
                  <a:moveTo>
                    <a:pt x="2700360" y="3667"/>
                  </a:moveTo>
                  <a:cubicBezTo>
                    <a:pt x="2701771" y="30478"/>
                    <a:pt x="2769505" y="113734"/>
                    <a:pt x="2658027" y="304234"/>
                  </a:cubicBezTo>
                  <a:cubicBezTo>
                    <a:pt x="2546549" y="494734"/>
                    <a:pt x="2234694" y="946289"/>
                    <a:pt x="2031494" y="1146667"/>
                  </a:cubicBezTo>
                  <a:cubicBezTo>
                    <a:pt x="1828294" y="1347045"/>
                    <a:pt x="1628622" y="1419718"/>
                    <a:pt x="1438827" y="1506501"/>
                  </a:cubicBezTo>
                  <a:cubicBezTo>
                    <a:pt x="1249032" y="1593284"/>
                    <a:pt x="1041599" y="1639850"/>
                    <a:pt x="892727" y="1667367"/>
                  </a:cubicBezTo>
                  <a:cubicBezTo>
                    <a:pt x="743855" y="1694884"/>
                    <a:pt x="652838" y="1681479"/>
                    <a:pt x="545594" y="1671601"/>
                  </a:cubicBezTo>
                  <a:cubicBezTo>
                    <a:pt x="438349" y="1661723"/>
                    <a:pt x="339571" y="1635618"/>
                    <a:pt x="249260" y="1608101"/>
                  </a:cubicBezTo>
                  <a:cubicBezTo>
                    <a:pt x="158949" y="1580584"/>
                    <a:pt x="-28729" y="1505090"/>
                    <a:pt x="3727" y="1506501"/>
                  </a:cubicBezTo>
                  <a:cubicBezTo>
                    <a:pt x="36183" y="1507912"/>
                    <a:pt x="252083" y="1613745"/>
                    <a:pt x="443994" y="1616567"/>
                  </a:cubicBezTo>
                  <a:cubicBezTo>
                    <a:pt x="635905" y="1619389"/>
                    <a:pt x="920950" y="1600339"/>
                    <a:pt x="1155194" y="1523434"/>
                  </a:cubicBezTo>
                  <a:cubicBezTo>
                    <a:pt x="1389438" y="1446529"/>
                    <a:pt x="1674482" y="1267317"/>
                    <a:pt x="1849460" y="1155134"/>
                  </a:cubicBezTo>
                  <a:cubicBezTo>
                    <a:pt x="2024438" y="1042951"/>
                    <a:pt x="2102754" y="954756"/>
                    <a:pt x="2205060" y="850334"/>
                  </a:cubicBezTo>
                  <a:cubicBezTo>
                    <a:pt x="2307366" y="745912"/>
                    <a:pt x="2394855" y="628790"/>
                    <a:pt x="2463294" y="528601"/>
                  </a:cubicBezTo>
                  <a:cubicBezTo>
                    <a:pt x="2531733" y="428412"/>
                    <a:pt x="2584650" y="313407"/>
                    <a:pt x="2615694" y="249201"/>
                  </a:cubicBezTo>
                  <a:cubicBezTo>
                    <a:pt x="2646738" y="184995"/>
                    <a:pt x="2637566" y="182173"/>
                    <a:pt x="2649560" y="143367"/>
                  </a:cubicBezTo>
                  <a:cubicBezTo>
                    <a:pt x="2661554" y="104561"/>
                    <a:pt x="2698949" y="-23144"/>
                    <a:pt x="2700360" y="36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42713899-E9AB-4B19-9C84-D06E043171A0}"/>
                </a:ext>
              </a:extLst>
            </p:cNvPr>
            <p:cNvSpPr/>
            <p:nvPr/>
          </p:nvSpPr>
          <p:spPr>
            <a:xfrm>
              <a:off x="2900725" y="1329160"/>
              <a:ext cx="720372" cy="976093"/>
            </a:xfrm>
            <a:custGeom>
              <a:avLst/>
              <a:gdLst>
                <a:gd name="connsiteX0" fmla="*/ 88008 w 720372"/>
                <a:gd name="connsiteY0" fmla="*/ 33973 h 976093"/>
                <a:gd name="connsiteX1" fmla="*/ 117642 w 720372"/>
                <a:gd name="connsiteY1" fmla="*/ 393807 h 976093"/>
                <a:gd name="connsiteX2" fmla="*/ 291208 w 720372"/>
                <a:gd name="connsiteY2" fmla="*/ 740940 h 976093"/>
                <a:gd name="connsiteX3" fmla="*/ 418208 w 720372"/>
                <a:gd name="connsiteY3" fmla="*/ 914507 h 976093"/>
                <a:gd name="connsiteX4" fmla="*/ 625642 w 720372"/>
                <a:gd name="connsiteY4" fmla="*/ 931440 h 976093"/>
                <a:gd name="connsiteX5" fmla="*/ 718775 w 720372"/>
                <a:gd name="connsiteY5" fmla="*/ 889107 h 976093"/>
                <a:gd name="connsiteX6" fmla="*/ 676442 w 720372"/>
                <a:gd name="connsiteY6" fmla="*/ 906040 h 976093"/>
                <a:gd name="connsiteX7" fmla="*/ 574842 w 720372"/>
                <a:gd name="connsiteY7" fmla="*/ 969540 h 976093"/>
                <a:gd name="connsiteX8" fmla="*/ 342008 w 720372"/>
                <a:gd name="connsiteY8" fmla="*/ 931440 h 976093"/>
                <a:gd name="connsiteX9" fmla="*/ 109175 w 720372"/>
                <a:gd name="connsiteY9" fmla="*/ 592773 h 976093"/>
                <a:gd name="connsiteX10" fmla="*/ 24508 w 720372"/>
                <a:gd name="connsiteY10" fmla="*/ 241407 h 976093"/>
                <a:gd name="connsiteX11" fmla="*/ 11808 w 720372"/>
                <a:gd name="connsiteY11" fmla="*/ 76307 h 976093"/>
                <a:gd name="connsiteX12" fmla="*/ 3342 w 720372"/>
                <a:gd name="connsiteY12" fmla="*/ 21273 h 976093"/>
                <a:gd name="connsiteX13" fmla="*/ 88008 w 720372"/>
                <a:gd name="connsiteY13" fmla="*/ 33973 h 97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0372" h="976093">
                  <a:moveTo>
                    <a:pt x="88008" y="33973"/>
                  </a:moveTo>
                  <a:cubicBezTo>
                    <a:pt x="107058" y="96062"/>
                    <a:pt x="83775" y="275979"/>
                    <a:pt x="117642" y="393807"/>
                  </a:cubicBezTo>
                  <a:cubicBezTo>
                    <a:pt x="151509" y="511635"/>
                    <a:pt x="241114" y="654157"/>
                    <a:pt x="291208" y="740940"/>
                  </a:cubicBezTo>
                  <a:cubicBezTo>
                    <a:pt x="341302" y="827723"/>
                    <a:pt x="362469" y="882757"/>
                    <a:pt x="418208" y="914507"/>
                  </a:cubicBezTo>
                  <a:cubicBezTo>
                    <a:pt x="473947" y="946257"/>
                    <a:pt x="575548" y="935673"/>
                    <a:pt x="625642" y="931440"/>
                  </a:cubicBezTo>
                  <a:cubicBezTo>
                    <a:pt x="675736" y="927207"/>
                    <a:pt x="710308" y="893340"/>
                    <a:pt x="718775" y="889107"/>
                  </a:cubicBezTo>
                  <a:cubicBezTo>
                    <a:pt x="727242" y="884874"/>
                    <a:pt x="700431" y="892635"/>
                    <a:pt x="676442" y="906040"/>
                  </a:cubicBezTo>
                  <a:cubicBezTo>
                    <a:pt x="652453" y="919446"/>
                    <a:pt x="630581" y="965307"/>
                    <a:pt x="574842" y="969540"/>
                  </a:cubicBezTo>
                  <a:cubicBezTo>
                    <a:pt x="519103" y="973773"/>
                    <a:pt x="419619" y="994234"/>
                    <a:pt x="342008" y="931440"/>
                  </a:cubicBezTo>
                  <a:cubicBezTo>
                    <a:pt x="264397" y="868646"/>
                    <a:pt x="162092" y="707779"/>
                    <a:pt x="109175" y="592773"/>
                  </a:cubicBezTo>
                  <a:cubicBezTo>
                    <a:pt x="56258" y="477768"/>
                    <a:pt x="40736" y="327485"/>
                    <a:pt x="24508" y="241407"/>
                  </a:cubicBezTo>
                  <a:cubicBezTo>
                    <a:pt x="8280" y="155329"/>
                    <a:pt x="15336" y="112996"/>
                    <a:pt x="11808" y="76307"/>
                  </a:cubicBezTo>
                  <a:cubicBezTo>
                    <a:pt x="8280" y="39618"/>
                    <a:pt x="-6536" y="30445"/>
                    <a:pt x="3342" y="21273"/>
                  </a:cubicBezTo>
                  <a:cubicBezTo>
                    <a:pt x="13220" y="12101"/>
                    <a:pt x="68958" y="-28116"/>
                    <a:pt x="88008" y="339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B3AFEFBB-A363-4242-AED0-F36CD31D7F3E}"/>
              </a:ext>
            </a:extLst>
          </p:cNvPr>
          <p:cNvGrpSpPr/>
          <p:nvPr/>
        </p:nvGrpSpPr>
        <p:grpSpPr>
          <a:xfrm>
            <a:off x="354771" y="234950"/>
            <a:ext cx="9071452" cy="2241105"/>
            <a:chOff x="354771" y="234950"/>
            <a:chExt cx="9071452" cy="2241105"/>
          </a:xfrm>
        </p:grpSpPr>
        <p:grpSp>
          <p:nvGrpSpPr>
            <p:cNvPr id="327" name="Number">
              <a:extLst>
                <a:ext uri="{FF2B5EF4-FFF2-40B4-BE49-F238E27FC236}">
                  <a16:creationId xmlns:a16="http://schemas.microsoft.com/office/drawing/2014/main" id="{8D0EEE77-E069-4526-9AE6-6558747F5D9F}"/>
                </a:ext>
              </a:extLst>
            </p:cNvPr>
            <p:cNvGrpSpPr/>
            <p:nvPr/>
          </p:nvGrpSpPr>
          <p:grpSpPr>
            <a:xfrm>
              <a:off x="354771" y="497562"/>
              <a:ext cx="8911189" cy="1978493"/>
              <a:chOff x="354771" y="497562"/>
              <a:chExt cx="8911189" cy="1978493"/>
            </a:xfrm>
            <a:solidFill>
              <a:schemeClr val="tx1"/>
            </a:solidFill>
          </p:grpSpPr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DE1E46A5-7383-4975-92BA-EABD14ED6CC9}"/>
                  </a:ext>
                </a:extLst>
              </p:cNvPr>
              <p:cNvSpPr/>
              <p:nvPr/>
            </p:nvSpPr>
            <p:spPr>
              <a:xfrm>
                <a:off x="364679" y="539530"/>
                <a:ext cx="92829" cy="1895893"/>
              </a:xfrm>
              <a:custGeom>
                <a:avLst/>
                <a:gdLst>
                  <a:gd name="connsiteX0" fmla="*/ 1081 w 92829"/>
                  <a:gd name="connsiteY0" fmla="*/ 14190 h 1895893"/>
                  <a:gd name="connsiteX1" fmla="*/ 16321 w 92829"/>
                  <a:gd name="connsiteY1" fmla="*/ 1319750 h 1895893"/>
                  <a:gd name="connsiteX2" fmla="*/ 6161 w 92829"/>
                  <a:gd name="connsiteY2" fmla="*/ 1868390 h 1895893"/>
                  <a:gd name="connsiteX3" fmla="*/ 67121 w 92829"/>
                  <a:gd name="connsiteY3" fmla="*/ 1792190 h 1895893"/>
                  <a:gd name="connsiteX4" fmla="*/ 92521 w 92829"/>
                  <a:gd name="connsiteY4" fmla="*/ 1604230 h 1895893"/>
                  <a:gd name="connsiteX5" fmla="*/ 51881 w 92829"/>
                  <a:gd name="connsiteY5" fmla="*/ 684750 h 1895893"/>
                  <a:gd name="connsiteX6" fmla="*/ 1081 w 92829"/>
                  <a:gd name="connsiteY6" fmla="*/ 14190 h 189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29" h="1895893">
                    <a:moveTo>
                      <a:pt x="1081" y="14190"/>
                    </a:moveTo>
                    <a:cubicBezTo>
                      <a:pt x="-4846" y="120023"/>
                      <a:pt x="15474" y="1010717"/>
                      <a:pt x="16321" y="1319750"/>
                    </a:cubicBezTo>
                    <a:cubicBezTo>
                      <a:pt x="17168" y="1628783"/>
                      <a:pt x="-2306" y="1789650"/>
                      <a:pt x="6161" y="1868390"/>
                    </a:cubicBezTo>
                    <a:cubicBezTo>
                      <a:pt x="14628" y="1947130"/>
                      <a:pt x="52728" y="1836217"/>
                      <a:pt x="67121" y="1792190"/>
                    </a:cubicBezTo>
                    <a:cubicBezTo>
                      <a:pt x="81514" y="1748163"/>
                      <a:pt x="95061" y="1788803"/>
                      <a:pt x="92521" y="1604230"/>
                    </a:cubicBezTo>
                    <a:cubicBezTo>
                      <a:pt x="89981" y="1419657"/>
                      <a:pt x="59501" y="948910"/>
                      <a:pt x="51881" y="684750"/>
                    </a:cubicBezTo>
                    <a:cubicBezTo>
                      <a:pt x="44261" y="420590"/>
                      <a:pt x="7008" y="-91643"/>
                      <a:pt x="1081" y="141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644BAD6F-FBA2-4B6D-8428-BE663061A2AB}"/>
                  </a:ext>
                </a:extLst>
              </p:cNvPr>
              <p:cNvSpPr/>
              <p:nvPr/>
            </p:nvSpPr>
            <p:spPr>
              <a:xfrm>
                <a:off x="354771" y="497562"/>
                <a:ext cx="1243418" cy="1364032"/>
              </a:xfrm>
              <a:custGeom>
                <a:avLst/>
                <a:gdLst>
                  <a:gd name="connsiteX0" fmla="*/ 829 w 1243418"/>
                  <a:gd name="connsiteY0" fmla="*/ 35838 h 1364032"/>
                  <a:gd name="connsiteX1" fmla="*/ 351349 w 1243418"/>
                  <a:gd name="connsiteY1" fmla="*/ 30758 h 1364032"/>
                  <a:gd name="connsiteX2" fmla="*/ 412309 w 1243418"/>
                  <a:gd name="connsiteY2" fmla="*/ 30758 h 1364032"/>
                  <a:gd name="connsiteX3" fmla="*/ 458029 w 1243418"/>
                  <a:gd name="connsiteY3" fmla="*/ 56158 h 1364032"/>
                  <a:gd name="connsiteX4" fmla="*/ 574869 w 1243418"/>
                  <a:gd name="connsiteY4" fmla="*/ 254278 h 1364032"/>
                  <a:gd name="connsiteX5" fmla="*/ 889829 w 1243418"/>
                  <a:gd name="connsiteY5" fmla="*/ 797838 h 1364032"/>
                  <a:gd name="connsiteX6" fmla="*/ 1225109 w 1243418"/>
                  <a:gd name="connsiteY6" fmla="*/ 1331238 h 1364032"/>
                  <a:gd name="connsiteX7" fmla="*/ 1179389 w 1243418"/>
                  <a:gd name="connsiteY7" fmla="*/ 1275358 h 1364032"/>
                  <a:gd name="connsiteX8" fmla="*/ 1011749 w 1243418"/>
                  <a:gd name="connsiteY8" fmla="*/ 1021358 h 1364032"/>
                  <a:gd name="connsiteX9" fmla="*/ 447869 w 1243418"/>
                  <a:gd name="connsiteY9" fmla="*/ 51078 h 1364032"/>
                  <a:gd name="connsiteX10" fmla="*/ 463109 w 1243418"/>
                  <a:gd name="connsiteY10" fmla="*/ 127278 h 1364032"/>
                  <a:gd name="connsiteX11" fmla="*/ 829 w 1243418"/>
                  <a:gd name="connsiteY11" fmla="*/ 35838 h 136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8" h="1364032">
                    <a:moveTo>
                      <a:pt x="829" y="35838"/>
                    </a:moveTo>
                    <a:cubicBezTo>
                      <a:pt x="-17798" y="19751"/>
                      <a:pt x="282769" y="31605"/>
                      <a:pt x="351349" y="30758"/>
                    </a:cubicBezTo>
                    <a:cubicBezTo>
                      <a:pt x="419929" y="29911"/>
                      <a:pt x="394529" y="26525"/>
                      <a:pt x="412309" y="30758"/>
                    </a:cubicBezTo>
                    <a:cubicBezTo>
                      <a:pt x="430089" y="34991"/>
                      <a:pt x="430936" y="18905"/>
                      <a:pt x="458029" y="56158"/>
                    </a:cubicBezTo>
                    <a:cubicBezTo>
                      <a:pt x="485122" y="93411"/>
                      <a:pt x="502902" y="130665"/>
                      <a:pt x="574869" y="254278"/>
                    </a:cubicBezTo>
                    <a:cubicBezTo>
                      <a:pt x="646836" y="377891"/>
                      <a:pt x="781456" y="618345"/>
                      <a:pt x="889829" y="797838"/>
                    </a:cubicBezTo>
                    <a:cubicBezTo>
                      <a:pt x="998202" y="977331"/>
                      <a:pt x="1176849" y="1251651"/>
                      <a:pt x="1225109" y="1331238"/>
                    </a:cubicBezTo>
                    <a:cubicBezTo>
                      <a:pt x="1273369" y="1410825"/>
                      <a:pt x="1214949" y="1327005"/>
                      <a:pt x="1179389" y="1275358"/>
                    </a:cubicBezTo>
                    <a:cubicBezTo>
                      <a:pt x="1143829" y="1223711"/>
                      <a:pt x="1133669" y="1225405"/>
                      <a:pt x="1011749" y="1021358"/>
                    </a:cubicBezTo>
                    <a:cubicBezTo>
                      <a:pt x="889829" y="817311"/>
                      <a:pt x="539309" y="200091"/>
                      <a:pt x="447869" y="51078"/>
                    </a:cubicBezTo>
                    <a:cubicBezTo>
                      <a:pt x="356429" y="-97935"/>
                      <a:pt x="532536" y="126431"/>
                      <a:pt x="463109" y="127278"/>
                    </a:cubicBezTo>
                    <a:cubicBezTo>
                      <a:pt x="393682" y="128125"/>
                      <a:pt x="19456" y="51925"/>
                      <a:pt x="829" y="358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251D8219-DB6A-40EF-B37C-DCC95AF3C8CD}"/>
                  </a:ext>
                </a:extLst>
              </p:cNvPr>
              <p:cNvSpPr/>
              <p:nvPr/>
            </p:nvSpPr>
            <p:spPr>
              <a:xfrm>
                <a:off x="425805" y="1139150"/>
                <a:ext cx="341950" cy="1268376"/>
              </a:xfrm>
              <a:custGeom>
                <a:avLst/>
                <a:gdLst>
                  <a:gd name="connsiteX0" fmla="*/ 341275 w 341950"/>
                  <a:gd name="connsiteY0" fmla="*/ 19090 h 1268376"/>
                  <a:gd name="connsiteX1" fmla="*/ 326035 w 341950"/>
                  <a:gd name="connsiteY1" fmla="*/ 1035090 h 1268376"/>
                  <a:gd name="connsiteX2" fmla="*/ 326035 w 341950"/>
                  <a:gd name="connsiteY2" fmla="*/ 1248450 h 1268376"/>
                  <a:gd name="connsiteX3" fmla="*/ 305715 w 341950"/>
                  <a:gd name="connsiteY3" fmla="*/ 1258610 h 1268376"/>
                  <a:gd name="connsiteX4" fmla="*/ 178715 w 341950"/>
                  <a:gd name="connsiteY4" fmla="*/ 1243370 h 1268376"/>
                  <a:gd name="connsiteX5" fmla="*/ 915 w 341950"/>
                  <a:gd name="connsiteY5" fmla="*/ 1263690 h 1268376"/>
                  <a:gd name="connsiteX6" fmla="*/ 259995 w 341950"/>
                  <a:gd name="connsiteY6" fmla="*/ 1217970 h 1268376"/>
                  <a:gd name="connsiteX7" fmla="*/ 300635 w 341950"/>
                  <a:gd name="connsiteY7" fmla="*/ 1075730 h 1268376"/>
                  <a:gd name="connsiteX8" fmla="*/ 300635 w 341950"/>
                  <a:gd name="connsiteY8" fmla="*/ 425490 h 1268376"/>
                  <a:gd name="connsiteX9" fmla="*/ 341275 w 341950"/>
                  <a:gd name="connsiteY9" fmla="*/ 19090 h 126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950" h="1268376">
                    <a:moveTo>
                      <a:pt x="341275" y="19090"/>
                    </a:moveTo>
                    <a:cubicBezTo>
                      <a:pt x="345508" y="120690"/>
                      <a:pt x="328575" y="830197"/>
                      <a:pt x="326035" y="1035090"/>
                    </a:cubicBezTo>
                    <a:cubicBezTo>
                      <a:pt x="323495" y="1239983"/>
                      <a:pt x="326035" y="1248450"/>
                      <a:pt x="326035" y="1248450"/>
                    </a:cubicBezTo>
                    <a:cubicBezTo>
                      <a:pt x="322648" y="1285703"/>
                      <a:pt x="330268" y="1259457"/>
                      <a:pt x="305715" y="1258610"/>
                    </a:cubicBezTo>
                    <a:cubicBezTo>
                      <a:pt x="281162" y="1257763"/>
                      <a:pt x="229515" y="1242523"/>
                      <a:pt x="178715" y="1243370"/>
                    </a:cubicBezTo>
                    <a:cubicBezTo>
                      <a:pt x="127915" y="1244217"/>
                      <a:pt x="-12632" y="1267923"/>
                      <a:pt x="915" y="1263690"/>
                    </a:cubicBezTo>
                    <a:cubicBezTo>
                      <a:pt x="14462" y="1259457"/>
                      <a:pt x="210042" y="1249297"/>
                      <a:pt x="259995" y="1217970"/>
                    </a:cubicBezTo>
                    <a:cubicBezTo>
                      <a:pt x="309948" y="1186643"/>
                      <a:pt x="293862" y="1207810"/>
                      <a:pt x="300635" y="1075730"/>
                    </a:cubicBezTo>
                    <a:cubicBezTo>
                      <a:pt x="307408" y="943650"/>
                      <a:pt x="299788" y="604983"/>
                      <a:pt x="300635" y="425490"/>
                    </a:cubicBezTo>
                    <a:cubicBezTo>
                      <a:pt x="301482" y="245997"/>
                      <a:pt x="337042" y="-82510"/>
                      <a:pt x="341275" y="190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C2547BDA-229B-4B32-BE90-54BF76F05CB6}"/>
                  </a:ext>
                </a:extLst>
              </p:cNvPr>
              <p:cNvSpPr/>
              <p:nvPr/>
            </p:nvSpPr>
            <p:spPr>
              <a:xfrm>
                <a:off x="802591" y="1153151"/>
                <a:ext cx="782867" cy="1265565"/>
              </a:xfrm>
              <a:custGeom>
                <a:avLst/>
                <a:gdLst>
                  <a:gd name="connsiteX0" fmla="*/ 49 w 782867"/>
                  <a:gd name="connsiteY0" fmla="*/ 9 h 1265565"/>
                  <a:gd name="connsiteX1" fmla="*/ 279449 w 782867"/>
                  <a:gd name="connsiteY1" fmla="*/ 411489 h 1265565"/>
                  <a:gd name="connsiteX2" fmla="*/ 665529 w 782867"/>
                  <a:gd name="connsiteY2" fmla="*/ 1092209 h 1265565"/>
                  <a:gd name="connsiteX3" fmla="*/ 777289 w 782867"/>
                  <a:gd name="connsiteY3" fmla="*/ 1264929 h 1265565"/>
                  <a:gd name="connsiteX4" fmla="*/ 751889 w 782867"/>
                  <a:gd name="connsiteY4" fmla="*/ 1143009 h 1265565"/>
                  <a:gd name="connsiteX5" fmla="*/ 629969 w 782867"/>
                  <a:gd name="connsiteY5" fmla="*/ 949969 h 1265565"/>
                  <a:gd name="connsiteX6" fmla="*/ 299769 w 782867"/>
                  <a:gd name="connsiteY6" fmla="*/ 421649 h 1265565"/>
                  <a:gd name="connsiteX7" fmla="*/ 49 w 782867"/>
                  <a:gd name="connsiteY7" fmla="*/ 9 h 126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867" h="1265565">
                    <a:moveTo>
                      <a:pt x="49" y="9"/>
                    </a:moveTo>
                    <a:cubicBezTo>
                      <a:pt x="-3338" y="-1684"/>
                      <a:pt x="168536" y="229456"/>
                      <a:pt x="279449" y="411489"/>
                    </a:cubicBezTo>
                    <a:cubicBezTo>
                      <a:pt x="390362" y="593522"/>
                      <a:pt x="582556" y="949969"/>
                      <a:pt x="665529" y="1092209"/>
                    </a:cubicBezTo>
                    <a:cubicBezTo>
                      <a:pt x="748502" y="1234449"/>
                      <a:pt x="762896" y="1256462"/>
                      <a:pt x="777289" y="1264929"/>
                    </a:cubicBezTo>
                    <a:cubicBezTo>
                      <a:pt x="791682" y="1273396"/>
                      <a:pt x="776442" y="1195502"/>
                      <a:pt x="751889" y="1143009"/>
                    </a:cubicBezTo>
                    <a:cubicBezTo>
                      <a:pt x="727336" y="1090516"/>
                      <a:pt x="629969" y="949969"/>
                      <a:pt x="629969" y="949969"/>
                    </a:cubicBezTo>
                    <a:cubicBezTo>
                      <a:pt x="554616" y="829742"/>
                      <a:pt x="403909" y="579976"/>
                      <a:pt x="299769" y="421649"/>
                    </a:cubicBezTo>
                    <a:cubicBezTo>
                      <a:pt x="195629" y="263322"/>
                      <a:pt x="3436" y="1702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DF483C38-7CF6-46D6-B41A-385B6B3F524B}"/>
                  </a:ext>
                </a:extLst>
              </p:cNvPr>
              <p:cNvSpPr/>
              <p:nvPr/>
            </p:nvSpPr>
            <p:spPr>
              <a:xfrm>
                <a:off x="1602214" y="538073"/>
                <a:ext cx="54648" cy="1287812"/>
              </a:xfrm>
              <a:custGeom>
                <a:avLst/>
                <a:gdLst>
                  <a:gd name="connsiteX0" fmla="*/ 3066 w 54648"/>
                  <a:gd name="connsiteY0" fmla="*/ 10567 h 1287812"/>
                  <a:gd name="connsiteX1" fmla="*/ 8146 w 54648"/>
                  <a:gd name="connsiteY1" fmla="*/ 1128167 h 1287812"/>
                  <a:gd name="connsiteX2" fmla="*/ 28466 w 54648"/>
                  <a:gd name="connsiteY2" fmla="*/ 1275487 h 1287812"/>
                  <a:gd name="connsiteX3" fmla="*/ 33546 w 54648"/>
                  <a:gd name="connsiteY3" fmla="*/ 1082447 h 1287812"/>
                  <a:gd name="connsiteX4" fmla="*/ 53866 w 54648"/>
                  <a:gd name="connsiteY4" fmla="*/ 594767 h 1287812"/>
                  <a:gd name="connsiteX5" fmla="*/ 3066 w 54648"/>
                  <a:gd name="connsiteY5" fmla="*/ 10567 h 128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648" h="1287812">
                    <a:moveTo>
                      <a:pt x="3066" y="10567"/>
                    </a:moveTo>
                    <a:cubicBezTo>
                      <a:pt x="-4554" y="99467"/>
                      <a:pt x="3913" y="917347"/>
                      <a:pt x="8146" y="1128167"/>
                    </a:cubicBezTo>
                    <a:cubicBezTo>
                      <a:pt x="12379" y="1338987"/>
                      <a:pt x="24233" y="1283107"/>
                      <a:pt x="28466" y="1275487"/>
                    </a:cubicBezTo>
                    <a:cubicBezTo>
                      <a:pt x="32699" y="1267867"/>
                      <a:pt x="29313" y="1195900"/>
                      <a:pt x="33546" y="1082447"/>
                    </a:cubicBezTo>
                    <a:cubicBezTo>
                      <a:pt x="37779" y="968994"/>
                      <a:pt x="58946" y="771720"/>
                      <a:pt x="53866" y="594767"/>
                    </a:cubicBezTo>
                    <a:cubicBezTo>
                      <a:pt x="48786" y="417814"/>
                      <a:pt x="10686" y="-78333"/>
                      <a:pt x="3066" y="105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B12824A0-A405-4ED2-812B-2A9BDCD5FCD1}"/>
                  </a:ext>
                </a:extLst>
              </p:cNvPr>
              <p:cNvSpPr/>
              <p:nvPr/>
            </p:nvSpPr>
            <p:spPr>
              <a:xfrm>
                <a:off x="1605328" y="516408"/>
                <a:ext cx="382311" cy="42516"/>
              </a:xfrm>
              <a:custGeom>
                <a:avLst/>
                <a:gdLst>
                  <a:gd name="connsiteX0" fmla="*/ 5032 w 382311"/>
                  <a:gd name="connsiteY0" fmla="*/ 1752 h 42516"/>
                  <a:gd name="connsiteX1" fmla="*/ 86312 w 382311"/>
                  <a:gd name="connsiteY1" fmla="*/ 6832 h 42516"/>
                  <a:gd name="connsiteX2" fmla="*/ 375872 w 382311"/>
                  <a:gd name="connsiteY2" fmla="*/ 11912 h 42516"/>
                  <a:gd name="connsiteX3" fmla="*/ 264112 w 382311"/>
                  <a:gd name="connsiteY3" fmla="*/ 42392 h 42516"/>
                  <a:gd name="connsiteX4" fmla="*/ 5032 w 382311"/>
                  <a:gd name="connsiteY4" fmla="*/ 1752 h 4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311" h="42516">
                    <a:moveTo>
                      <a:pt x="5032" y="1752"/>
                    </a:moveTo>
                    <a:cubicBezTo>
                      <a:pt x="-24601" y="-4175"/>
                      <a:pt x="86312" y="6832"/>
                      <a:pt x="86312" y="6832"/>
                    </a:cubicBezTo>
                    <a:cubicBezTo>
                      <a:pt x="148119" y="8525"/>
                      <a:pt x="346239" y="5985"/>
                      <a:pt x="375872" y="11912"/>
                    </a:cubicBezTo>
                    <a:cubicBezTo>
                      <a:pt x="405505" y="17839"/>
                      <a:pt x="326765" y="39852"/>
                      <a:pt x="264112" y="42392"/>
                    </a:cubicBezTo>
                    <a:cubicBezTo>
                      <a:pt x="201459" y="44932"/>
                      <a:pt x="34665" y="7679"/>
                      <a:pt x="5032" y="17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D0B63C48-3A36-40B5-92C2-9C31D2B56F2C}"/>
                  </a:ext>
                </a:extLst>
              </p:cNvPr>
              <p:cNvSpPr/>
              <p:nvPr/>
            </p:nvSpPr>
            <p:spPr>
              <a:xfrm>
                <a:off x="1556304" y="497836"/>
                <a:ext cx="426846" cy="1921560"/>
              </a:xfrm>
              <a:custGeom>
                <a:avLst/>
                <a:gdLst>
                  <a:gd name="connsiteX0" fmla="*/ 424896 w 426846"/>
                  <a:gd name="connsiteY0" fmla="*/ 40644 h 1921560"/>
                  <a:gd name="connsiteX1" fmla="*/ 419816 w 426846"/>
                  <a:gd name="connsiteY1" fmla="*/ 1356364 h 1921560"/>
                  <a:gd name="connsiteX2" fmla="*/ 414736 w 426846"/>
                  <a:gd name="connsiteY2" fmla="*/ 1828804 h 1921560"/>
                  <a:gd name="connsiteX3" fmla="*/ 404576 w 426846"/>
                  <a:gd name="connsiteY3" fmla="*/ 1915164 h 1921560"/>
                  <a:gd name="connsiteX4" fmla="*/ 308056 w 426846"/>
                  <a:gd name="connsiteY4" fmla="*/ 1915164 h 1921560"/>
                  <a:gd name="connsiteX5" fmla="*/ 43896 w 426846"/>
                  <a:gd name="connsiteY5" fmla="*/ 1915164 h 1921560"/>
                  <a:gd name="connsiteX6" fmla="*/ 18496 w 426846"/>
                  <a:gd name="connsiteY6" fmla="*/ 1894844 h 1921560"/>
                  <a:gd name="connsiteX7" fmla="*/ 231856 w 426846"/>
                  <a:gd name="connsiteY7" fmla="*/ 1884684 h 1921560"/>
                  <a:gd name="connsiteX8" fmla="*/ 333456 w 426846"/>
                  <a:gd name="connsiteY8" fmla="*/ 1874524 h 1921560"/>
                  <a:gd name="connsiteX9" fmla="*/ 374096 w 426846"/>
                  <a:gd name="connsiteY9" fmla="*/ 1651004 h 1921560"/>
                  <a:gd name="connsiteX10" fmla="*/ 369016 w 426846"/>
                  <a:gd name="connsiteY10" fmla="*/ 1127764 h 1921560"/>
                  <a:gd name="connsiteX11" fmla="*/ 384256 w 426846"/>
                  <a:gd name="connsiteY11" fmla="*/ 406404 h 1921560"/>
                  <a:gd name="connsiteX12" fmla="*/ 424896 w 426846"/>
                  <a:gd name="connsiteY12" fmla="*/ 40644 h 192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846" h="1921560">
                    <a:moveTo>
                      <a:pt x="424896" y="40644"/>
                    </a:moveTo>
                    <a:cubicBezTo>
                      <a:pt x="430823" y="198971"/>
                      <a:pt x="421509" y="1058337"/>
                      <a:pt x="419816" y="1356364"/>
                    </a:cubicBezTo>
                    <a:cubicBezTo>
                      <a:pt x="418123" y="1654391"/>
                      <a:pt x="417276" y="1735671"/>
                      <a:pt x="414736" y="1828804"/>
                    </a:cubicBezTo>
                    <a:cubicBezTo>
                      <a:pt x="412196" y="1921937"/>
                      <a:pt x="422356" y="1900771"/>
                      <a:pt x="404576" y="1915164"/>
                    </a:cubicBezTo>
                    <a:cubicBezTo>
                      <a:pt x="386796" y="1929557"/>
                      <a:pt x="308056" y="1915164"/>
                      <a:pt x="308056" y="1915164"/>
                    </a:cubicBezTo>
                    <a:cubicBezTo>
                      <a:pt x="247943" y="1915164"/>
                      <a:pt x="92156" y="1918551"/>
                      <a:pt x="43896" y="1915164"/>
                    </a:cubicBezTo>
                    <a:cubicBezTo>
                      <a:pt x="-4364" y="1911777"/>
                      <a:pt x="-12831" y="1899924"/>
                      <a:pt x="18496" y="1894844"/>
                    </a:cubicBezTo>
                    <a:cubicBezTo>
                      <a:pt x="49823" y="1889764"/>
                      <a:pt x="179363" y="1888071"/>
                      <a:pt x="231856" y="1884684"/>
                    </a:cubicBezTo>
                    <a:cubicBezTo>
                      <a:pt x="284349" y="1881297"/>
                      <a:pt x="309749" y="1913471"/>
                      <a:pt x="333456" y="1874524"/>
                    </a:cubicBezTo>
                    <a:cubicBezTo>
                      <a:pt x="357163" y="1835577"/>
                      <a:pt x="368169" y="1775464"/>
                      <a:pt x="374096" y="1651004"/>
                    </a:cubicBezTo>
                    <a:cubicBezTo>
                      <a:pt x="380023" y="1526544"/>
                      <a:pt x="367323" y="1335197"/>
                      <a:pt x="369016" y="1127764"/>
                    </a:cubicBezTo>
                    <a:cubicBezTo>
                      <a:pt x="370709" y="920331"/>
                      <a:pt x="380023" y="587591"/>
                      <a:pt x="384256" y="406404"/>
                    </a:cubicBezTo>
                    <a:cubicBezTo>
                      <a:pt x="388489" y="225217"/>
                      <a:pt x="418969" y="-117683"/>
                      <a:pt x="424896" y="40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5227010A-4F13-46DE-B51F-3F74C5260C8A}"/>
                  </a:ext>
                </a:extLst>
              </p:cNvPr>
              <p:cNvSpPr/>
              <p:nvPr/>
            </p:nvSpPr>
            <p:spPr>
              <a:xfrm>
                <a:off x="2910075" y="1041335"/>
                <a:ext cx="430123" cy="984437"/>
              </a:xfrm>
              <a:custGeom>
                <a:avLst/>
                <a:gdLst>
                  <a:gd name="connsiteX0" fmla="*/ 765 w 430123"/>
                  <a:gd name="connsiteY0" fmla="*/ 980505 h 984437"/>
                  <a:gd name="connsiteX1" fmla="*/ 66805 w 430123"/>
                  <a:gd name="connsiteY1" fmla="*/ 833185 h 984437"/>
                  <a:gd name="connsiteX2" fmla="*/ 61725 w 430123"/>
                  <a:gd name="connsiteY2" fmla="*/ 563945 h 984437"/>
                  <a:gd name="connsiteX3" fmla="*/ 46485 w 430123"/>
                  <a:gd name="connsiteY3" fmla="*/ 172785 h 984437"/>
                  <a:gd name="connsiteX4" fmla="*/ 56645 w 430123"/>
                  <a:gd name="connsiteY4" fmla="*/ 20385 h 984437"/>
                  <a:gd name="connsiteX5" fmla="*/ 148085 w 430123"/>
                  <a:gd name="connsiteY5" fmla="*/ 10225 h 984437"/>
                  <a:gd name="connsiteX6" fmla="*/ 422405 w 430123"/>
                  <a:gd name="connsiteY6" fmla="*/ 65 h 984437"/>
                  <a:gd name="connsiteX7" fmla="*/ 336045 w 430123"/>
                  <a:gd name="connsiteY7" fmla="*/ 15305 h 984437"/>
                  <a:gd name="connsiteX8" fmla="*/ 143005 w 430123"/>
                  <a:gd name="connsiteY8" fmla="*/ 40705 h 984437"/>
                  <a:gd name="connsiteX9" fmla="*/ 102365 w 430123"/>
                  <a:gd name="connsiteY9" fmla="*/ 208345 h 984437"/>
                  <a:gd name="connsiteX10" fmla="*/ 117605 w 430123"/>
                  <a:gd name="connsiteY10" fmla="*/ 680785 h 984437"/>
                  <a:gd name="connsiteX11" fmla="*/ 765 w 430123"/>
                  <a:gd name="connsiteY11" fmla="*/ 980505 h 98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0123" h="984437">
                    <a:moveTo>
                      <a:pt x="765" y="980505"/>
                    </a:moveTo>
                    <a:cubicBezTo>
                      <a:pt x="-7702" y="1005905"/>
                      <a:pt x="56645" y="902612"/>
                      <a:pt x="66805" y="833185"/>
                    </a:cubicBezTo>
                    <a:cubicBezTo>
                      <a:pt x="76965" y="763758"/>
                      <a:pt x="65112" y="674012"/>
                      <a:pt x="61725" y="563945"/>
                    </a:cubicBezTo>
                    <a:cubicBezTo>
                      <a:pt x="58338" y="453878"/>
                      <a:pt x="47332" y="263378"/>
                      <a:pt x="46485" y="172785"/>
                    </a:cubicBezTo>
                    <a:cubicBezTo>
                      <a:pt x="45638" y="82192"/>
                      <a:pt x="39712" y="47478"/>
                      <a:pt x="56645" y="20385"/>
                    </a:cubicBezTo>
                    <a:cubicBezTo>
                      <a:pt x="73578" y="-6708"/>
                      <a:pt x="87125" y="13612"/>
                      <a:pt x="148085" y="10225"/>
                    </a:cubicBezTo>
                    <a:cubicBezTo>
                      <a:pt x="209045" y="6838"/>
                      <a:pt x="391078" y="-782"/>
                      <a:pt x="422405" y="65"/>
                    </a:cubicBezTo>
                    <a:cubicBezTo>
                      <a:pt x="453732" y="912"/>
                      <a:pt x="382612" y="8532"/>
                      <a:pt x="336045" y="15305"/>
                    </a:cubicBezTo>
                    <a:cubicBezTo>
                      <a:pt x="289478" y="22078"/>
                      <a:pt x="181952" y="8532"/>
                      <a:pt x="143005" y="40705"/>
                    </a:cubicBezTo>
                    <a:cubicBezTo>
                      <a:pt x="104058" y="72878"/>
                      <a:pt x="106598" y="101665"/>
                      <a:pt x="102365" y="208345"/>
                    </a:cubicBezTo>
                    <a:cubicBezTo>
                      <a:pt x="98132" y="315025"/>
                      <a:pt x="138772" y="550398"/>
                      <a:pt x="117605" y="680785"/>
                    </a:cubicBezTo>
                    <a:cubicBezTo>
                      <a:pt x="96438" y="811172"/>
                      <a:pt x="9232" y="955105"/>
                      <a:pt x="765" y="9805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38" name="グループ化 337">
                <a:extLst>
                  <a:ext uri="{FF2B5EF4-FFF2-40B4-BE49-F238E27FC236}">
                    <a16:creationId xmlns:a16="http://schemas.microsoft.com/office/drawing/2014/main" id="{8A139784-D04B-4343-BEA3-41499A8505E7}"/>
                  </a:ext>
                </a:extLst>
              </p:cNvPr>
              <p:cNvGrpSpPr/>
              <p:nvPr/>
            </p:nvGrpSpPr>
            <p:grpSpPr>
              <a:xfrm>
                <a:off x="2066039" y="1056299"/>
                <a:ext cx="1241690" cy="1392824"/>
                <a:chOff x="2066039" y="1056299"/>
                <a:chExt cx="1241690" cy="1392824"/>
              </a:xfrm>
              <a:grpFill/>
            </p:grpSpPr>
            <p:sp>
              <p:nvSpPr>
                <p:cNvPr id="358" name="フリーフォーム: 図形 357">
                  <a:extLst>
                    <a:ext uri="{FF2B5EF4-FFF2-40B4-BE49-F238E27FC236}">
                      <a16:creationId xmlns:a16="http://schemas.microsoft.com/office/drawing/2014/main" id="{9798DAD3-3EE6-4E19-A117-4A4744643091}"/>
                    </a:ext>
                  </a:extLst>
                </p:cNvPr>
                <p:cNvSpPr/>
                <p:nvPr/>
              </p:nvSpPr>
              <p:spPr>
                <a:xfrm>
                  <a:off x="2068877" y="1056299"/>
                  <a:ext cx="883196" cy="1392824"/>
                </a:xfrm>
                <a:custGeom>
                  <a:avLst/>
                  <a:gdLst>
                    <a:gd name="connsiteX0" fmla="*/ 3763 w 883196"/>
                    <a:gd name="connsiteY0" fmla="*/ 10501 h 1392824"/>
                    <a:gd name="connsiteX1" fmla="*/ 3763 w 883196"/>
                    <a:gd name="connsiteY1" fmla="*/ 452461 h 1392824"/>
                    <a:gd name="connsiteX2" fmla="*/ 3763 w 883196"/>
                    <a:gd name="connsiteY2" fmla="*/ 914741 h 1392824"/>
                    <a:gd name="connsiteX3" fmla="*/ 54563 w 883196"/>
                    <a:gd name="connsiteY3" fmla="*/ 1128101 h 1392824"/>
                    <a:gd name="connsiteX4" fmla="*/ 120603 w 883196"/>
                    <a:gd name="connsiteY4" fmla="*/ 1229701 h 1392824"/>
                    <a:gd name="connsiteX5" fmla="*/ 303483 w 883196"/>
                    <a:gd name="connsiteY5" fmla="*/ 1356701 h 1392824"/>
                    <a:gd name="connsiteX6" fmla="*/ 516843 w 883196"/>
                    <a:gd name="connsiteY6" fmla="*/ 1392261 h 1392824"/>
                    <a:gd name="connsiteX7" fmla="*/ 643843 w 883196"/>
                    <a:gd name="connsiteY7" fmla="*/ 1371941 h 1392824"/>
                    <a:gd name="connsiteX8" fmla="*/ 786083 w 883196"/>
                    <a:gd name="connsiteY8" fmla="*/ 1290661 h 1392824"/>
                    <a:gd name="connsiteX9" fmla="*/ 882603 w 883196"/>
                    <a:gd name="connsiteY9" fmla="*/ 1168741 h 1392824"/>
                    <a:gd name="connsiteX10" fmla="*/ 821643 w 883196"/>
                    <a:gd name="connsiteY10" fmla="*/ 1229701 h 1392824"/>
                    <a:gd name="connsiteX11" fmla="*/ 720043 w 883196"/>
                    <a:gd name="connsiteY11" fmla="*/ 1300821 h 1392824"/>
                    <a:gd name="connsiteX12" fmla="*/ 547323 w 883196"/>
                    <a:gd name="connsiteY12" fmla="*/ 1341461 h 1392824"/>
                    <a:gd name="connsiteX13" fmla="*/ 237443 w 883196"/>
                    <a:gd name="connsiteY13" fmla="*/ 1275421 h 1392824"/>
                    <a:gd name="connsiteX14" fmla="*/ 85043 w 883196"/>
                    <a:gd name="connsiteY14" fmla="*/ 1112861 h 1392824"/>
                    <a:gd name="connsiteX15" fmla="*/ 54563 w 883196"/>
                    <a:gd name="connsiteY15" fmla="*/ 797901 h 1392824"/>
                    <a:gd name="connsiteX16" fmla="*/ 49483 w 883196"/>
                    <a:gd name="connsiteY16" fmla="*/ 193381 h 1392824"/>
                    <a:gd name="connsiteX17" fmla="*/ 3763 w 883196"/>
                    <a:gd name="connsiteY17" fmla="*/ 10501 h 1392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3196" h="1392824">
                      <a:moveTo>
                        <a:pt x="3763" y="10501"/>
                      </a:moveTo>
                      <a:cubicBezTo>
                        <a:pt x="-3857" y="53681"/>
                        <a:pt x="3763" y="452461"/>
                        <a:pt x="3763" y="452461"/>
                      </a:cubicBezTo>
                      <a:cubicBezTo>
                        <a:pt x="3763" y="603168"/>
                        <a:pt x="-4704" y="802134"/>
                        <a:pt x="3763" y="914741"/>
                      </a:cubicBezTo>
                      <a:cubicBezTo>
                        <a:pt x="12230" y="1027348"/>
                        <a:pt x="35090" y="1075608"/>
                        <a:pt x="54563" y="1128101"/>
                      </a:cubicBezTo>
                      <a:cubicBezTo>
                        <a:pt x="74036" y="1180594"/>
                        <a:pt x="79116" y="1191601"/>
                        <a:pt x="120603" y="1229701"/>
                      </a:cubicBezTo>
                      <a:cubicBezTo>
                        <a:pt x="162090" y="1267801"/>
                        <a:pt x="237443" y="1329608"/>
                        <a:pt x="303483" y="1356701"/>
                      </a:cubicBezTo>
                      <a:cubicBezTo>
                        <a:pt x="369523" y="1383794"/>
                        <a:pt x="460116" y="1389721"/>
                        <a:pt x="516843" y="1392261"/>
                      </a:cubicBezTo>
                      <a:cubicBezTo>
                        <a:pt x="573570" y="1394801"/>
                        <a:pt x="598970" y="1388874"/>
                        <a:pt x="643843" y="1371941"/>
                      </a:cubicBezTo>
                      <a:cubicBezTo>
                        <a:pt x="688716" y="1355008"/>
                        <a:pt x="746290" y="1324528"/>
                        <a:pt x="786083" y="1290661"/>
                      </a:cubicBezTo>
                      <a:cubicBezTo>
                        <a:pt x="825876" y="1256794"/>
                        <a:pt x="876676" y="1178901"/>
                        <a:pt x="882603" y="1168741"/>
                      </a:cubicBezTo>
                      <a:cubicBezTo>
                        <a:pt x="888530" y="1158581"/>
                        <a:pt x="848736" y="1207688"/>
                        <a:pt x="821643" y="1229701"/>
                      </a:cubicBezTo>
                      <a:cubicBezTo>
                        <a:pt x="794550" y="1251714"/>
                        <a:pt x="765763" y="1282194"/>
                        <a:pt x="720043" y="1300821"/>
                      </a:cubicBezTo>
                      <a:cubicBezTo>
                        <a:pt x="674323" y="1319448"/>
                        <a:pt x="627756" y="1345694"/>
                        <a:pt x="547323" y="1341461"/>
                      </a:cubicBezTo>
                      <a:cubicBezTo>
                        <a:pt x="466890" y="1337228"/>
                        <a:pt x="314490" y="1313521"/>
                        <a:pt x="237443" y="1275421"/>
                      </a:cubicBezTo>
                      <a:cubicBezTo>
                        <a:pt x="160396" y="1237321"/>
                        <a:pt x="115523" y="1192448"/>
                        <a:pt x="85043" y="1112861"/>
                      </a:cubicBezTo>
                      <a:cubicBezTo>
                        <a:pt x="54563" y="1033274"/>
                        <a:pt x="60490" y="951148"/>
                        <a:pt x="54563" y="797901"/>
                      </a:cubicBezTo>
                      <a:cubicBezTo>
                        <a:pt x="48636" y="644654"/>
                        <a:pt x="52870" y="323768"/>
                        <a:pt x="49483" y="193381"/>
                      </a:cubicBezTo>
                      <a:cubicBezTo>
                        <a:pt x="46096" y="62994"/>
                        <a:pt x="11383" y="-32679"/>
                        <a:pt x="3763" y="105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: 図形 358">
                  <a:extLst>
                    <a:ext uri="{FF2B5EF4-FFF2-40B4-BE49-F238E27FC236}">
                      <a16:creationId xmlns:a16="http://schemas.microsoft.com/office/drawing/2014/main" id="{989BD366-5FE2-45E6-9F0D-920226CF7B37}"/>
                    </a:ext>
                  </a:extLst>
                </p:cNvPr>
                <p:cNvSpPr/>
                <p:nvPr/>
              </p:nvSpPr>
              <p:spPr>
                <a:xfrm>
                  <a:off x="2066039" y="1060291"/>
                  <a:ext cx="921755" cy="1088746"/>
                </a:xfrm>
                <a:custGeom>
                  <a:avLst/>
                  <a:gdLst>
                    <a:gd name="connsiteX0" fmla="*/ 6601 w 921755"/>
                    <a:gd name="connsiteY0" fmla="*/ 6509 h 1088746"/>
                    <a:gd name="connsiteX1" fmla="*/ 372361 w 921755"/>
                    <a:gd name="connsiteY1" fmla="*/ 11589 h 1088746"/>
                    <a:gd name="connsiteX2" fmla="*/ 372361 w 921755"/>
                    <a:gd name="connsiteY2" fmla="*/ 72549 h 1088746"/>
                    <a:gd name="connsiteX3" fmla="*/ 372361 w 921755"/>
                    <a:gd name="connsiteY3" fmla="*/ 412909 h 1088746"/>
                    <a:gd name="connsiteX4" fmla="*/ 357121 w 921755"/>
                    <a:gd name="connsiteY4" fmla="*/ 798989 h 1088746"/>
                    <a:gd name="connsiteX5" fmla="*/ 509521 w 921755"/>
                    <a:gd name="connsiteY5" fmla="*/ 1052989 h 1088746"/>
                    <a:gd name="connsiteX6" fmla="*/ 743201 w 921755"/>
                    <a:gd name="connsiteY6" fmla="*/ 1078389 h 1088746"/>
                    <a:gd name="connsiteX7" fmla="*/ 875281 w 921755"/>
                    <a:gd name="connsiteY7" fmla="*/ 971709 h 1088746"/>
                    <a:gd name="connsiteX8" fmla="*/ 921001 w 921755"/>
                    <a:gd name="connsiteY8" fmla="*/ 814229 h 1088746"/>
                    <a:gd name="connsiteX9" fmla="*/ 844801 w 921755"/>
                    <a:gd name="connsiteY9" fmla="*/ 966629 h 1088746"/>
                    <a:gd name="connsiteX10" fmla="*/ 621281 w 921755"/>
                    <a:gd name="connsiteY10" fmla="*/ 1037749 h 1088746"/>
                    <a:gd name="connsiteX11" fmla="*/ 448561 w 921755"/>
                    <a:gd name="connsiteY11" fmla="*/ 1012349 h 1088746"/>
                    <a:gd name="connsiteX12" fmla="*/ 357121 w 921755"/>
                    <a:gd name="connsiteY12" fmla="*/ 793909 h 1088746"/>
                    <a:gd name="connsiteX13" fmla="*/ 336801 w 921755"/>
                    <a:gd name="connsiteY13" fmla="*/ 565309 h 1088746"/>
                    <a:gd name="connsiteX14" fmla="*/ 336801 w 921755"/>
                    <a:gd name="connsiteY14" fmla="*/ 219869 h 1088746"/>
                    <a:gd name="connsiteX15" fmla="*/ 326641 w 921755"/>
                    <a:gd name="connsiteY15" fmla="*/ 31909 h 1088746"/>
                    <a:gd name="connsiteX16" fmla="*/ 148841 w 921755"/>
                    <a:gd name="connsiteY16" fmla="*/ 82709 h 1088746"/>
                    <a:gd name="connsiteX17" fmla="*/ 6601 w 921755"/>
                    <a:gd name="connsiteY17" fmla="*/ 6509 h 1088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21755" h="1088746">
                      <a:moveTo>
                        <a:pt x="6601" y="6509"/>
                      </a:moveTo>
                      <a:cubicBezTo>
                        <a:pt x="43854" y="-5344"/>
                        <a:pt x="311401" y="582"/>
                        <a:pt x="372361" y="11589"/>
                      </a:cubicBezTo>
                      <a:cubicBezTo>
                        <a:pt x="433321" y="22596"/>
                        <a:pt x="372361" y="72549"/>
                        <a:pt x="372361" y="72549"/>
                      </a:cubicBezTo>
                      <a:cubicBezTo>
                        <a:pt x="372361" y="139436"/>
                        <a:pt x="374901" y="291836"/>
                        <a:pt x="372361" y="412909"/>
                      </a:cubicBezTo>
                      <a:cubicBezTo>
                        <a:pt x="369821" y="533982"/>
                        <a:pt x="334261" y="692309"/>
                        <a:pt x="357121" y="798989"/>
                      </a:cubicBezTo>
                      <a:cubicBezTo>
                        <a:pt x="379981" y="905669"/>
                        <a:pt x="445174" y="1006422"/>
                        <a:pt x="509521" y="1052989"/>
                      </a:cubicBezTo>
                      <a:cubicBezTo>
                        <a:pt x="573868" y="1099556"/>
                        <a:pt x="682241" y="1091936"/>
                        <a:pt x="743201" y="1078389"/>
                      </a:cubicBezTo>
                      <a:cubicBezTo>
                        <a:pt x="804161" y="1064842"/>
                        <a:pt x="845648" y="1015736"/>
                        <a:pt x="875281" y="971709"/>
                      </a:cubicBezTo>
                      <a:cubicBezTo>
                        <a:pt x="904914" y="927682"/>
                        <a:pt x="926081" y="815076"/>
                        <a:pt x="921001" y="814229"/>
                      </a:cubicBezTo>
                      <a:cubicBezTo>
                        <a:pt x="915921" y="813382"/>
                        <a:pt x="894754" y="929376"/>
                        <a:pt x="844801" y="966629"/>
                      </a:cubicBezTo>
                      <a:cubicBezTo>
                        <a:pt x="794848" y="1003882"/>
                        <a:pt x="687321" y="1030129"/>
                        <a:pt x="621281" y="1037749"/>
                      </a:cubicBezTo>
                      <a:cubicBezTo>
                        <a:pt x="555241" y="1045369"/>
                        <a:pt x="492588" y="1052989"/>
                        <a:pt x="448561" y="1012349"/>
                      </a:cubicBezTo>
                      <a:cubicBezTo>
                        <a:pt x="404534" y="971709"/>
                        <a:pt x="375748" y="868416"/>
                        <a:pt x="357121" y="793909"/>
                      </a:cubicBezTo>
                      <a:cubicBezTo>
                        <a:pt x="338494" y="719402"/>
                        <a:pt x="340188" y="660982"/>
                        <a:pt x="336801" y="565309"/>
                      </a:cubicBezTo>
                      <a:cubicBezTo>
                        <a:pt x="333414" y="469636"/>
                        <a:pt x="338494" y="308769"/>
                        <a:pt x="336801" y="219869"/>
                      </a:cubicBezTo>
                      <a:cubicBezTo>
                        <a:pt x="335108" y="130969"/>
                        <a:pt x="357968" y="54769"/>
                        <a:pt x="326641" y="31909"/>
                      </a:cubicBezTo>
                      <a:cubicBezTo>
                        <a:pt x="295314" y="9049"/>
                        <a:pt x="197948" y="86096"/>
                        <a:pt x="148841" y="82709"/>
                      </a:cubicBezTo>
                      <a:cubicBezTo>
                        <a:pt x="99734" y="79322"/>
                        <a:pt x="-30652" y="18362"/>
                        <a:pt x="6601" y="65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: 図形 359">
                  <a:extLst>
                    <a:ext uri="{FF2B5EF4-FFF2-40B4-BE49-F238E27FC236}">
                      <a16:creationId xmlns:a16="http://schemas.microsoft.com/office/drawing/2014/main" id="{09FDFFC7-6D0B-47E4-900A-E51C7DAED96D}"/>
                    </a:ext>
                  </a:extLst>
                </p:cNvPr>
                <p:cNvSpPr/>
                <p:nvPr/>
              </p:nvSpPr>
              <p:spPr>
                <a:xfrm>
                  <a:off x="2937158" y="1064243"/>
                  <a:ext cx="370571" cy="1364075"/>
                </a:xfrm>
                <a:custGeom>
                  <a:avLst/>
                  <a:gdLst>
                    <a:gd name="connsiteX0" fmla="*/ 369922 w 370571"/>
                    <a:gd name="connsiteY0" fmla="*/ 7637 h 1364075"/>
                    <a:gd name="connsiteX1" fmla="*/ 354682 w 370571"/>
                    <a:gd name="connsiteY1" fmla="*/ 789957 h 1364075"/>
                    <a:gd name="connsiteX2" fmla="*/ 359762 w 370571"/>
                    <a:gd name="connsiteY2" fmla="*/ 1328437 h 1364075"/>
                    <a:gd name="connsiteX3" fmla="*/ 359762 w 370571"/>
                    <a:gd name="connsiteY3" fmla="*/ 1328437 h 1364075"/>
                    <a:gd name="connsiteX4" fmla="*/ 263242 w 370571"/>
                    <a:gd name="connsiteY4" fmla="*/ 1333517 h 1364075"/>
                    <a:gd name="connsiteX5" fmla="*/ 80362 w 370571"/>
                    <a:gd name="connsiteY5" fmla="*/ 1363997 h 1364075"/>
                    <a:gd name="connsiteX6" fmla="*/ 9242 w 370571"/>
                    <a:gd name="connsiteY6" fmla="*/ 1323357 h 1364075"/>
                    <a:gd name="connsiteX7" fmla="*/ 4162 w 370571"/>
                    <a:gd name="connsiteY7" fmla="*/ 1160797 h 1364075"/>
                    <a:gd name="connsiteX8" fmla="*/ 39722 w 370571"/>
                    <a:gd name="connsiteY8" fmla="*/ 1247157 h 1364075"/>
                    <a:gd name="connsiteX9" fmla="*/ 131162 w 370571"/>
                    <a:gd name="connsiteY9" fmla="*/ 1287797 h 1364075"/>
                    <a:gd name="connsiteX10" fmla="*/ 349602 w 370571"/>
                    <a:gd name="connsiteY10" fmla="*/ 1252237 h 1364075"/>
                    <a:gd name="connsiteX11" fmla="*/ 303882 w 370571"/>
                    <a:gd name="connsiteY11" fmla="*/ 962677 h 1364075"/>
                    <a:gd name="connsiteX12" fmla="*/ 329282 w 370571"/>
                    <a:gd name="connsiteY12" fmla="*/ 424197 h 1364075"/>
                    <a:gd name="connsiteX13" fmla="*/ 369922 w 370571"/>
                    <a:gd name="connsiteY13" fmla="*/ 7637 h 136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571" h="1364075">
                      <a:moveTo>
                        <a:pt x="369922" y="7637"/>
                      </a:moveTo>
                      <a:cubicBezTo>
                        <a:pt x="374155" y="68597"/>
                        <a:pt x="356375" y="569824"/>
                        <a:pt x="354682" y="789957"/>
                      </a:cubicBezTo>
                      <a:cubicBezTo>
                        <a:pt x="352989" y="1010090"/>
                        <a:pt x="359762" y="1328437"/>
                        <a:pt x="359762" y="1328437"/>
                      </a:cubicBezTo>
                      <a:lnTo>
                        <a:pt x="359762" y="1328437"/>
                      </a:lnTo>
                      <a:cubicBezTo>
                        <a:pt x="343675" y="1329284"/>
                        <a:pt x="309808" y="1327590"/>
                        <a:pt x="263242" y="1333517"/>
                      </a:cubicBezTo>
                      <a:cubicBezTo>
                        <a:pt x="216676" y="1339444"/>
                        <a:pt x="122695" y="1365690"/>
                        <a:pt x="80362" y="1363997"/>
                      </a:cubicBezTo>
                      <a:cubicBezTo>
                        <a:pt x="38029" y="1362304"/>
                        <a:pt x="21942" y="1357224"/>
                        <a:pt x="9242" y="1323357"/>
                      </a:cubicBezTo>
                      <a:cubicBezTo>
                        <a:pt x="-3458" y="1289490"/>
                        <a:pt x="-918" y="1173497"/>
                        <a:pt x="4162" y="1160797"/>
                      </a:cubicBezTo>
                      <a:cubicBezTo>
                        <a:pt x="9242" y="1148097"/>
                        <a:pt x="18555" y="1225990"/>
                        <a:pt x="39722" y="1247157"/>
                      </a:cubicBezTo>
                      <a:cubicBezTo>
                        <a:pt x="60889" y="1268324"/>
                        <a:pt x="79515" y="1286950"/>
                        <a:pt x="131162" y="1287797"/>
                      </a:cubicBezTo>
                      <a:cubicBezTo>
                        <a:pt x="182809" y="1288644"/>
                        <a:pt x="320815" y="1306424"/>
                        <a:pt x="349602" y="1252237"/>
                      </a:cubicBezTo>
                      <a:cubicBezTo>
                        <a:pt x="378389" y="1198050"/>
                        <a:pt x="307269" y="1100684"/>
                        <a:pt x="303882" y="962677"/>
                      </a:cubicBezTo>
                      <a:cubicBezTo>
                        <a:pt x="300495" y="824670"/>
                        <a:pt x="319969" y="582524"/>
                        <a:pt x="329282" y="424197"/>
                      </a:cubicBezTo>
                      <a:cubicBezTo>
                        <a:pt x="338595" y="265870"/>
                        <a:pt x="365689" y="-53323"/>
                        <a:pt x="369922" y="76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9" name="グループ化 338">
                <a:extLst>
                  <a:ext uri="{FF2B5EF4-FFF2-40B4-BE49-F238E27FC236}">
                    <a16:creationId xmlns:a16="http://schemas.microsoft.com/office/drawing/2014/main" id="{DBE3012E-CBE6-4B41-B749-493A5D42704C}"/>
                  </a:ext>
                </a:extLst>
              </p:cNvPr>
              <p:cNvGrpSpPr/>
              <p:nvPr/>
            </p:nvGrpSpPr>
            <p:grpSpPr>
              <a:xfrm rot="10800000">
                <a:off x="3396999" y="1005499"/>
                <a:ext cx="1241690" cy="1392824"/>
                <a:chOff x="2066039" y="1056299"/>
                <a:chExt cx="1241690" cy="1392824"/>
              </a:xfrm>
              <a:grpFill/>
            </p:grpSpPr>
            <p:sp>
              <p:nvSpPr>
                <p:cNvPr id="355" name="フリーフォーム: 図形 354">
                  <a:extLst>
                    <a:ext uri="{FF2B5EF4-FFF2-40B4-BE49-F238E27FC236}">
                      <a16:creationId xmlns:a16="http://schemas.microsoft.com/office/drawing/2014/main" id="{1C5A8106-47CD-4306-913D-E2927E4AAC4A}"/>
                    </a:ext>
                  </a:extLst>
                </p:cNvPr>
                <p:cNvSpPr/>
                <p:nvPr/>
              </p:nvSpPr>
              <p:spPr>
                <a:xfrm>
                  <a:off x="2068877" y="1056299"/>
                  <a:ext cx="883196" cy="1392824"/>
                </a:xfrm>
                <a:custGeom>
                  <a:avLst/>
                  <a:gdLst>
                    <a:gd name="connsiteX0" fmla="*/ 3763 w 883196"/>
                    <a:gd name="connsiteY0" fmla="*/ 10501 h 1392824"/>
                    <a:gd name="connsiteX1" fmla="*/ 3763 w 883196"/>
                    <a:gd name="connsiteY1" fmla="*/ 452461 h 1392824"/>
                    <a:gd name="connsiteX2" fmla="*/ 3763 w 883196"/>
                    <a:gd name="connsiteY2" fmla="*/ 914741 h 1392824"/>
                    <a:gd name="connsiteX3" fmla="*/ 54563 w 883196"/>
                    <a:gd name="connsiteY3" fmla="*/ 1128101 h 1392824"/>
                    <a:gd name="connsiteX4" fmla="*/ 120603 w 883196"/>
                    <a:gd name="connsiteY4" fmla="*/ 1229701 h 1392824"/>
                    <a:gd name="connsiteX5" fmla="*/ 303483 w 883196"/>
                    <a:gd name="connsiteY5" fmla="*/ 1356701 h 1392824"/>
                    <a:gd name="connsiteX6" fmla="*/ 516843 w 883196"/>
                    <a:gd name="connsiteY6" fmla="*/ 1392261 h 1392824"/>
                    <a:gd name="connsiteX7" fmla="*/ 643843 w 883196"/>
                    <a:gd name="connsiteY7" fmla="*/ 1371941 h 1392824"/>
                    <a:gd name="connsiteX8" fmla="*/ 786083 w 883196"/>
                    <a:gd name="connsiteY8" fmla="*/ 1290661 h 1392824"/>
                    <a:gd name="connsiteX9" fmla="*/ 882603 w 883196"/>
                    <a:gd name="connsiteY9" fmla="*/ 1168741 h 1392824"/>
                    <a:gd name="connsiteX10" fmla="*/ 821643 w 883196"/>
                    <a:gd name="connsiteY10" fmla="*/ 1229701 h 1392824"/>
                    <a:gd name="connsiteX11" fmla="*/ 720043 w 883196"/>
                    <a:gd name="connsiteY11" fmla="*/ 1300821 h 1392824"/>
                    <a:gd name="connsiteX12" fmla="*/ 547323 w 883196"/>
                    <a:gd name="connsiteY12" fmla="*/ 1341461 h 1392824"/>
                    <a:gd name="connsiteX13" fmla="*/ 237443 w 883196"/>
                    <a:gd name="connsiteY13" fmla="*/ 1275421 h 1392824"/>
                    <a:gd name="connsiteX14" fmla="*/ 85043 w 883196"/>
                    <a:gd name="connsiteY14" fmla="*/ 1112861 h 1392824"/>
                    <a:gd name="connsiteX15" fmla="*/ 54563 w 883196"/>
                    <a:gd name="connsiteY15" fmla="*/ 797901 h 1392824"/>
                    <a:gd name="connsiteX16" fmla="*/ 49483 w 883196"/>
                    <a:gd name="connsiteY16" fmla="*/ 193381 h 1392824"/>
                    <a:gd name="connsiteX17" fmla="*/ 3763 w 883196"/>
                    <a:gd name="connsiteY17" fmla="*/ 10501 h 1392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3196" h="1392824">
                      <a:moveTo>
                        <a:pt x="3763" y="10501"/>
                      </a:moveTo>
                      <a:cubicBezTo>
                        <a:pt x="-3857" y="53681"/>
                        <a:pt x="3763" y="452461"/>
                        <a:pt x="3763" y="452461"/>
                      </a:cubicBezTo>
                      <a:cubicBezTo>
                        <a:pt x="3763" y="603168"/>
                        <a:pt x="-4704" y="802134"/>
                        <a:pt x="3763" y="914741"/>
                      </a:cubicBezTo>
                      <a:cubicBezTo>
                        <a:pt x="12230" y="1027348"/>
                        <a:pt x="35090" y="1075608"/>
                        <a:pt x="54563" y="1128101"/>
                      </a:cubicBezTo>
                      <a:cubicBezTo>
                        <a:pt x="74036" y="1180594"/>
                        <a:pt x="79116" y="1191601"/>
                        <a:pt x="120603" y="1229701"/>
                      </a:cubicBezTo>
                      <a:cubicBezTo>
                        <a:pt x="162090" y="1267801"/>
                        <a:pt x="237443" y="1329608"/>
                        <a:pt x="303483" y="1356701"/>
                      </a:cubicBezTo>
                      <a:cubicBezTo>
                        <a:pt x="369523" y="1383794"/>
                        <a:pt x="460116" y="1389721"/>
                        <a:pt x="516843" y="1392261"/>
                      </a:cubicBezTo>
                      <a:cubicBezTo>
                        <a:pt x="573570" y="1394801"/>
                        <a:pt x="598970" y="1388874"/>
                        <a:pt x="643843" y="1371941"/>
                      </a:cubicBezTo>
                      <a:cubicBezTo>
                        <a:pt x="688716" y="1355008"/>
                        <a:pt x="746290" y="1324528"/>
                        <a:pt x="786083" y="1290661"/>
                      </a:cubicBezTo>
                      <a:cubicBezTo>
                        <a:pt x="825876" y="1256794"/>
                        <a:pt x="876676" y="1178901"/>
                        <a:pt x="882603" y="1168741"/>
                      </a:cubicBezTo>
                      <a:cubicBezTo>
                        <a:pt x="888530" y="1158581"/>
                        <a:pt x="848736" y="1207688"/>
                        <a:pt x="821643" y="1229701"/>
                      </a:cubicBezTo>
                      <a:cubicBezTo>
                        <a:pt x="794550" y="1251714"/>
                        <a:pt x="765763" y="1282194"/>
                        <a:pt x="720043" y="1300821"/>
                      </a:cubicBezTo>
                      <a:cubicBezTo>
                        <a:pt x="674323" y="1319448"/>
                        <a:pt x="627756" y="1345694"/>
                        <a:pt x="547323" y="1341461"/>
                      </a:cubicBezTo>
                      <a:cubicBezTo>
                        <a:pt x="466890" y="1337228"/>
                        <a:pt x="314490" y="1313521"/>
                        <a:pt x="237443" y="1275421"/>
                      </a:cubicBezTo>
                      <a:cubicBezTo>
                        <a:pt x="160396" y="1237321"/>
                        <a:pt x="115523" y="1192448"/>
                        <a:pt x="85043" y="1112861"/>
                      </a:cubicBezTo>
                      <a:cubicBezTo>
                        <a:pt x="54563" y="1033274"/>
                        <a:pt x="60490" y="951148"/>
                        <a:pt x="54563" y="797901"/>
                      </a:cubicBezTo>
                      <a:cubicBezTo>
                        <a:pt x="48636" y="644654"/>
                        <a:pt x="52870" y="323768"/>
                        <a:pt x="49483" y="193381"/>
                      </a:cubicBezTo>
                      <a:cubicBezTo>
                        <a:pt x="46096" y="62994"/>
                        <a:pt x="11383" y="-32679"/>
                        <a:pt x="3763" y="105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6" name="フリーフォーム: 図形 355">
                  <a:extLst>
                    <a:ext uri="{FF2B5EF4-FFF2-40B4-BE49-F238E27FC236}">
                      <a16:creationId xmlns:a16="http://schemas.microsoft.com/office/drawing/2014/main" id="{76C715D9-CC45-4790-B128-E6D36E18F32C}"/>
                    </a:ext>
                  </a:extLst>
                </p:cNvPr>
                <p:cNvSpPr/>
                <p:nvPr/>
              </p:nvSpPr>
              <p:spPr>
                <a:xfrm>
                  <a:off x="2066039" y="1060291"/>
                  <a:ext cx="921755" cy="1088746"/>
                </a:xfrm>
                <a:custGeom>
                  <a:avLst/>
                  <a:gdLst>
                    <a:gd name="connsiteX0" fmla="*/ 6601 w 921755"/>
                    <a:gd name="connsiteY0" fmla="*/ 6509 h 1088746"/>
                    <a:gd name="connsiteX1" fmla="*/ 372361 w 921755"/>
                    <a:gd name="connsiteY1" fmla="*/ 11589 h 1088746"/>
                    <a:gd name="connsiteX2" fmla="*/ 372361 w 921755"/>
                    <a:gd name="connsiteY2" fmla="*/ 72549 h 1088746"/>
                    <a:gd name="connsiteX3" fmla="*/ 372361 w 921755"/>
                    <a:gd name="connsiteY3" fmla="*/ 412909 h 1088746"/>
                    <a:gd name="connsiteX4" fmla="*/ 357121 w 921755"/>
                    <a:gd name="connsiteY4" fmla="*/ 798989 h 1088746"/>
                    <a:gd name="connsiteX5" fmla="*/ 509521 w 921755"/>
                    <a:gd name="connsiteY5" fmla="*/ 1052989 h 1088746"/>
                    <a:gd name="connsiteX6" fmla="*/ 743201 w 921755"/>
                    <a:gd name="connsiteY6" fmla="*/ 1078389 h 1088746"/>
                    <a:gd name="connsiteX7" fmla="*/ 875281 w 921755"/>
                    <a:gd name="connsiteY7" fmla="*/ 971709 h 1088746"/>
                    <a:gd name="connsiteX8" fmla="*/ 921001 w 921755"/>
                    <a:gd name="connsiteY8" fmla="*/ 814229 h 1088746"/>
                    <a:gd name="connsiteX9" fmla="*/ 844801 w 921755"/>
                    <a:gd name="connsiteY9" fmla="*/ 966629 h 1088746"/>
                    <a:gd name="connsiteX10" fmla="*/ 621281 w 921755"/>
                    <a:gd name="connsiteY10" fmla="*/ 1037749 h 1088746"/>
                    <a:gd name="connsiteX11" fmla="*/ 448561 w 921755"/>
                    <a:gd name="connsiteY11" fmla="*/ 1012349 h 1088746"/>
                    <a:gd name="connsiteX12" fmla="*/ 357121 w 921755"/>
                    <a:gd name="connsiteY12" fmla="*/ 793909 h 1088746"/>
                    <a:gd name="connsiteX13" fmla="*/ 336801 w 921755"/>
                    <a:gd name="connsiteY13" fmla="*/ 565309 h 1088746"/>
                    <a:gd name="connsiteX14" fmla="*/ 336801 w 921755"/>
                    <a:gd name="connsiteY14" fmla="*/ 219869 h 1088746"/>
                    <a:gd name="connsiteX15" fmla="*/ 326641 w 921755"/>
                    <a:gd name="connsiteY15" fmla="*/ 31909 h 1088746"/>
                    <a:gd name="connsiteX16" fmla="*/ 148841 w 921755"/>
                    <a:gd name="connsiteY16" fmla="*/ 82709 h 1088746"/>
                    <a:gd name="connsiteX17" fmla="*/ 6601 w 921755"/>
                    <a:gd name="connsiteY17" fmla="*/ 6509 h 1088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21755" h="1088746">
                      <a:moveTo>
                        <a:pt x="6601" y="6509"/>
                      </a:moveTo>
                      <a:cubicBezTo>
                        <a:pt x="43854" y="-5344"/>
                        <a:pt x="311401" y="582"/>
                        <a:pt x="372361" y="11589"/>
                      </a:cubicBezTo>
                      <a:cubicBezTo>
                        <a:pt x="433321" y="22596"/>
                        <a:pt x="372361" y="72549"/>
                        <a:pt x="372361" y="72549"/>
                      </a:cubicBezTo>
                      <a:cubicBezTo>
                        <a:pt x="372361" y="139436"/>
                        <a:pt x="374901" y="291836"/>
                        <a:pt x="372361" y="412909"/>
                      </a:cubicBezTo>
                      <a:cubicBezTo>
                        <a:pt x="369821" y="533982"/>
                        <a:pt x="334261" y="692309"/>
                        <a:pt x="357121" y="798989"/>
                      </a:cubicBezTo>
                      <a:cubicBezTo>
                        <a:pt x="379981" y="905669"/>
                        <a:pt x="445174" y="1006422"/>
                        <a:pt x="509521" y="1052989"/>
                      </a:cubicBezTo>
                      <a:cubicBezTo>
                        <a:pt x="573868" y="1099556"/>
                        <a:pt x="682241" y="1091936"/>
                        <a:pt x="743201" y="1078389"/>
                      </a:cubicBezTo>
                      <a:cubicBezTo>
                        <a:pt x="804161" y="1064842"/>
                        <a:pt x="845648" y="1015736"/>
                        <a:pt x="875281" y="971709"/>
                      </a:cubicBezTo>
                      <a:cubicBezTo>
                        <a:pt x="904914" y="927682"/>
                        <a:pt x="926081" y="815076"/>
                        <a:pt x="921001" y="814229"/>
                      </a:cubicBezTo>
                      <a:cubicBezTo>
                        <a:pt x="915921" y="813382"/>
                        <a:pt x="894754" y="929376"/>
                        <a:pt x="844801" y="966629"/>
                      </a:cubicBezTo>
                      <a:cubicBezTo>
                        <a:pt x="794848" y="1003882"/>
                        <a:pt x="687321" y="1030129"/>
                        <a:pt x="621281" y="1037749"/>
                      </a:cubicBezTo>
                      <a:cubicBezTo>
                        <a:pt x="555241" y="1045369"/>
                        <a:pt x="492588" y="1052989"/>
                        <a:pt x="448561" y="1012349"/>
                      </a:cubicBezTo>
                      <a:cubicBezTo>
                        <a:pt x="404534" y="971709"/>
                        <a:pt x="375748" y="868416"/>
                        <a:pt x="357121" y="793909"/>
                      </a:cubicBezTo>
                      <a:cubicBezTo>
                        <a:pt x="338494" y="719402"/>
                        <a:pt x="340188" y="660982"/>
                        <a:pt x="336801" y="565309"/>
                      </a:cubicBezTo>
                      <a:cubicBezTo>
                        <a:pt x="333414" y="469636"/>
                        <a:pt x="338494" y="308769"/>
                        <a:pt x="336801" y="219869"/>
                      </a:cubicBezTo>
                      <a:cubicBezTo>
                        <a:pt x="335108" y="130969"/>
                        <a:pt x="357968" y="54769"/>
                        <a:pt x="326641" y="31909"/>
                      </a:cubicBezTo>
                      <a:cubicBezTo>
                        <a:pt x="295314" y="9049"/>
                        <a:pt x="197948" y="86096"/>
                        <a:pt x="148841" y="82709"/>
                      </a:cubicBezTo>
                      <a:cubicBezTo>
                        <a:pt x="99734" y="79322"/>
                        <a:pt x="-30652" y="18362"/>
                        <a:pt x="6601" y="65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7" name="フリーフォーム: 図形 356">
                  <a:extLst>
                    <a:ext uri="{FF2B5EF4-FFF2-40B4-BE49-F238E27FC236}">
                      <a16:creationId xmlns:a16="http://schemas.microsoft.com/office/drawing/2014/main" id="{A8D0A0C4-9D97-45D8-BCC8-E6CA254F666B}"/>
                    </a:ext>
                  </a:extLst>
                </p:cNvPr>
                <p:cNvSpPr/>
                <p:nvPr/>
              </p:nvSpPr>
              <p:spPr>
                <a:xfrm>
                  <a:off x="2937158" y="1064243"/>
                  <a:ext cx="370571" cy="1364075"/>
                </a:xfrm>
                <a:custGeom>
                  <a:avLst/>
                  <a:gdLst>
                    <a:gd name="connsiteX0" fmla="*/ 369922 w 370571"/>
                    <a:gd name="connsiteY0" fmla="*/ 7637 h 1364075"/>
                    <a:gd name="connsiteX1" fmla="*/ 354682 w 370571"/>
                    <a:gd name="connsiteY1" fmla="*/ 789957 h 1364075"/>
                    <a:gd name="connsiteX2" fmla="*/ 359762 w 370571"/>
                    <a:gd name="connsiteY2" fmla="*/ 1328437 h 1364075"/>
                    <a:gd name="connsiteX3" fmla="*/ 359762 w 370571"/>
                    <a:gd name="connsiteY3" fmla="*/ 1328437 h 1364075"/>
                    <a:gd name="connsiteX4" fmla="*/ 263242 w 370571"/>
                    <a:gd name="connsiteY4" fmla="*/ 1333517 h 1364075"/>
                    <a:gd name="connsiteX5" fmla="*/ 80362 w 370571"/>
                    <a:gd name="connsiteY5" fmla="*/ 1363997 h 1364075"/>
                    <a:gd name="connsiteX6" fmla="*/ 9242 w 370571"/>
                    <a:gd name="connsiteY6" fmla="*/ 1323357 h 1364075"/>
                    <a:gd name="connsiteX7" fmla="*/ 4162 w 370571"/>
                    <a:gd name="connsiteY7" fmla="*/ 1160797 h 1364075"/>
                    <a:gd name="connsiteX8" fmla="*/ 39722 w 370571"/>
                    <a:gd name="connsiteY8" fmla="*/ 1247157 h 1364075"/>
                    <a:gd name="connsiteX9" fmla="*/ 131162 w 370571"/>
                    <a:gd name="connsiteY9" fmla="*/ 1287797 h 1364075"/>
                    <a:gd name="connsiteX10" fmla="*/ 349602 w 370571"/>
                    <a:gd name="connsiteY10" fmla="*/ 1252237 h 1364075"/>
                    <a:gd name="connsiteX11" fmla="*/ 303882 w 370571"/>
                    <a:gd name="connsiteY11" fmla="*/ 962677 h 1364075"/>
                    <a:gd name="connsiteX12" fmla="*/ 329282 w 370571"/>
                    <a:gd name="connsiteY12" fmla="*/ 424197 h 1364075"/>
                    <a:gd name="connsiteX13" fmla="*/ 369922 w 370571"/>
                    <a:gd name="connsiteY13" fmla="*/ 7637 h 136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571" h="1364075">
                      <a:moveTo>
                        <a:pt x="369922" y="7637"/>
                      </a:moveTo>
                      <a:cubicBezTo>
                        <a:pt x="374155" y="68597"/>
                        <a:pt x="356375" y="569824"/>
                        <a:pt x="354682" y="789957"/>
                      </a:cubicBezTo>
                      <a:cubicBezTo>
                        <a:pt x="352989" y="1010090"/>
                        <a:pt x="359762" y="1328437"/>
                        <a:pt x="359762" y="1328437"/>
                      </a:cubicBezTo>
                      <a:lnTo>
                        <a:pt x="359762" y="1328437"/>
                      </a:lnTo>
                      <a:cubicBezTo>
                        <a:pt x="343675" y="1329284"/>
                        <a:pt x="309808" y="1327590"/>
                        <a:pt x="263242" y="1333517"/>
                      </a:cubicBezTo>
                      <a:cubicBezTo>
                        <a:pt x="216676" y="1339444"/>
                        <a:pt x="122695" y="1365690"/>
                        <a:pt x="80362" y="1363997"/>
                      </a:cubicBezTo>
                      <a:cubicBezTo>
                        <a:pt x="38029" y="1362304"/>
                        <a:pt x="21942" y="1357224"/>
                        <a:pt x="9242" y="1323357"/>
                      </a:cubicBezTo>
                      <a:cubicBezTo>
                        <a:pt x="-3458" y="1289490"/>
                        <a:pt x="-918" y="1173497"/>
                        <a:pt x="4162" y="1160797"/>
                      </a:cubicBezTo>
                      <a:cubicBezTo>
                        <a:pt x="9242" y="1148097"/>
                        <a:pt x="18555" y="1225990"/>
                        <a:pt x="39722" y="1247157"/>
                      </a:cubicBezTo>
                      <a:cubicBezTo>
                        <a:pt x="60889" y="1268324"/>
                        <a:pt x="79515" y="1286950"/>
                        <a:pt x="131162" y="1287797"/>
                      </a:cubicBezTo>
                      <a:cubicBezTo>
                        <a:pt x="182809" y="1288644"/>
                        <a:pt x="320815" y="1306424"/>
                        <a:pt x="349602" y="1252237"/>
                      </a:cubicBezTo>
                      <a:cubicBezTo>
                        <a:pt x="378389" y="1198050"/>
                        <a:pt x="307269" y="1100684"/>
                        <a:pt x="303882" y="962677"/>
                      </a:cubicBezTo>
                      <a:cubicBezTo>
                        <a:pt x="300495" y="824670"/>
                        <a:pt x="319969" y="582524"/>
                        <a:pt x="329282" y="424197"/>
                      </a:cubicBezTo>
                      <a:cubicBezTo>
                        <a:pt x="338595" y="265870"/>
                        <a:pt x="365689" y="-53323"/>
                        <a:pt x="369922" y="76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C40F98C3-1D03-458D-A0A5-DCE3B081E721}"/>
                  </a:ext>
                </a:extLst>
              </p:cNvPr>
              <p:cNvSpPr/>
              <p:nvPr/>
            </p:nvSpPr>
            <p:spPr>
              <a:xfrm>
                <a:off x="4540747" y="1049042"/>
                <a:ext cx="920832" cy="1367074"/>
              </a:xfrm>
              <a:custGeom>
                <a:avLst/>
                <a:gdLst>
                  <a:gd name="connsiteX0" fmla="*/ 16013 w 920832"/>
                  <a:gd name="connsiteY0" fmla="*/ 215878 h 1367074"/>
                  <a:gd name="connsiteX1" fmla="*/ 117613 w 920832"/>
                  <a:gd name="connsiteY1" fmla="*/ 134598 h 1367074"/>
                  <a:gd name="connsiteX2" fmla="*/ 315733 w 920832"/>
                  <a:gd name="connsiteY2" fmla="*/ 32998 h 1367074"/>
                  <a:gd name="connsiteX3" fmla="*/ 544333 w 920832"/>
                  <a:gd name="connsiteY3" fmla="*/ 7598 h 1367074"/>
                  <a:gd name="connsiteX4" fmla="*/ 833893 w 920832"/>
                  <a:gd name="connsiteY4" fmla="*/ 154918 h 1367074"/>
                  <a:gd name="connsiteX5" fmla="*/ 889773 w 920832"/>
                  <a:gd name="connsiteY5" fmla="*/ 373358 h 1367074"/>
                  <a:gd name="connsiteX6" fmla="*/ 915173 w 920832"/>
                  <a:gd name="connsiteY6" fmla="*/ 744198 h 1367074"/>
                  <a:gd name="connsiteX7" fmla="*/ 894853 w 920832"/>
                  <a:gd name="connsiteY7" fmla="*/ 1313158 h 1367074"/>
                  <a:gd name="connsiteX8" fmla="*/ 894853 w 920832"/>
                  <a:gd name="connsiteY8" fmla="*/ 1348718 h 1367074"/>
                  <a:gd name="connsiteX9" fmla="*/ 534173 w 920832"/>
                  <a:gd name="connsiteY9" fmla="*/ 1358878 h 1367074"/>
                  <a:gd name="connsiteX10" fmla="*/ 737373 w 920832"/>
                  <a:gd name="connsiteY10" fmla="*/ 1343638 h 1367074"/>
                  <a:gd name="connsiteX11" fmla="*/ 854213 w 920832"/>
                  <a:gd name="connsiteY11" fmla="*/ 1140438 h 1367074"/>
                  <a:gd name="connsiteX12" fmla="*/ 884693 w 920832"/>
                  <a:gd name="connsiteY12" fmla="*/ 535918 h 1367074"/>
                  <a:gd name="connsiteX13" fmla="*/ 813573 w 920832"/>
                  <a:gd name="connsiteY13" fmla="*/ 170158 h 1367074"/>
                  <a:gd name="connsiteX14" fmla="*/ 457973 w 920832"/>
                  <a:gd name="connsiteY14" fmla="*/ 53318 h 1367074"/>
                  <a:gd name="connsiteX15" fmla="*/ 16013 w 920832"/>
                  <a:gd name="connsiteY15" fmla="*/ 215878 h 136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0832" h="1367074">
                    <a:moveTo>
                      <a:pt x="16013" y="215878"/>
                    </a:moveTo>
                    <a:cubicBezTo>
                      <a:pt x="-40714" y="229425"/>
                      <a:pt x="67660" y="165078"/>
                      <a:pt x="117613" y="134598"/>
                    </a:cubicBezTo>
                    <a:cubicBezTo>
                      <a:pt x="167566" y="104118"/>
                      <a:pt x="244613" y="54165"/>
                      <a:pt x="315733" y="32998"/>
                    </a:cubicBezTo>
                    <a:cubicBezTo>
                      <a:pt x="386853" y="11831"/>
                      <a:pt x="457973" y="-12722"/>
                      <a:pt x="544333" y="7598"/>
                    </a:cubicBezTo>
                    <a:cubicBezTo>
                      <a:pt x="630693" y="27918"/>
                      <a:pt x="776320" y="93958"/>
                      <a:pt x="833893" y="154918"/>
                    </a:cubicBezTo>
                    <a:cubicBezTo>
                      <a:pt x="891466" y="215878"/>
                      <a:pt x="876226" y="275145"/>
                      <a:pt x="889773" y="373358"/>
                    </a:cubicBezTo>
                    <a:cubicBezTo>
                      <a:pt x="903320" y="471571"/>
                      <a:pt x="914326" y="587565"/>
                      <a:pt x="915173" y="744198"/>
                    </a:cubicBezTo>
                    <a:cubicBezTo>
                      <a:pt x="916020" y="900831"/>
                      <a:pt x="898240" y="1212405"/>
                      <a:pt x="894853" y="1313158"/>
                    </a:cubicBezTo>
                    <a:cubicBezTo>
                      <a:pt x="891466" y="1413911"/>
                      <a:pt x="954966" y="1341098"/>
                      <a:pt x="894853" y="1348718"/>
                    </a:cubicBezTo>
                    <a:cubicBezTo>
                      <a:pt x="834740" y="1356338"/>
                      <a:pt x="560420" y="1359725"/>
                      <a:pt x="534173" y="1358878"/>
                    </a:cubicBezTo>
                    <a:cubicBezTo>
                      <a:pt x="507926" y="1358031"/>
                      <a:pt x="684033" y="1380045"/>
                      <a:pt x="737373" y="1343638"/>
                    </a:cubicBezTo>
                    <a:cubicBezTo>
                      <a:pt x="790713" y="1307231"/>
                      <a:pt x="829660" y="1275058"/>
                      <a:pt x="854213" y="1140438"/>
                    </a:cubicBezTo>
                    <a:cubicBezTo>
                      <a:pt x="878766" y="1005818"/>
                      <a:pt x="891466" y="697631"/>
                      <a:pt x="884693" y="535918"/>
                    </a:cubicBezTo>
                    <a:cubicBezTo>
                      <a:pt x="877920" y="374205"/>
                      <a:pt x="884693" y="250591"/>
                      <a:pt x="813573" y="170158"/>
                    </a:cubicBezTo>
                    <a:cubicBezTo>
                      <a:pt x="742453" y="89725"/>
                      <a:pt x="592593" y="48238"/>
                      <a:pt x="457973" y="53318"/>
                    </a:cubicBezTo>
                    <a:cubicBezTo>
                      <a:pt x="323353" y="58398"/>
                      <a:pt x="72740" y="202331"/>
                      <a:pt x="16013" y="2158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792E03CC-82F6-44C5-9246-286DF316A54A}"/>
                  </a:ext>
                </a:extLst>
              </p:cNvPr>
              <p:cNvSpPr/>
              <p:nvPr/>
            </p:nvSpPr>
            <p:spPr>
              <a:xfrm>
                <a:off x="4617314" y="1281975"/>
                <a:ext cx="530617" cy="1109046"/>
              </a:xfrm>
              <a:custGeom>
                <a:avLst/>
                <a:gdLst>
                  <a:gd name="connsiteX0" fmla="*/ 406 w 530617"/>
                  <a:gd name="connsiteY0" fmla="*/ 277585 h 1109046"/>
                  <a:gd name="connsiteX1" fmla="*/ 102006 w 530617"/>
                  <a:gd name="connsiteY1" fmla="*/ 104865 h 1109046"/>
                  <a:gd name="connsiteX2" fmla="*/ 284886 w 530617"/>
                  <a:gd name="connsiteY2" fmla="*/ 48985 h 1109046"/>
                  <a:gd name="connsiteX3" fmla="*/ 467766 w 530617"/>
                  <a:gd name="connsiteY3" fmla="*/ 130265 h 1109046"/>
                  <a:gd name="connsiteX4" fmla="*/ 488086 w 530617"/>
                  <a:gd name="connsiteY4" fmla="*/ 521425 h 1109046"/>
                  <a:gd name="connsiteX5" fmla="*/ 513486 w 530617"/>
                  <a:gd name="connsiteY5" fmla="*/ 983705 h 1109046"/>
                  <a:gd name="connsiteX6" fmla="*/ 493166 w 530617"/>
                  <a:gd name="connsiteY6" fmla="*/ 1105625 h 1109046"/>
                  <a:gd name="connsiteX7" fmla="*/ 523646 w 530617"/>
                  <a:gd name="connsiteY7" fmla="*/ 887185 h 1109046"/>
                  <a:gd name="connsiteX8" fmla="*/ 528726 w 530617"/>
                  <a:gd name="connsiteY8" fmla="*/ 648425 h 1109046"/>
                  <a:gd name="connsiteX9" fmla="*/ 498246 w 530617"/>
                  <a:gd name="connsiteY9" fmla="*/ 221705 h 1109046"/>
                  <a:gd name="connsiteX10" fmla="*/ 477926 w 530617"/>
                  <a:gd name="connsiteY10" fmla="*/ 74385 h 1109046"/>
                  <a:gd name="connsiteX11" fmla="*/ 345846 w 530617"/>
                  <a:gd name="connsiteY11" fmla="*/ 8345 h 1109046"/>
                  <a:gd name="connsiteX12" fmla="*/ 137566 w 530617"/>
                  <a:gd name="connsiteY12" fmla="*/ 28665 h 1109046"/>
                  <a:gd name="connsiteX13" fmla="*/ 406 w 530617"/>
                  <a:gd name="connsiteY13" fmla="*/ 277585 h 110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617" h="1109046">
                    <a:moveTo>
                      <a:pt x="406" y="277585"/>
                    </a:moveTo>
                    <a:cubicBezTo>
                      <a:pt x="-5521" y="290285"/>
                      <a:pt x="54593" y="142965"/>
                      <a:pt x="102006" y="104865"/>
                    </a:cubicBezTo>
                    <a:cubicBezTo>
                      <a:pt x="149419" y="66765"/>
                      <a:pt x="223926" y="44752"/>
                      <a:pt x="284886" y="48985"/>
                    </a:cubicBezTo>
                    <a:cubicBezTo>
                      <a:pt x="345846" y="53218"/>
                      <a:pt x="433899" y="51525"/>
                      <a:pt x="467766" y="130265"/>
                    </a:cubicBezTo>
                    <a:cubicBezTo>
                      <a:pt x="501633" y="209005"/>
                      <a:pt x="480466" y="379185"/>
                      <a:pt x="488086" y="521425"/>
                    </a:cubicBezTo>
                    <a:cubicBezTo>
                      <a:pt x="495706" y="663665"/>
                      <a:pt x="512639" y="886338"/>
                      <a:pt x="513486" y="983705"/>
                    </a:cubicBezTo>
                    <a:cubicBezTo>
                      <a:pt x="514333" y="1081072"/>
                      <a:pt x="491473" y="1121712"/>
                      <a:pt x="493166" y="1105625"/>
                    </a:cubicBezTo>
                    <a:cubicBezTo>
                      <a:pt x="494859" y="1089538"/>
                      <a:pt x="517719" y="963385"/>
                      <a:pt x="523646" y="887185"/>
                    </a:cubicBezTo>
                    <a:cubicBezTo>
                      <a:pt x="529573" y="810985"/>
                      <a:pt x="532959" y="759338"/>
                      <a:pt x="528726" y="648425"/>
                    </a:cubicBezTo>
                    <a:cubicBezTo>
                      <a:pt x="524493" y="537512"/>
                      <a:pt x="506713" y="317378"/>
                      <a:pt x="498246" y="221705"/>
                    </a:cubicBezTo>
                    <a:cubicBezTo>
                      <a:pt x="489779" y="126032"/>
                      <a:pt x="503326" y="109945"/>
                      <a:pt x="477926" y="74385"/>
                    </a:cubicBezTo>
                    <a:cubicBezTo>
                      <a:pt x="452526" y="38825"/>
                      <a:pt x="402573" y="15965"/>
                      <a:pt x="345846" y="8345"/>
                    </a:cubicBezTo>
                    <a:cubicBezTo>
                      <a:pt x="289119" y="725"/>
                      <a:pt x="196833" y="-12822"/>
                      <a:pt x="137566" y="28665"/>
                    </a:cubicBezTo>
                    <a:cubicBezTo>
                      <a:pt x="78299" y="70152"/>
                      <a:pt x="6333" y="264885"/>
                      <a:pt x="406" y="2775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9D572FD4-A820-4BBB-8E65-F759FA23F3FB}"/>
                  </a:ext>
                </a:extLst>
              </p:cNvPr>
              <p:cNvSpPr/>
              <p:nvPr/>
            </p:nvSpPr>
            <p:spPr>
              <a:xfrm>
                <a:off x="3397095" y="1391601"/>
                <a:ext cx="451125" cy="1030274"/>
              </a:xfrm>
              <a:custGeom>
                <a:avLst/>
                <a:gdLst>
                  <a:gd name="connsiteX0" fmla="*/ 451005 w 451125"/>
                  <a:gd name="connsiteY0" fmla="*/ 2224 h 1030274"/>
                  <a:gd name="connsiteX1" fmla="*/ 352580 w 451125"/>
                  <a:gd name="connsiteY1" fmla="*/ 189549 h 1030274"/>
                  <a:gd name="connsiteX2" fmla="*/ 352580 w 451125"/>
                  <a:gd name="connsiteY2" fmla="*/ 716599 h 1030274"/>
                  <a:gd name="connsiteX3" fmla="*/ 368455 w 451125"/>
                  <a:gd name="connsiteY3" fmla="*/ 967424 h 1030274"/>
                  <a:gd name="connsiteX4" fmla="*/ 362105 w 451125"/>
                  <a:gd name="connsiteY4" fmla="*/ 1002349 h 1030274"/>
                  <a:gd name="connsiteX5" fmla="*/ 244630 w 451125"/>
                  <a:gd name="connsiteY5" fmla="*/ 995999 h 1030274"/>
                  <a:gd name="connsiteX6" fmla="*/ 155 w 451125"/>
                  <a:gd name="connsiteY6" fmla="*/ 1011874 h 1030274"/>
                  <a:gd name="connsiteX7" fmla="*/ 282730 w 451125"/>
                  <a:gd name="connsiteY7" fmla="*/ 1027749 h 1030274"/>
                  <a:gd name="connsiteX8" fmla="*/ 327180 w 451125"/>
                  <a:gd name="connsiteY8" fmla="*/ 954724 h 1030274"/>
                  <a:gd name="connsiteX9" fmla="*/ 349405 w 451125"/>
                  <a:gd name="connsiteY9" fmla="*/ 757874 h 1030274"/>
                  <a:gd name="connsiteX10" fmla="*/ 320830 w 451125"/>
                  <a:gd name="connsiteY10" fmla="*/ 354649 h 1030274"/>
                  <a:gd name="connsiteX11" fmla="*/ 336705 w 451125"/>
                  <a:gd name="connsiteY11" fmla="*/ 173674 h 1030274"/>
                  <a:gd name="connsiteX12" fmla="*/ 371630 w 451125"/>
                  <a:gd name="connsiteY12" fmla="*/ 91124 h 1030274"/>
                  <a:gd name="connsiteX13" fmla="*/ 451005 w 451125"/>
                  <a:gd name="connsiteY13" fmla="*/ 2224 h 103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1125" h="1030274">
                    <a:moveTo>
                      <a:pt x="451005" y="2224"/>
                    </a:moveTo>
                    <a:cubicBezTo>
                      <a:pt x="447830" y="18628"/>
                      <a:pt x="368984" y="70487"/>
                      <a:pt x="352580" y="189549"/>
                    </a:cubicBezTo>
                    <a:cubicBezTo>
                      <a:pt x="336176" y="308612"/>
                      <a:pt x="349934" y="586953"/>
                      <a:pt x="352580" y="716599"/>
                    </a:cubicBezTo>
                    <a:cubicBezTo>
                      <a:pt x="355226" y="846245"/>
                      <a:pt x="366868" y="919799"/>
                      <a:pt x="368455" y="967424"/>
                    </a:cubicBezTo>
                    <a:cubicBezTo>
                      <a:pt x="370042" y="1015049"/>
                      <a:pt x="382742" y="997587"/>
                      <a:pt x="362105" y="1002349"/>
                    </a:cubicBezTo>
                    <a:cubicBezTo>
                      <a:pt x="341468" y="1007111"/>
                      <a:pt x="304955" y="994412"/>
                      <a:pt x="244630" y="995999"/>
                    </a:cubicBezTo>
                    <a:cubicBezTo>
                      <a:pt x="184305" y="997586"/>
                      <a:pt x="-6195" y="1006582"/>
                      <a:pt x="155" y="1011874"/>
                    </a:cubicBezTo>
                    <a:cubicBezTo>
                      <a:pt x="6505" y="1017166"/>
                      <a:pt x="228226" y="1037274"/>
                      <a:pt x="282730" y="1027749"/>
                    </a:cubicBezTo>
                    <a:cubicBezTo>
                      <a:pt x="337234" y="1018224"/>
                      <a:pt x="316068" y="999703"/>
                      <a:pt x="327180" y="954724"/>
                    </a:cubicBezTo>
                    <a:cubicBezTo>
                      <a:pt x="338292" y="909745"/>
                      <a:pt x="350463" y="857886"/>
                      <a:pt x="349405" y="757874"/>
                    </a:cubicBezTo>
                    <a:cubicBezTo>
                      <a:pt x="348347" y="657862"/>
                      <a:pt x="322947" y="452016"/>
                      <a:pt x="320830" y="354649"/>
                    </a:cubicBezTo>
                    <a:cubicBezTo>
                      <a:pt x="318713" y="257282"/>
                      <a:pt x="328238" y="217595"/>
                      <a:pt x="336705" y="173674"/>
                    </a:cubicBezTo>
                    <a:cubicBezTo>
                      <a:pt x="345172" y="129753"/>
                      <a:pt x="349405" y="117582"/>
                      <a:pt x="371630" y="91124"/>
                    </a:cubicBezTo>
                    <a:cubicBezTo>
                      <a:pt x="393855" y="64666"/>
                      <a:pt x="454180" y="-14180"/>
                      <a:pt x="451005" y="22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F1B742AC-94B6-400F-BA4D-D1BCAF9B0001}"/>
                  </a:ext>
                </a:extLst>
              </p:cNvPr>
              <p:cNvSpPr/>
              <p:nvPr/>
            </p:nvSpPr>
            <p:spPr>
              <a:xfrm>
                <a:off x="5534742" y="537852"/>
                <a:ext cx="372028" cy="1892126"/>
              </a:xfrm>
              <a:custGeom>
                <a:avLst/>
                <a:gdLst>
                  <a:gd name="connsiteX0" fmla="*/ 2458 w 372028"/>
                  <a:gd name="connsiteY0" fmla="*/ 628 h 1892126"/>
                  <a:gd name="connsiteX1" fmla="*/ 27858 w 372028"/>
                  <a:gd name="connsiteY1" fmla="*/ 427348 h 1892126"/>
                  <a:gd name="connsiteX2" fmla="*/ 17698 w 372028"/>
                  <a:gd name="connsiteY2" fmla="*/ 1397628 h 1892126"/>
                  <a:gd name="connsiteX3" fmla="*/ 17698 w 372028"/>
                  <a:gd name="connsiteY3" fmla="*/ 1849748 h 1892126"/>
                  <a:gd name="connsiteX4" fmla="*/ 32938 w 372028"/>
                  <a:gd name="connsiteY4" fmla="*/ 1875148 h 1892126"/>
                  <a:gd name="connsiteX5" fmla="*/ 185338 w 372028"/>
                  <a:gd name="connsiteY5" fmla="*/ 1870068 h 1892126"/>
                  <a:gd name="connsiteX6" fmla="*/ 352978 w 372028"/>
                  <a:gd name="connsiteY6" fmla="*/ 1875148 h 1892126"/>
                  <a:gd name="connsiteX7" fmla="*/ 368218 w 372028"/>
                  <a:gd name="connsiteY7" fmla="*/ 1707508 h 1892126"/>
                  <a:gd name="connsiteX8" fmla="*/ 363138 w 372028"/>
                  <a:gd name="connsiteY8" fmla="*/ 1707508 h 1892126"/>
                  <a:gd name="connsiteX9" fmla="*/ 327578 w 372028"/>
                  <a:gd name="connsiteY9" fmla="*/ 1814188 h 1892126"/>
                  <a:gd name="connsiteX10" fmla="*/ 149778 w 372028"/>
                  <a:gd name="connsiteY10" fmla="*/ 1824348 h 1892126"/>
                  <a:gd name="connsiteX11" fmla="*/ 93898 w 372028"/>
                  <a:gd name="connsiteY11" fmla="*/ 1809108 h 1892126"/>
                  <a:gd name="connsiteX12" fmla="*/ 93898 w 372028"/>
                  <a:gd name="connsiteY12" fmla="*/ 1453508 h 1892126"/>
                  <a:gd name="connsiteX13" fmla="*/ 98978 w 372028"/>
                  <a:gd name="connsiteY13" fmla="*/ 508628 h 1892126"/>
                  <a:gd name="connsiteX14" fmla="*/ 2458 w 372028"/>
                  <a:gd name="connsiteY14" fmla="*/ 628 h 18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028" h="1892126">
                    <a:moveTo>
                      <a:pt x="2458" y="628"/>
                    </a:moveTo>
                    <a:cubicBezTo>
                      <a:pt x="-9395" y="-12919"/>
                      <a:pt x="25318" y="194515"/>
                      <a:pt x="27858" y="427348"/>
                    </a:cubicBezTo>
                    <a:cubicBezTo>
                      <a:pt x="30398" y="660181"/>
                      <a:pt x="19391" y="1160561"/>
                      <a:pt x="17698" y="1397628"/>
                    </a:cubicBezTo>
                    <a:cubicBezTo>
                      <a:pt x="16005" y="1634695"/>
                      <a:pt x="15158" y="1770161"/>
                      <a:pt x="17698" y="1849748"/>
                    </a:cubicBezTo>
                    <a:cubicBezTo>
                      <a:pt x="20238" y="1929335"/>
                      <a:pt x="4998" y="1871761"/>
                      <a:pt x="32938" y="1875148"/>
                    </a:cubicBezTo>
                    <a:cubicBezTo>
                      <a:pt x="60878" y="1878535"/>
                      <a:pt x="131998" y="1870068"/>
                      <a:pt x="185338" y="1870068"/>
                    </a:cubicBezTo>
                    <a:cubicBezTo>
                      <a:pt x="238678" y="1870068"/>
                      <a:pt x="322498" y="1902241"/>
                      <a:pt x="352978" y="1875148"/>
                    </a:cubicBezTo>
                    <a:cubicBezTo>
                      <a:pt x="383458" y="1848055"/>
                      <a:pt x="368218" y="1707508"/>
                      <a:pt x="368218" y="1707508"/>
                    </a:cubicBezTo>
                    <a:cubicBezTo>
                      <a:pt x="369911" y="1679568"/>
                      <a:pt x="369911" y="1689728"/>
                      <a:pt x="363138" y="1707508"/>
                    </a:cubicBezTo>
                    <a:cubicBezTo>
                      <a:pt x="356365" y="1725288"/>
                      <a:pt x="363138" y="1794715"/>
                      <a:pt x="327578" y="1814188"/>
                    </a:cubicBezTo>
                    <a:cubicBezTo>
                      <a:pt x="292018" y="1833661"/>
                      <a:pt x="188725" y="1825195"/>
                      <a:pt x="149778" y="1824348"/>
                    </a:cubicBezTo>
                    <a:cubicBezTo>
                      <a:pt x="110831" y="1823501"/>
                      <a:pt x="103211" y="1870915"/>
                      <a:pt x="93898" y="1809108"/>
                    </a:cubicBezTo>
                    <a:cubicBezTo>
                      <a:pt x="84585" y="1747301"/>
                      <a:pt x="93051" y="1670255"/>
                      <a:pt x="93898" y="1453508"/>
                    </a:cubicBezTo>
                    <a:cubicBezTo>
                      <a:pt x="94745" y="1236761"/>
                      <a:pt x="110831" y="754161"/>
                      <a:pt x="98978" y="508628"/>
                    </a:cubicBezTo>
                    <a:cubicBezTo>
                      <a:pt x="87125" y="263095"/>
                      <a:pt x="14311" y="14175"/>
                      <a:pt x="2458" y="6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FCD71DDF-F6F2-41DA-AB0B-4F2F3F0E0804}"/>
                  </a:ext>
                </a:extLst>
              </p:cNvPr>
              <p:cNvSpPr/>
              <p:nvPr/>
            </p:nvSpPr>
            <p:spPr>
              <a:xfrm>
                <a:off x="5525724" y="501585"/>
                <a:ext cx="423055" cy="724439"/>
              </a:xfrm>
              <a:custGeom>
                <a:avLst/>
                <a:gdLst>
                  <a:gd name="connsiteX0" fmla="*/ 1316 w 423055"/>
                  <a:gd name="connsiteY0" fmla="*/ 16575 h 724439"/>
                  <a:gd name="connsiteX1" fmla="*/ 250236 w 423055"/>
                  <a:gd name="connsiteY1" fmla="*/ 6415 h 724439"/>
                  <a:gd name="connsiteX2" fmla="*/ 372156 w 423055"/>
                  <a:gd name="connsiteY2" fmla="*/ 6415 h 724439"/>
                  <a:gd name="connsiteX3" fmla="*/ 372156 w 423055"/>
                  <a:gd name="connsiteY3" fmla="*/ 87695 h 724439"/>
                  <a:gd name="connsiteX4" fmla="*/ 351836 w 423055"/>
                  <a:gd name="connsiteY4" fmla="*/ 260415 h 724439"/>
                  <a:gd name="connsiteX5" fmla="*/ 392476 w 423055"/>
                  <a:gd name="connsiteY5" fmla="*/ 519495 h 724439"/>
                  <a:gd name="connsiteX6" fmla="*/ 422956 w 423055"/>
                  <a:gd name="connsiteY6" fmla="*/ 651575 h 724439"/>
                  <a:gd name="connsiteX7" fmla="*/ 382316 w 423055"/>
                  <a:gd name="connsiteY7" fmla="*/ 717615 h 724439"/>
                  <a:gd name="connsiteX8" fmla="*/ 372156 w 423055"/>
                  <a:gd name="connsiteY8" fmla="*/ 489015 h 724439"/>
                  <a:gd name="connsiteX9" fmla="*/ 392476 w 423055"/>
                  <a:gd name="connsiteY9" fmla="*/ 275655 h 724439"/>
                  <a:gd name="connsiteX10" fmla="*/ 361996 w 423055"/>
                  <a:gd name="connsiteY10" fmla="*/ 163895 h 724439"/>
                  <a:gd name="connsiteX11" fmla="*/ 301036 w 423055"/>
                  <a:gd name="connsiteY11" fmla="*/ 87695 h 724439"/>
                  <a:gd name="connsiteX12" fmla="*/ 158796 w 423055"/>
                  <a:gd name="connsiteY12" fmla="*/ 62295 h 724439"/>
                  <a:gd name="connsiteX13" fmla="*/ 1316 w 423055"/>
                  <a:gd name="connsiteY13" fmla="*/ 16575 h 72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3055" h="724439">
                    <a:moveTo>
                      <a:pt x="1316" y="16575"/>
                    </a:moveTo>
                    <a:cubicBezTo>
                      <a:pt x="16556" y="7262"/>
                      <a:pt x="188429" y="8108"/>
                      <a:pt x="250236" y="6415"/>
                    </a:cubicBezTo>
                    <a:cubicBezTo>
                      <a:pt x="312043" y="4722"/>
                      <a:pt x="351836" y="-7132"/>
                      <a:pt x="372156" y="6415"/>
                    </a:cubicBezTo>
                    <a:cubicBezTo>
                      <a:pt x="392476" y="19962"/>
                      <a:pt x="375543" y="45362"/>
                      <a:pt x="372156" y="87695"/>
                    </a:cubicBezTo>
                    <a:cubicBezTo>
                      <a:pt x="368769" y="130028"/>
                      <a:pt x="348449" y="188448"/>
                      <a:pt x="351836" y="260415"/>
                    </a:cubicBezTo>
                    <a:cubicBezTo>
                      <a:pt x="355223" y="332382"/>
                      <a:pt x="380623" y="454302"/>
                      <a:pt x="392476" y="519495"/>
                    </a:cubicBezTo>
                    <a:cubicBezTo>
                      <a:pt x="404329" y="584688"/>
                      <a:pt x="424649" y="618555"/>
                      <a:pt x="422956" y="651575"/>
                    </a:cubicBezTo>
                    <a:cubicBezTo>
                      <a:pt x="421263" y="684595"/>
                      <a:pt x="390783" y="744708"/>
                      <a:pt x="382316" y="717615"/>
                    </a:cubicBezTo>
                    <a:cubicBezTo>
                      <a:pt x="373849" y="690522"/>
                      <a:pt x="370463" y="562675"/>
                      <a:pt x="372156" y="489015"/>
                    </a:cubicBezTo>
                    <a:cubicBezTo>
                      <a:pt x="373849" y="415355"/>
                      <a:pt x="394169" y="329842"/>
                      <a:pt x="392476" y="275655"/>
                    </a:cubicBezTo>
                    <a:cubicBezTo>
                      <a:pt x="390783" y="221468"/>
                      <a:pt x="377236" y="195222"/>
                      <a:pt x="361996" y="163895"/>
                    </a:cubicBezTo>
                    <a:cubicBezTo>
                      <a:pt x="346756" y="132568"/>
                      <a:pt x="334903" y="104628"/>
                      <a:pt x="301036" y="87695"/>
                    </a:cubicBezTo>
                    <a:cubicBezTo>
                      <a:pt x="267169" y="70762"/>
                      <a:pt x="210443" y="74148"/>
                      <a:pt x="158796" y="62295"/>
                    </a:cubicBezTo>
                    <a:cubicBezTo>
                      <a:pt x="107149" y="50442"/>
                      <a:pt x="-13924" y="25888"/>
                      <a:pt x="1316" y="16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70F5E3FB-6B12-429B-8C92-E2FFBDA743AD}"/>
                  </a:ext>
                </a:extLst>
              </p:cNvPr>
              <p:cNvSpPr/>
              <p:nvPr/>
            </p:nvSpPr>
            <p:spPr>
              <a:xfrm>
                <a:off x="5882449" y="1038971"/>
                <a:ext cx="1037792" cy="1411282"/>
              </a:xfrm>
              <a:custGeom>
                <a:avLst/>
                <a:gdLst>
                  <a:gd name="connsiteX0" fmla="*/ 71311 w 1037792"/>
                  <a:gd name="connsiteY0" fmla="*/ 175149 h 1411282"/>
                  <a:gd name="connsiteX1" fmla="*/ 218631 w 1037792"/>
                  <a:gd name="connsiteY1" fmla="*/ 58309 h 1411282"/>
                  <a:gd name="connsiteX2" fmla="*/ 462471 w 1037792"/>
                  <a:gd name="connsiteY2" fmla="*/ 2429 h 1411282"/>
                  <a:gd name="connsiteX3" fmla="*/ 635191 w 1037792"/>
                  <a:gd name="connsiteY3" fmla="*/ 22749 h 1411282"/>
                  <a:gd name="connsiteX4" fmla="*/ 838391 w 1037792"/>
                  <a:gd name="connsiteY4" fmla="*/ 134509 h 1411282"/>
                  <a:gd name="connsiteX5" fmla="*/ 990791 w 1037792"/>
                  <a:gd name="connsiteY5" fmla="*/ 413909 h 1411282"/>
                  <a:gd name="connsiteX6" fmla="*/ 1031431 w 1037792"/>
                  <a:gd name="connsiteY6" fmla="*/ 703469 h 1411282"/>
                  <a:gd name="connsiteX7" fmla="*/ 1026351 w 1037792"/>
                  <a:gd name="connsiteY7" fmla="*/ 947309 h 1411282"/>
                  <a:gd name="connsiteX8" fmla="*/ 924751 w 1037792"/>
                  <a:gd name="connsiteY8" fmla="*/ 1155589 h 1411282"/>
                  <a:gd name="connsiteX9" fmla="*/ 787591 w 1037792"/>
                  <a:gd name="connsiteY9" fmla="*/ 1307989 h 1411282"/>
                  <a:gd name="connsiteX10" fmla="*/ 518351 w 1037792"/>
                  <a:gd name="connsiteY10" fmla="*/ 1404509 h 1411282"/>
                  <a:gd name="connsiteX11" fmla="*/ 355791 w 1037792"/>
                  <a:gd name="connsiteY11" fmla="*/ 1394349 h 1411282"/>
                  <a:gd name="connsiteX12" fmla="*/ 122111 w 1037792"/>
                  <a:gd name="connsiteY12" fmla="*/ 1323229 h 1411282"/>
                  <a:gd name="connsiteX13" fmla="*/ 191 w 1037792"/>
                  <a:gd name="connsiteY13" fmla="*/ 1247029 h 1411282"/>
                  <a:gd name="connsiteX14" fmla="*/ 147511 w 1037792"/>
                  <a:gd name="connsiteY14" fmla="*/ 1272429 h 1411282"/>
                  <a:gd name="connsiteX15" fmla="*/ 589471 w 1037792"/>
                  <a:gd name="connsiteY15" fmla="*/ 1333389 h 1411282"/>
                  <a:gd name="connsiteX16" fmla="*/ 767271 w 1037792"/>
                  <a:gd name="connsiteY16" fmla="*/ 1241949 h 1411282"/>
                  <a:gd name="connsiteX17" fmla="*/ 914591 w 1037792"/>
                  <a:gd name="connsiteY17" fmla="*/ 952389 h 1411282"/>
                  <a:gd name="connsiteX18" fmla="*/ 960311 w 1037792"/>
                  <a:gd name="connsiteY18" fmla="*/ 500269 h 1411282"/>
                  <a:gd name="connsiteX19" fmla="*/ 853631 w 1037792"/>
                  <a:gd name="connsiteY19" fmla="*/ 180229 h 1411282"/>
                  <a:gd name="connsiteX20" fmla="*/ 538671 w 1037792"/>
                  <a:gd name="connsiteY20" fmla="*/ 53229 h 1411282"/>
                  <a:gd name="connsiteX21" fmla="*/ 71311 w 1037792"/>
                  <a:gd name="connsiteY21" fmla="*/ 175149 h 141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37792" h="1411282">
                    <a:moveTo>
                      <a:pt x="71311" y="175149"/>
                    </a:moveTo>
                    <a:cubicBezTo>
                      <a:pt x="17971" y="175996"/>
                      <a:pt x="153438" y="87096"/>
                      <a:pt x="218631" y="58309"/>
                    </a:cubicBezTo>
                    <a:cubicBezTo>
                      <a:pt x="283824" y="29522"/>
                      <a:pt x="393044" y="8356"/>
                      <a:pt x="462471" y="2429"/>
                    </a:cubicBezTo>
                    <a:cubicBezTo>
                      <a:pt x="531898" y="-3498"/>
                      <a:pt x="572538" y="736"/>
                      <a:pt x="635191" y="22749"/>
                    </a:cubicBezTo>
                    <a:cubicBezTo>
                      <a:pt x="697844" y="44762"/>
                      <a:pt x="779124" y="69316"/>
                      <a:pt x="838391" y="134509"/>
                    </a:cubicBezTo>
                    <a:cubicBezTo>
                      <a:pt x="897658" y="199702"/>
                      <a:pt x="958618" y="319082"/>
                      <a:pt x="990791" y="413909"/>
                    </a:cubicBezTo>
                    <a:cubicBezTo>
                      <a:pt x="1022964" y="508736"/>
                      <a:pt x="1025504" y="614569"/>
                      <a:pt x="1031431" y="703469"/>
                    </a:cubicBezTo>
                    <a:cubicBezTo>
                      <a:pt x="1037358" y="792369"/>
                      <a:pt x="1044131" y="871956"/>
                      <a:pt x="1026351" y="947309"/>
                    </a:cubicBezTo>
                    <a:cubicBezTo>
                      <a:pt x="1008571" y="1022662"/>
                      <a:pt x="964544" y="1095476"/>
                      <a:pt x="924751" y="1155589"/>
                    </a:cubicBezTo>
                    <a:cubicBezTo>
                      <a:pt x="884958" y="1215702"/>
                      <a:pt x="855324" y="1266502"/>
                      <a:pt x="787591" y="1307989"/>
                    </a:cubicBezTo>
                    <a:cubicBezTo>
                      <a:pt x="719858" y="1349476"/>
                      <a:pt x="590318" y="1390116"/>
                      <a:pt x="518351" y="1404509"/>
                    </a:cubicBezTo>
                    <a:cubicBezTo>
                      <a:pt x="446384" y="1418902"/>
                      <a:pt x="421831" y="1407896"/>
                      <a:pt x="355791" y="1394349"/>
                    </a:cubicBezTo>
                    <a:cubicBezTo>
                      <a:pt x="289751" y="1380802"/>
                      <a:pt x="181378" y="1347782"/>
                      <a:pt x="122111" y="1323229"/>
                    </a:cubicBezTo>
                    <a:cubicBezTo>
                      <a:pt x="62844" y="1298676"/>
                      <a:pt x="-4042" y="1255496"/>
                      <a:pt x="191" y="1247029"/>
                    </a:cubicBezTo>
                    <a:cubicBezTo>
                      <a:pt x="4424" y="1238562"/>
                      <a:pt x="147511" y="1272429"/>
                      <a:pt x="147511" y="1272429"/>
                    </a:cubicBezTo>
                    <a:cubicBezTo>
                      <a:pt x="245724" y="1286822"/>
                      <a:pt x="486178" y="1338469"/>
                      <a:pt x="589471" y="1333389"/>
                    </a:cubicBezTo>
                    <a:cubicBezTo>
                      <a:pt x="692764" y="1328309"/>
                      <a:pt x="713084" y="1305449"/>
                      <a:pt x="767271" y="1241949"/>
                    </a:cubicBezTo>
                    <a:cubicBezTo>
                      <a:pt x="821458" y="1178449"/>
                      <a:pt x="882418" y="1076002"/>
                      <a:pt x="914591" y="952389"/>
                    </a:cubicBezTo>
                    <a:cubicBezTo>
                      <a:pt x="946764" y="828776"/>
                      <a:pt x="970471" y="628962"/>
                      <a:pt x="960311" y="500269"/>
                    </a:cubicBezTo>
                    <a:cubicBezTo>
                      <a:pt x="950151" y="371576"/>
                      <a:pt x="923904" y="254736"/>
                      <a:pt x="853631" y="180229"/>
                    </a:cubicBezTo>
                    <a:cubicBezTo>
                      <a:pt x="783358" y="105722"/>
                      <a:pt x="669904" y="57462"/>
                      <a:pt x="538671" y="53229"/>
                    </a:cubicBezTo>
                    <a:cubicBezTo>
                      <a:pt x="407438" y="48996"/>
                      <a:pt x="124651" y="174302"/>
                      <a:pt x="71311" y="1751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ACC443F2-0533-49CE-A33B-EF6CD3F01F75}"/>
                  </a:ext>
                </a:extLst>
              </p:cNvPr>
              <p:cNvSpPr/>
              <p:nvPr/>
            </p:nvSpPr>
            <p:spPr>
              <a:xfrm>
                <a:off x="5862318" y="1235850"/>
                <a:ext cx="701560" cy="930734"/>
              </a:xfrm>
              <a:custGeom>
                <a:avLst/>
                <a:gdLst>
                  <a:gd name="connsiteX0" fmla="*/ 50802 w 701560"/>
                  <a:gd name="connsiteY0" fmla="*/ 252590 h 930734"/>
                  <a:gd name="connsiteX1" fmla="*/ 299722 w 701560"/>
                  <a:gd name="connsiteY1" fmla="*/ 69710 h 930734"/>
                  <a:gd name="connsiteX2" fmla="*/ 518162 w 701560"/>
                  <a:gd name="connsiteY2" fmla="*/ 74790 h 930734"/>
                  <a:gd name="connsiteX3" fmla="*/ 670562 w 701560"/>
                  <a:gd name="connsiteY3" fmla="*/ 272910 h 930734"/>
                  <a:gd name="connsiteX4" fmla="*/ 695962 w 701560"/>
                  <a:gd name="connsiteY4" fmla="*/ 557390 h 930734"/>
                  <a:gd name="connsiteX5" fmla="*/ 624842 w 701560"/>
                  <a:gd name="connsiteY5" fmla="*/ 811390 h 930734"/>
                  <a:gd name="connsiteX6" fmla="*/ 416562 w 701560"/>
                  <a:gd name="connsiteY6" fmla="*/ 928230 h 930734"/>
                  <a:gd name="connsiteX7" fmla="*/ 147322 w 701560"/>
                  <a:gd name="connsiteY7" fmla="*/ 872350 h 930734"/>
                  <a:gd name="connsiteX8" fmla="*/ 10162 w 701560"/>
                  <a:gd name="connsiteY8" fmla="*/ 658990 h 930734"/>
                  <a:gd name="connsiteX9" fmla="*/ 15242 w 701560"/>
                  <a:gd name="connsiteY9" fmla="*/ 506590 h 930734"/>
                  <a:gd name="connsiteX10" fmla="*/ 55882 w 701560"/>
                  <a:gd name="connsiteY10" fmla="*/ 338950 h 930734"/>
                  <a:gd name="connsiteX11" fmla="*/ 40642 w 701560"/>
                  <a:gd name="connsiteY11" fmla="*/ 537070 h 930734"/>
                  <a:gd name="connsiteX12" fmla="*/ 76202 w 701560"/>
                  <a:gd name="connsiteY12" fmla="*/ 679310 h 930734"/>
                  <a:gd name="connsiteX13" fmla="*/ 203202 w 701560"/>
                  <a:gd name="connsiteY13" fmla="*/ 836790 h 930734"/>
                  <a:gd name="connsiteX14" fmla="*/ 441962 w 701560"/>
                  <a:gd name="connsiteY14" fmla="*/ 877430 h 930734"/>
                  <a:gd name="connsiteX15" fmla="*/ 665482 w 701560"/>
                  <a:gd name="connsiteY15" fmla="*/ 643750 h 930734"/>
                  <a:gd name="connsiteX16" fmla="*/ 701042 w 701560"/>
                  <a:gd name="connsiteY16" fmla="*/ 354190 h 930734"/>
                  <a:gd name="connsiteX17" fmla="*/ 665482 w 701560"/>
                  <a:gd name="connsiteY17" fmla="*/ 161150 h 930734"/>
                  <a:gd name="connsiteX18" fmla="*/ 472442 w 701560"/>
                  <a:gd name="connsiteY18" fmla="*/ 3670 h 930734"/>
                  <a:gd name="connsiteX19" fmla="*/ 208282 w 701560"/>
                  <a:gd name="connsiteY19" fmla="*/ 64630 h 930734"/>
                  <a:gd name="connsiteX20" fmla="*/ 50802 w 701560"/>
                  <a:gd name="connsiteY20" fmla="*/ 252590 h 93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1560" h="930734">
                    <a:moveTo>
                      <a:pt x="50802" y="252590"/>
                    </a:moveTo>
                    <a:cubicBezTo>
                      <a:pt x="66042" y="253437"/>
                      <a:pt x="221829" y="99343"/>
                      <a:pt x="299722" y="69710"/>
                    </a:cubicBezTo>
                    <a:cubicBezTo>
                      <a:pt x="377615" y="40077"/>
                      <a:pt x="456355" y="40923"/>
                      <a:pt x="518162" y="74790"/>
                    </a:cubicBezTo>
                    <a:cubicBezTo>
                      <a:pt x="579969" y="108657"/>
                      <a:pt x="640929" y="192477"/>
                      <a:pt x="670562" y="272910"/>
                    </a:cubicBezTo>
                    <a:cubicBezTo>
                      <a:pt x="700195" y="353343"/>
                      <a:pt x="703582" y="467643"/>
                      <a:pt x="695962" y="557390"/>
                    </a:cubicBezTo>
                    <a:cubicBezTo>
                      <a:pt x="688342" y="647137"/>
                      <a:pt x="671409" y="749583"/>
                      <a:pt x="624842" y="811390"/>
                    </a:cubicBezTo>
                    <a:cubicBezTo>
                      <a:pt x="578275" y="873197"/>
                      <a:pt x="496149" y="918070"/>
                      <a:pt x="416562" y="928230"/>
                    </a:cubicBezTo>
                    <a:cubicBezTo>
                      <a:pt x="336975" y="938390"/>
                      <a:pt x="215055" y="917223"/>
                      <a:pt x="147322" y="872350"/>
                    </a:cubicBezTo>
                    <a:cubicBezTo>
                      <a:pt x="79589" y="827477"/>
                      <a:pt x="32175" y="719950"/>
                      <a:pt x="10162" y="658990"/>
                    </a:cubicBezTo>
                    <a:cubicBezTo>
                      <a:pt x="-11851" y="598030"/>
                      <a:pt x="7622" y="559930"/>
                      <a:pt x="15242" y="506590"/>
                    </a:cubicBezTo>
                    <a:cubicBezTo>
                      <a:pt x="22862" y="453250"/>
                      <a:pt x="51649" y="333870"/>
                      <a:pt x="55882" y="338950"/>
                    </a:cubicBezTo>
                    <a:cubicBezTo>
                      <a:pt x="60115" y="344030"/>
                      <a:pt x="37255" y="480343"/>
                      <a:pt x="40642" y="537070"/>
                    </a:cubicBezTo>
                    <a:cubicBezTo>
                      <a:pt x="44029" y="593797"/>
                      <a:pt x="49109" y="629357"/>
                      <a:pt x="76202" y="679310"/>
                    </a:cubicBezTo>
                    <a:cubicBezTo>
                      <a:pt x="103295" y="729263"/>
                      <a:pt x="142242" y="803770"/>
                      <a:pt x="203202" y="836790"/>
                    </a:cubicBezTo>
                    <a:cubicBezTo>
                      <a:pt x="264162" y="869810"/>
                      <a:pt x="364915" y="909603"/>
                      <a:pt x="441962" y="877430"/>
                    </a:cubicBezTo>
                    <a:cubicBezTo>
                      <a:pt x="519009" y="845257"/>
                      <a:pt x="622302" y="730957"/>
                      <a:pt x="665482" y="643750"/>
                    </a:cubicBezTo>
                    <a:cubicBezTo>
                      <a:pt x="708662" y="556543"/>
                      <a:pt x="701042" y="434623"/>
                      <a:pt x="701042" y="354190"/>
                    </a:cubicBezTo>
                    <a:cubicBezTo>
                      <a:pt x="701042" y="273757"/>
                      <a:pt x="703582" y="219570"/>
                      <a:pt x="665482" y="161150"/>
                    </a:cubicBezTo>
                    <a:cubicBezTo>
                      <a:pt x="627382" y="102730"/>
                      <a:pt x="548642" y="19757"/>
                      <a:pt x="472442" y="3670"/>
                    </a:cubicBezTo>
                    <a:cubicBezTo>
                      <a:pt x="396242" y="-12417"/>
                      <a:pt x="277709" y="27377"/>
                      <a:pt x="208282" y="64630"/>
                    </a:cubicBezTo>
                    <a:cubicBezTo>
                      <a:pt x="138855" y="101883"/>
                      <a:pt x="35562" y="251743"/>
                      <a:pt x="50802" y="2525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1405EB5E-14D5-472C-889C-90007D07FB00}"/>
                  </a:ext>
                </a:extLst>
              </p:cNvPr>
              <p:cNvSpPr/>
              <p:nvPr/>
            </p:nvSpPr>
            <p:spPr>
              <a:xfrm>
                <a:off x="7309566" y="1217603"/>
                <a:ext cx="733214" cy="402926"/>
              </a:xfrm>
              <a:custGeom>
                <a:avLst/>
                <a:gdLst>
                  <a:gd name="connsiteX0" fmla="*/ 554 w 733214"/>
                  <a:gd name="connsiteY0" fmla="*/ 336877 h 402926"/>
                  <a:gd name="connsiteX1" fmla="*/ 671114 w 733214"/>
                  <a:gd name="connsiteY1" fmla="*/ 352117 h 402926"/>
                  <a:gd name="connsiteX2" fmla="*/ 630474 w 733214"/>
                  <a:gd name="connsiteY2" fmla="*/ 209877 h 402926"/>
                  <a:gd name="connsiteX3" fmla="*/ 549194 w 733214"/>
                  <a:gd name="connsiteY3" fmla="*/ 82877 h 402926"/>
                  <a:gd name="connsiteX4" fmla="*/ 361234 w 733214"/>
                  <a:gd name="connsiteY4" fmla="*/ 26997 h 402926"/>
                  <a:gd name="connsiteX5" fmla="*/ 183434 w 733214"/>
                  <a:gd name="connsiteY5" fmla="*/ 108277 h 402926"/>
                  <a:gd name="connsiteX6" fmla="*/ 81834 w 733214"/>
                  <a:gd name="connsiteY6" fmla="*/ 204797 h 402926"/>
                  <a:gd name="connsiteX7" fmla="*/ 183434 w 733214"/>
                  <a:gd name="connsiteY7" fmla="*/ 72717 h 402926"/>
                  <a:gd name="connsiteX8" fmla="*/ 452674 w 733214"/>
                  <a:gd name="connsiteY8" fmla="*/ 1597 h 402926"/>
                  <a:gd name="connsiteX9" fmla="*/ 625394 w 733214"/>
                  <a:gd name="connsiteY9" fmla="*/ 138757 h 402926"/>
                  <a:gd name="connsiteX10" fmla="*/ 732074 w 733214"/>
                  <a:gd name="connsiteY10" fmla="*/ 357197 h 402926"/>
                  <a:gd name="connsiteX11" fmla="*/ 559354 w 733214"/>
                  <a:gd name="connsiteY11" fmla="*/ 402917 h 402926"/>
                  <a:gd name="connsiteX12" fmla="*/ 554 w 733214"/>
                  <a:gd name="connsiteY12" fmla="*/ 336877 h 4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3214" h="402926">
                    <a:moveTo>
                      <a:pt x="554" y="336877"/>
                    </a:moveTo>
                    <a:cubicBezTo>
                      <a:pt x="19181" y="328410"/>
                      <a:pt x="566127" y="373284"/>
                      <a:pt x="671114" y="352117"/>
                    </a:cubicBezTo>
                    <a:cubicBezTo>
                      <a:pt x="776101" y="330950"/>
                      <a:pt x="650794" y="254750"/>
                      <a:pt x="630474" y="209877"/>
                    </a:cubicBezTo>
                    <a:cubicBezTo>
                      <a:pt x="610154" y="165004"/>
                      <a:pt x="594067" y="113357"/>
                      <a:pt x="549194" y="82877"/>
                    </a:cubicBezTo>
                    <a:cubicBezTo>
                      <a:pt x="504321" y="52397"/>
                      <a:pt x="422194" y="22764"/>
                      <a:pt x="361234" y="26997"/>
                    </a:cubicBezTo>
                    <a:cubicBezTo>
                      <a:pt x="300274" y="31230"/>
                      <a:pt x="230001" y="78644"/>
                      <a:pt x="183434" y="108277"/>
                    </a:cubicBezTo>
                    <a:cubicBezTo>
                      <a:pt x="136867" y="137910"/>
                      <a:pt x="81834" y="210724"/>
                      <a:pt x="81834" y="204797"/>
                    </a:cubicBezTo>
                    <a:cubicBezTo>
                      <a:pt x="81834" y="198870"/>
                      <a:pt x="121627" y="106584"/>
                      <a:pt x="183434" y="72717"/>
                    </a:cubicBezTo>
                    <a:cubicBezTo>
                      <a:pt x="245241" y="38850"/>
                      <a:pt x="379014" y="-9410"/>
                      <a:pt x="452674" y="1597"/>
                    </a:cubicBezTo>
                    <a:cubicBezTo>
                      <a:pt x="526334" y="12604"/>
                      <a:pt x="578827" y="79490"/>
                      <a:pt x="625394" y="138757"/>
                    </a:cubicBezTo>
                    <a:cubicBezTo>
                      <a:pt x="671961" y="198024"/>
                      <a:pt x="743081" y="313170"/>
                      <a:pt x="732074" y="357197"/>
                    </a:cubicBezTo>
                    <a:cubicBezTo>
                      <a:pt x="721067" y="401224"/>
                      <a:pt x="680427" y="402070"/>
                      <a:pt x="559354" y="402917"/>
                    </a:cubicBezTo>
                    <a:cubicBezTo>
                      <a:pt x="438281" y="403764"/>
                      <a:pt x="-18073" y="345344"/>
                      <a:pt x="554" y="3368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629B50CD-7469-4B41-A7DC-F76DF5E43007}"/>
                  </a:ext>
                </a:extLst>
              </p:cNvPr>
              <p:cNvSpPr/>
              <p:nvPr/>
            </p:nvSpPr>
            <p:spPr>
              <a:xfrm>
                <a:off x="7002287" y="1020445"/>
                <a:ext cx="1366124" cy="803275"/>
              </a:xfrm>
              <a:custGeom>
                <a:avLst/>
                <a:gdLst>
                  <a:gd name="connsiteX0" fmla="*/ 363713 w 1366124"/>
                  <a:gd name="connsiteY0" fmla="*/ 803275 h 803275"/>
                  <a:gd name="connsiteX1" fmla="*/ 434833 w 1366124"/>
                  <a:gd name="connsiteY1" fmla="*/ 798195 h 803275"/>
                  <a:gd name="connsiteX2" fmla="*/ 1120633 w 1366124"/>
                  <a:gd name="connsiteY2" fmla="*/ 798195 h 803275"/>
                  <a:gd name="connsiteX3" fmla="*/ 1333993 w 1366124"/>
                  <a:gd name="connsiteY3" fmla="*/ 752475 h 803275"/>
                  <a:gd name="connsiteX4" fmla="*/ 1344153 w 1366124"/>
                  <a:gd name="connsiteY4" fmla="*/ 569595 h 803275"/>
                  <a:gd name="connsiteX5" fmla="*/ 1303513 w 1366124"/>
                  <a:gd name="connsiteY5" fmla="*/ 437515 h 803275"/>
                  <a:gd name="connsiteX6" fmla="*/ 1212073 w 1366124"/>
                  <a:gd name="connsiteY6" fmla="*/ 254635 h 803275"/>
                  <a:gd name="connsiteX7" fmla="*/ 892033 w 1366124"/>
                  <a:gd name="connsiteY7" fmla="*/ 26035 h 803275"/>
                  <a:gd name="connsiteX8" fmla="*/ 663433 w 1366124"/>
                  <a:gd name="connsiteY8" fmla="*/ 5715 h 803275"/>
                  <a:gd name="connsiteX9" fmla="*/ 465313 w 1366124"/>
                  <a:gd name="connsiteY9" fmla="*/ 31115 h 803275"/>
                  <a:gd name="connsiteX10" fmla="*/ 241793 w 1366124"/>
                  <a:gd name="connsiteY10" fmla="*/ 158115 h 803275"/>
                  <a:gd name="connsiteX11" fmla="*/ 74153 w 1366124"/>
                  <a:gd name="connsiteY11" fmla="*/ 371475 h 803275"/>
                  <a:gd name="connsiteX12" fmla="*/ 13193 w 1366124"/>
                  <a:gd name="connsiteY12" fmla="*/ 549275 h 803275"/>
                  <a:gd name="connsiteX13" fmla="*/ 3033 w 1366124"/>
                  <a:gd name="connsiteY13" fmla="*/ 716915 h 803275"/>
                  <a:gd name="connsiteX14" fmla="*/ 53833 w 1366124"/>
                  <a:gd name="connsiteY14" fmla="*/ 513715 h 803275"/>
                  <a:gd name="connsiteX15" fmla="*/ 150353 w 1366124"/>
                  <a:gd name="connsiteY15" fmla="*/ 305435 h 803275"/>
                  <a:gd name="connsiteX16" fmla="*/ 434833 w 1366124"/>
                  <a:gd name="connsiteY16" fmla="*/ 92075 h 803275"/>
                  <a:gd name="connsiteX17" fmla="*/ 744713 w 1366124"/>
                  <a:gd name="connsiteY17" fmla="*/ 46355 h 803275"/>
                  <a:gd name="connsiteX18" fmla="*/ 1100313 w 1366124"/>
                  <a:gd name="connsiteY18" fmla="*/ 158115 h 803275"/>
                  <a:gd name="connsiteX19" fmla="*/ 1323833 w 1366124"/>
                  <a:gd name="connsiteY19" fmla="*/ 417195 h 803275"/>
                  <a:gd name="connsiteX20" fmla="*/ 1364473 w 1366124"/>
                  <a:gd name="connsiteY20" fmla="*/ 620395 h 803275"/>
                  <a:gd name="connsiteX21" fmla="*/ 1298433 w 1366124"/>
                  <a:gd name="connsiteY21" fmla="*/ 721995 h 803275"/>
                  <a:gd name="connsiteX22" fmla="*/ 1146033 w 1366124"/>
                  <a:gd name="connsiteY22" fmla="*/ 752475 h 803275"/>
                  <a:gd name="connsiteX23" fmla="*/ 363713 w 1366124"/>
                  <a:gd name="connsiteY23" fmla="*/ 803275 h 8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6124" h="803275">
                    <a:moveTo>
                      <a:pt x="363713" y="803275"/>
                    </a:moveTo>
                    <a:lnTo>
                      <a:pt x="434833" y="798195"/>
                    </a:lnTo>
                    <a:cubicBezTo>
                      <a:pt x="560986" y="797348"/>
                      <a:pt x="970773" y="805815"/>
                      <a:pt x="1120633" y="798195"/>
                    </a:cubicBezTo>
                    <a:cubicBezTo>
                      <a:pt x="1270493" y="790575"/>
                      <a:pt x="1296740" y="790575"/>
                      <a:pt x="1333993" y="752475"/>
                    </a:cubicBezTo>
                    <a:cubicBezTo>
                      <a:pt x="1371246" y="714375"/>
                      <a:pt x="1349233" y="622088"/>
                      <a:pt x="1344153" y="569595"/>
                    </a:cubicBezTo>
                    <a:cubicBezTo>
                      <a:pt x="1339073" y="517102"/>
                      <a:pt x="1325526" y="490008"/>
                      <a:pt x="1303513" y="437515"/>
                    </a:cubicBezTo>
                    <a:cubicBezTo>
                      <a:pt x="1281500" y="385022"/>
                      <a:pt x="1280653" y="323215"/>
                      <a:pt x="1212073" y="254635"/>
                    </a:cubicBezTo>
                    <a:cubicBezTo>
                      <a:pt x="1143493" y="186055"/>
                      <a:pt x="983473" y="67522"/>
                      <a:pt x="892033" y="26035"/>
                    </a:cubicBezTo>
                    <a:cubicBezTo>
                      <a:pt x="800593" y="-15452"/>
                      <a:pt x="734553" y="4868"/>
                      <a:pt x="663433" y="5715"/>
                    </a:cubicBezTo>
                    <a:cubicBezTo>
                      <a:pt x="592313" y="6562"/>
                      <a:pt x="535586" y="5715"/>
                      <a:pt x="465313" y="31115"/>
                    </a:cubicBezTo>
                    <a:cubicBezTo>
                      <a:pt x="395040" y="56515"/>
                      <a:pt x="306986" y="101388"/>
                      <a:pt x="241793" y="158115"/>
                    </a:cubicBezTo>
                    <a:cubicBezTo>
                      <a:pt x="176600" y="214842"/>
                      <a:pt x="112253" y="306282"/>
                      <a:pt x="74153" y="371475"/>
                    </a:cubicBezTo>
                    <a:cubicBezTo>
                      <a:pt x="36053" y="436668"/>
                      <a:pt x="25046" y="491702"/>
                      <a:pt x="13193" y="549275"/>
                    </a:cubicBezTo>
                    <a:cubicBezTo>
                      <a:pt x="1340" y="606848"/>
                      <a:pt x="-3740" y="722842"/>
                      <a:pt x="3033" y="716915"/>
                    </a:cubicBezTo>
                    <a:cubicBezTo>
                      <a:pt x="9806" y="710988"/>
                      <a:pt x="29280" y="582295"/>
                      <a:pt x="53833" y="513715"/>
                    </a:cubicBezTo>
                    <a:cubicBezTo>
                      <a:pt x="78386" y="445135"/>
                      <a:pt x="86853" y="375708"/>
                      <a:pt x="150353" y="305435"/>
                    </a:cubicBezTo>
                    <a:cubicBezTo>
                      <a:pt x="213853" y="235162"/>
                      <a:pt x="335773" y="135255"/>
                      <a:pt x="434833" y="92075"/>
                    </a:cubicBezTo>
                    <a:cubicBezTo>
                      <a:pt x="533893" y="48895"/>
                      <a:pt x="633800" y="35348"/>
                      <a:pt x="744713" y="46355"/>
                    </a:cubicBezTo>
                    <a:cubicBezTo>
                      <a:pt x="855626" y="57362"/>
                      <a:pt x="1003793" y="96308"/>
                      <a:pt x="1100313" y="158115"/>
                    </a:cubicBezTo>
                    <a:cubicBezTo>
                      <a:pt x="1196833" y="219922"/>
                      <a:pt x="1279806" y="340148"/>
                      <a:pt x="1323833" y="417195"/>
                    </a:cubicBezTo>
                    <a:cubicBezTo>
                      <a:pt x="1367860" y="494242"/>
                      <a:pt x="1368706" y="569595"/>
                      <a:pt x="1364473" y="620395"/>
                    </a:cubicBezTo>
                    <a:cubicBezTo>
                      <a:pt x="1360240" y="671195"/>
                      <a:pt x="1334840" y="699982"/>
                      <a:pt x="1298433" y="721995"/>
                    </a:cubicBezTo>
                    <a:cubicBezTo>
                      <a:pt x="1262026" y="744008"/>
                      <a:pt x="1303513" y="744855"/>
                      <a:pt x="1146033" y="752475"/>
                    </a:cubicBezTo>
                    <a:cubicBezTo>
                      <a:pt x="988553" y="760095"/>
                      <a:pt x="482246" y="795655"/>
                      <a:pt x="363713" y="803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F60201DC-E84D-49E2-9D7C-E4BCDD3226DF}"/>
                  </a:ext>
                </a:extLst>
              </p:cNvPr>
              <p:cNvSpPr/>
              <p:nvPr/>
            </p:nvSpPr>
            <p:spPr>
              <a:xfrm>
                <a:off x="6991543" y="1722111"/>
                <a:ext cx="1332465" cy="734063"/>
              </a:xfrm>
              <a:custGeom>
                <a:avLst/>
                <a:gdLst>
                  <a:gd name="connsiteX0" fmla="*/ 3617 w 1332465"/>
                  <a:gd name="connsiteY0" fmla="*/ 9 h 734063"/>
                  <a:gd name="connsiteX1" fmla="*/ 59497 w 1332465"/>
                  <a:gd name="connsiteY1" fmla="*/ 320049 h 734063"/>
                  <a:gd name="connsiteX2" fmla="*/ 308417 w 1332465"/>
                  <a:gd name="connsiteY2" fmla="*/ 614689 h 734063"/>
                  <a:gd name="connsiteX3" fmla="*/ 791017 w 1332465"/>
                  <a:gd name="connsiteY3" fmla="*/ 731529 h 734063"/>
                  <a:gd name="connsiteX4" fmla="*/ 1045017 w 1332465"/>
                  <a:gd name="connsiteY4" fmla="*/ 685809 h 734063"/>
                  <a:gd name="connsiteX5" fmla="*/ 1182177 w 1332465"/>
                  <a:gd name="connsiteY5" fmla="*/ 579129 h 734063"/>
                  <a:gd name="connsiteX6" fmla="*/ 1273617 w 1332465"/>
                  <a:gd name="connsiteY6" fmla="*/ 396249 h 734063"/>
                  <a:gd name="connsiteX7" fmla="*/ 1324417 w 1332465"/>
                  <a:gd name="connsiteY7" fmla="*/ 269249 h 734063"/>
                  <a:gd name="connsiteX8" fmla="*/ 1100897 w 1332465"/>
                  <a:gd name="connsiteY8" fmla="*/ 264169 h 734063"/>
                  <a:gd name="connsiteX9" fmla="*/ 948497 w 1332465"/>
                  <a:gd name="connsiteY9" fmla="*/ 269249 h 734063"/>
                  <a:gd name="connsiteX10" fmla="*/ 1283777 w 1332465"/>
                  <a:gd name="connsiteY10" fmla="*/ 294649 h 734063"/>
                  <a:gd name="connsiteX11" fmla="*/ 1217737 w 1332465"/>
                  <a:gd name="connsiteY11" fmla="*/ 416569 h 734063"/>
                  <a:gd name="connsiteX12" fmla="*/ 953577 w 1332465"/>
                  <a:gd name="connsiteY12" fmla="*/ 619769 h 734063"/>
                  <a:gd name="connsiteX13" fmla="*/ 506537 w 1332465"/>
                  <a:gd name="connsiteY13" fmla="*/ 563889 h 734063"/>
                  <a:gd name="connsiteX14" fmla="*/ 130617 w 1332465"/>
                  <a:gd name="connsiteY14" fmla="*/ 309889 h 734063"/>
                  <a:gd name="connsiteX15" fmla="*/ 3617 w 1332465"/>
                  <a:gd name="connsiteY15" fmla="*/ 9 h 73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2465" h="734063">
                    <a:moveTo>
                      <a:pt x="3617" y="9"/>
                    </a:moveTo>
                    <a:cubicBezTo>
                      <a:pt x="-8236" y="1702"/>
                      <a:pt x="8697" y="217602"/>
                      <a:pt x="59497" y="320049"/>
                    </a:cubicBezTo>
                    <a:cubicBezTo>
                      <a:pt x="110297" y="422496"/>
                      <a:pt x="186497" y="546109"/>
                      <a:pt x="308417" y="614689"/>
                    </a:cubicBezTo>
                    <a:cubicBezTo>
                      <a:pt x="430337" y="683269"/>
                      <a:pt x="668250" y="719676"/>
                      <a:pt x="791017" y="731529"/>
                    </a:cubicBezTo>
                    <a:cubicBezTo>
                      <a:pt x="913784" y="743382"/>
                      <a:pt x="979824" y="711209"/>
                      <a:pt x="1045017" y="685809"/>
                    </a:cubicBezTo>
                    <a:cubicBezTo>
                      <a:pt x="1110210" y="660409"/>
                      <a:pt x="1144077" y="627389"/>
                      <a:pt x="1182177" y="579129"/>
                    </a:cubicBezTo>
                    <a:cubicBezTo>
                      <a:pt x="1220277" y="530869"/>
                      <a:pt x="1249910" y="447896"/>
                      <a:pt x="1273617" y="396249"/>
                    </a:cubicBezTo>
                    <a:cubicBezTo>
                      <a:pt x="1297324" y="344602"/>
                      <a:pt x="1353204" y="291262"/>
                      <a:pt x="1324417" y="269249"/>
                    </a:cubicBezTo>
                    <a:cubicBezTo>
                      <a:pt x="1295630" y="247236"/>
                      <a:pt x="1163550" y="264169"/>
                      <a:pt x="1100897" y="264169"/>
                    </a:cubicBezTo>
                    <a:cubicBezTo>
                      <a:pt x="1038244" y="264169"/>
                      <a:pt x="918017" y="264169"/>
                      <a:pt x="948497" y="269249"/>
                    </a:cubicBezTo>
                    <a:cubicBezTo>
                      <a:pt x="978977" y="274329"/>
                      <a:pt x="1238904" y="270096"/>
                      <a:pt x="1283777" y="294649"/>
                    </a:cubicBezTo>
                    <a:cubicBezTo>
                      <a:pt x="1328650" y="319202"/>
                      <a:pt x="1272770" y="362382"/>
                      <a:pt x="1217737" y="416569"/>
                    </a:cubicBezTo>
                    <a:cubicBezTo>
                      <a:pt x="1162704" y="470756"/>
                      <a:pt x="1072110" y="595216"/>
                      <a:pt x="953577" y="619769"/>
                    </a:cubicBezTo>
                    <a:cubicBezTo>
                      <a:pt x="835044" y="644322"/>
                      <a:pt x="643697" y="615536"/>
                      <a:pt x="506537" y="563889"/>
                    </a:cubicBezTo>
                    <a:cubicBezTo>
                      <a:pt x="369377" y="512242"/>
                      <a:pt x="218670" y="402176"/>
                      <a:pt x="130617" y="309889"/>
                    </a:cubicBezTo>
                    <a:cubicBezTo>
                      <a:pt x="42564" y="217602"/>
                      <a:pt x="15470" y="-1684"/>
                      <a:pt x="3617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4E15A7C2-A8F5-4E00-9604-40F981458F64}"/>
                  </a:ext>
                </a:extLst>
              </p:cNvPr>
              <p:cNvSpPr/>
              <p:nvPr/>
            </p:nvSpPr>
            <p:spPr>
              <a:xfrm>
                <a:off x="7307036" y="1821556"/>
                <a:ext cx="678178" cy="373332"/>
              </a:xfrm>
              <a:custGeom>
                <a:avLst/>
                <a:gdLst>
                  <a:gd name="connsiteX0" fmla="*/ 23404 w 678178"/>
                  <a:gd name="connsiteY0" fmla="*/ 2164 h 373332"/>
                  <a:gd name="connsiteX1" fmla="*/ 125004 w 678178"/>
                  <a:gd name="connsiteY1" fmla="*/ 225684 h 373332"/>
                  <a:gd name="connsiteX2" fmla="*/ 409484 w 678178"/>
                  <a:gd name="connsiteY2" fmla="*/ 352684 h 373332"/>
                  <a:gd name="connsiteX3" fmla="*/ 536484 w 678178"/>
                  <a:gd name="connsiteY3" fmla="*/ 312044 h 373332"/>
                  <a:gd name="connsiteX4" fmla="*/ 663484 w 678178"/>
                  <a:gd name="connsiteY4" fmla="*/ 215524 h 373332"/>
                  <a:gd name="connsiteX5" fmla="*/ 673644 w 678178"/>
                  <a:gd name="connsiteY5" fmla="*/ 174884 h 373332"/>
                  <a:gd name="connsiteX6" fmla="*/ 663484 w 678178"/>
                  <a:gd name="connsiteY6" fmla="*/ 251084 h 373332"/>
                  <a:gd name="connsiteX7" fmla="*/ 521244 w 678178"/>
                  <a:gd name="connsiteY7" fmla="*/ 357764 h 373332"/>
                  <a:gd name="connsiteX8" fmla="*/ 170724 w 678178"/>
                  <a:gd name="connsiteY8" fmla="*/ 347604 h 373332"/>
                  <a:gd name="connsiteX9" fmla="*/ 13244 w 678178"/>
                  <a:gd name="connsiteY9" fmla="*/ 124084 h 373332"/>
                  <a:gd name="connsiteX10" fmla="*/ 23404 w 678178"/>
                  <a:gd name="connsiteY10" fmla="*/ 2164 h 37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178" h="373332">
                    <a:moveTo>
                      <a:pt x="23404" y="2164"/>
                    </a:moveTo>
                    <a:cubicBezTo>
                      <a:pt x="42031" y="19097"/>
                      <a:pt x="60657" y="167264"/>
                      <a:pt x="125004" y="225684"/>
                    </a:cubicBezTo>
                    <a:cubicBezTo>
                      <a:pt x="189351" y="284104"/>
                      <a:pt x="340904" y="338291"/>
                      <a:pt x="409484" y="352684"/>
                    </a:cubicBezTo>
                    <a:cubicBezTo>
                      <a:pt x="478064" y="367077"/>
                      <a:pt x="494151" y="334904"/>
                      <a:pt x="536484" y="312044"/>
                    </a:cubicBezTo>
                    <a:cubicBezTo>
                      <a:pt x="578817" y="289184"/>
                      <a:pt x="640624" y="238384"/>
                      <a:pt x="663484" y="215524"/>
                    </a:cubicBezTo>
                    <a:cubicBezTo>
                      <a:pt x="686344" y="192664"/>
                      <a:pt x="673644" y="168957"/>
                      <a:pt x="673644" y="174884"/>
                    </a:cubicBezTo>
                    <a:cubicBezTo>
                      <a:pt x="673644" y="180811"/>
                      <a:pt x="688884" y="220604"/>
                      <a:pt x="663484" y="251084"/>
                    </a:cubicBezTo>
                    <a:cubicBezTo>
                      <a:pt x="638084" y="281564"/>
                      <a:pt x="603371" y="341677"/>
                      <a:pt x="521244" y="357764"/>
                    </a:cubicBezTo>
                    <a:cubicBezTo>
                      <a:pt x="439117" y="373851"/>
                      <a:pt x="255391" y="386551"/>
                      <a:pt x="170724" y="347604"/>
                    </a:cubicBezTo>
                    <a:cubicBezTo>
                      <a:pt x="86057" y="308657"/>
                      <a:pt x="39491" y="176577"/>
                      <a:pt x="13244" y="124084"/>
                    </a:cubicBezTo>
                    <a:cubicBezTo>
                      <a:pt x="-13003" y="71591"/>
                      <a:pt x="4777" y="-14769"/>
                      <a:pt x="23404" y="21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4D6509CC-EA59-4FBE-A968-0C82D8492A4B}"/>
                  </a:ext>
                </a:extLst>
              </p:cNvPr>
              <p:cNvSpPr/>
              <p:nvPr/>
            </p:nvSpPr>
            <p:spPr>
              <a:xfrm>
                <a:off x="8433735" y="1002084"/>
                <a:ext cx="61402" cy="1473971"/>
              </a:xfrm>
              <a:custGeom>
                <a:avLst/>
                <a:gdLst>
                  <a:gd name="connsiteX0" fmla="*/ 9225 w 61402"/>
                  <a:gd name="connsiteY0" fmla="*/ 64716 h 1473971"/>
                  <a:gd name="connsiteX1" fmla="*/ 4145 w 61402"/>
                  <a:gd name="connsiteY1" fmla="*/ 1410916 h 1473971"/>
                  <a:gd name="connsiteX2" fmla="*/ 60025 w 61402"/>
                  <a:gd name="connsiteY2" fmla="*/ 1217876 h 1473971"/>
                  <a:gd name="connsiteX3" fmla="*/ 44785 w 61402"/>
                  <a:gd name="connsiteY3" fmla="*/ 902916 h 1473971"/>
                  <a:gd name="connsiteX4" fmla="*/ 49865 w 61402"/>
                  <a:gd name="connsiteY4" fmla="*/ 283156 h 1473971"/>
                  <a:gd name="connsiteX5" fmla="*/ 9225 w 61402"/>
                  <a:gd name="connsiteY5" fmla="*/ 64716 h 147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02" h="1473971">
                    <a:moveTo>
                      <a:pt x="9225" y="64716"/>
                    </a:moveTo>
                    <a:cubicBezTo>
                      <a:pt x="1605" y="252676"/>
                      <a:pt x="-4322" y="1218723"/>
                      <a:pt x="4145" y="1410916"/>
                    </a:cubicBezTo>
                    <a:cubicBezTo>
                      <a:pt x="12612" y="1603109"/>
                      <a:pt x="53252" y="1302543"/>
                      <a:pt x="60025" y="1217876"/>
                    </a:cubicBezTo>
                    <a:cubicBezTo>
                      <a:pt x="66798" y="1133209"/>
                      <a:pt x="46478" y="1058703"/>
                      <a:pt x="44785" y="902916"/>
                    </a:cubicBezTo>
                    <a:cubicBezTo>
                      <a:pt x="43092" y="747129"/>
                      <a:pt x="55792" y="422009"/>
                      <a:pt x="49865" y="283156"/>
                    </a:cubicBezTo>
                    <a:cubicBezTo>
                      <a:pt x="43938" y="144303"/>
                      <a:pt x="16845" y="-123244"/>
                      <a:pt x="9225" y="647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854B3080-D00D-4371-B925-71E8E14493FD}"/>
                  </a:ext>
                </a:extLst>
              </p:cNvPr>
              <p:cNvSpPr/>
              <p:nvPr/>
            </p:nvSpPr>
            <p:spPr>
              <a:xfrm>
                <a:off x="8477744" y="1337695"/>
                <a:ext cx="735096" cy="1086405"/>
              </a:xfrm>
              <a:custGeom>
                <a:avLst/>
                <a:gdLst>
                  <a:gd name="connsiteX0" fmla="*/ 732296 w 735096"/>
                  <a:gd name="connsiteY0" fmla="*/ 3425 h 1086405"/>
                  <a:gd name="connsiteX1" fmla="*/ 508776 w 735096"/>
                  <a:gd name="connsiteY1" fmla="*/ 28825 h 1086405"/>
                  <a:gd name="connsiteX2" fmla="*/ 356376 w 735096"/>
                  <a:gd name="connsiteY2" fmla="*/ 165985 h 1086405"/>
                  <a:gd name="connsiteX3" fmla="*/ 305576 w 735096"/>
                  <a:gd name="connsiteY3" fmla="*/ 704465 h 1086405"/>
                  <a:gd name="connsiteX4" fmla="*/ 325896 w 735096"/>
                  <a:gd name="connsiteY4" fmla="*/ 1060065 h 1086405"/>
                  <a:gd name="connsiteX5" fmla="*/ 188736 w 735096"/>
                  <a:gd name="connsiteY5" fmla="*/ 1060065 h 1086405"/>
                  <a:gd name="connsiteX6" fmla="*/ 776 w 735096"/>
                  <a:gd name="connsiteY6" fmla="*/ 1060065 h 1086405"/>
                  <a:gd name="connsiteX7" fmla="*/ 264936 w 735096"/>
                  <a:gd name="connsiteY7" fmla="*/ 1019425 h 1086405"/>
                  <a:gd name="connsiteX8" fmla="*/ 280176 w 735096"/>
                  <a:gd name="connsiteY8" fmla="*/ 668905 h 1086405"/>
                  <a:gd name="connsiteX9" fmla="*/ 264936 w 735096"/>
                  <a:gd name="connsiteY9" fmla="*/ 267585 h 1086405"/>
                  <a:gd name="connsiteX10" fmla="*/ 341136 w 735096"/>
                  <a:gd name="connsiteY10" fmla="*/ 79625 h 1086405"/>
                  <a:gd name="connsiteX11" fmla="*/ 732296 w 735096"/>
                  <a:gd name="connsiteY11" fmla="*/ 3425 h 108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096" h="1086405">
                    <a:moveTo>
                      <a:pt x="732296" y="3425"/>
                    </a:moveTo>
                    <a:cubicBezTo>
                      <a:pt x="760236" y="-5042"/>
                      <a:pt x="571429" y="1732"/>
                      <a:pt x="508776" y="28825"/>
                    </a:cubicBezTo>
                    <a:cubicBezTo>
                      <a:pt x="446123" y="55918"/>
                      <a:pt x="390243" y="53378"/>
                      <a:pt x="356376" y="165985"/>
                    </a:cubicBezTo>
                    <a:cubicBezTo>
                      <a:pt x="322509" y="278592"/>
                      <a:pt x="310656" y="555452"/>
                      <a:pt x="305576" y="704465"/>
                    </a:cubicBezTo>
                    <a:cubicBezTo>
                      <a:pt x="300496" y="853478"/>
                      <a:pt x="345369" y="1000798"/>
                      <a:pt x="325896" y="1060065"/>
                    </a:cubicBezTo>
                    <a:cubicBezTo>
                      <a:pt x="306423" y="1119332"/>
                      <a:pt x="188736" y="1060065"/>
                      <a:pt x="188736" y="1060065"/>
                    </a:cubicBezTo>
                    <a:cubicBezTo>
                      <a:pt x="134549" y="1060065"/>
                      <a:pt x="-11924" y="1066838"/>
                      <a:pt x="776" y="1060065"/>
                    </a:cubicBezTo>
                    <a:cubicBezTo>
                      <a:pt x="13476" y="1053292"/>
                      <a:pt x="218369" y="1084618"/>
                      <a:pt x="264936" y="1019425"/>
                    </a:cubicBezTo>
                    <a:cubicBezTo>
                      <a:pt x="311503" y="954232"/>
                      <a:pt x="280176" y="794212"/>
                      <a:pt x="280176" y="668905"/>
                    </a:cubicBezTo>
                    <a:cubicBezTo>
                      <a:pt x="280176" y="543598"/>
                      <a:pt x="254776" y="365798"/>
                      <a:pt x="264936" y="267585"/>
                    </a:cubicBezTo>
                    <a:cubicBezTo>
                      <a:pt x="275096" y="169372"/>
                      <a:pt x="261549" y="128732"/>
                      <a:pt x="341136" y="79625"/>
                    </a:cubicBezTo>
                    <a:cubicBezTo>
                      <a:pt x="420723" y="30518"/>
                      <a:pt x="704356" y="11892"/>
                      <a:pt x="732296" y="34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207AE7B3-5904-4EDD-9BE7-B28CEB1A122C}"/>
                  </a:ext>
                </a:extLst>
              </p:cNvPr>
              <p:cNvSpPr/>
              <p:nvPr/>
            </p:nvSpPr>
            <p:spPr>
              <a:xfrm>
                <a:off x="8431593" y="1035486"/>
                <a:ext cx="387979" cy="215167"/>
              </a:xfrm>
              <a:custGeom>
                <a:avLst/>
                <a:gdLst>
                  <a:gd name="connsiteX0" fmla="*/ 1207 w 387979"/>
                  <a:gd name="connsiteY0" fmla="*/ 16074 h 215167"/>
                  <a:gd name="connsiteX1" fmla="*/ 366967 w 387979"/>
                  <a:gd name="connsiteY1" fmla="*/ 5914 h 215167"/>
                  <a:gd name="connsiteX2" fmla="*/ 341567 w 387979"/>
                  <a:gd name="connsiteY2" fmla="*/ 117674 h 215167"/>
                  <a:gd name="connsiteX3" fmla="*/ 326327 w 387979"/>
                  <a:gd name="connsiteY3" fmla="*/ 214194 h 215167"/>
                  <a:gd name="connsiteX4" fmla="*/ 300927 w 387979"/>
                  <a:gd name="connsiteY4" fmla="*/ 56714 h 215167"/>
                  <a:gd name="connsiteX5" fmla="*/ 250127 w 387979"/>
                  <a:gd name="connsiteY5" fmla="*/ 21154 h 215167"/>
                  <a:gd name="connsiteX6" fmla="*/ 1207 w 387979"/>
                  <a:gd name="connsiteY6" fmla="*/ 16074 h 21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979" h="215167">
                    <a:moveTo>
                      <a:pt x="1207" y="16074"/>
                    </a:moveTo>
                    <a:cubicBezTo>
                      <a:pt x="20680" y="13534"/>
                      <a:pt x="310240" y="-11019"/>
                      <a:pt x="366967" y="5914"/>
                    </a:cubicBezTo>
                    <a:cubicBezTo>
                      <a:pt x="423694" y="22847"/>
                      <a:pt x="348340" y="82961"/>
                      <a:pt x="341567" y="117674"/>
                    </a:cubicBezTo>
                    <a:cubicBezTo>
                      <a:pt x="334794" y="152387"/>
                      <a:pt x="333100" y="224354"/>
                      <a:pt x="326327" y="214194"/>
                    </a:cubicBezTo>
                    <a:cubicBezTo>
                      <a:pt x="319554" y="204034"/>
                      <a:pt x="313627" y="88887"/>
                      <a:pt x="300927" y="56714"/>
                    </a:cubicBezTo>
                    <a:cubicBezTo>
                      <a:pt x="288227" y="24541"/>
                      <a:pt x="296693" y="27081"/>
                      <a:pt x="250127" y="21154"/>
                    </a:cubicBezTo>
                    <a:cubicBezTo>
                      <a:pt x="203561" y="15227"/>
                      <a:pt x="-18266" y="18614"/>
                      <a:pt x="1207" y="160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25536541-D796-4B3A-B55B-BDF19C349559}"/>
                  </a:ext>
                </a:extLst>
              </p:cNvPr>
              <p:cNvSpPr/>
              <p:nvPr/>
            </p:nvSpPr>
            <p:spPr>
              <a:xfrm>
                <a:off x="8699826" y="1000431"/>
                <a:ext cx="566134" cy="377615"/>
              </a:xfrm>
              <a:custGeom>
                <a:avLst/>
                <a:gdLst>
                  <a:gd name="connsiteX0" fmla="*/ 540694 w 566134"/>
                  <a:gd name="connsiteY0" fmla="*/ 361009 h 377615"/>
                  <a:gd name="connsiteX1" fmla="*/ 566094 w 566134"/>
                  <a:gd name="connsiteY1" fmla="*/ 310209 h 377615"/>
                  <a:gd name="connsiteX2" fmla="*/ 535614 w 566134"/>
                  <a:gd name="connsiteY2" fmla="*/ 30809 h 377615"/>
                  <a:gd name="connsiteX3" fmla="*/ 489894 w 566134"/>
                  <a:gd name="connsiteY3" fmla="*/ 5409 h 377615"/>
                  <a:gd name="connsiteX4" fmla="*/ 327334 w 566134"/>
                  <a:gd name="connsiteY4" fmla="*/ 15569 h 377615"/>
                  <a:gd name="connsiteX5" fmla="*/ 205414 w 566134"/>
                  <a:gd name="connsiteY5" fmla="*/ 96849 h 377615"/>
                  <a:gd name="connsiteX6" fmla="*/ 103814 w 566134"/>
                  <a:gd name="connsiteY6" fmla="*/ 198449 h 377615"/>
                  <a:gd name="connsiteX7" fmla="*/ 2214 w 566134"/>
                  <a:gd name="connsiteY7" fmla="*/ 254329 h 377615"/>
                  <a:gd name="connsiteX8" fmla="*/ 205414 w 566134"/>
                  <a:gd name="connsiteY8" fmla="*/ 178129 h 377615"/>
                  <a:gd name="connsiteX9" fmla="*/ 312094 w 566134"/>
                  <a:gd name="connsiteY9" fmla="*/ 101929 h 377615"/>
                  <a:gd name="connsiteX10" fmla="*/ 413694 w 566134"/>
                  <a:gd name="connsiteY10" fmla="*/ 46049 h 377615"/>
                  <a:gd name="connsiteX11" fmla="*/ 484814 w 566134"/>
                  <a:gd name="connsiteY11" fmla="*/ 76529 h 377615"/>
                  <a:gd name="connsiteX12" fmla="*/ 540694 w 566134"/>
                  <a:gd name="connsiteY12" fmla="*/ 361009 h 377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134" h="377615">
                    <a:moveTo>
                      <a:pt x="540694" y="361009"/>
                    </a:moveTo>
                    <a:cubicBezTo>
                      <a:pt x="554241" y="399956"/>
                      <a:pt x="566941" y="365242"/>
                      <a:pt x="566094" y="310209"/>
                    </a:cubicBezTo>
                    <a:cubicBezTo>
                      <a:pt x="565247" y="255176"/>
                      <a:pt x="548314" y="81609"/>
                      <a:pt x="535614" y="30809"/>
                    </a:cubicBezTo>
                    <a:cubicBezTo>
                      <a:pt x="522914" y="-19991"/>
                      <a:pt x="524607" y="7949"/>
                      <a:pt x="489894" y="5409"/>
                    </a:cubicBezTo>
                    <a:cubicBezTo>
                      <a:pt x="455181" y="2869"/>
                      <a:pt x="374747" y="329"/>
                      <a:pt x="327334" y="15569"/>
                    </a:cubicBezTo>
                    <a:cubicBezTo>
                      <a:pt x="279921" y="30809"/>
                      <a:pt x="242667" y="66369"/>
                      <a:pt x="205414" y="96849"/>
                    </a:cubicBezTo>
                    <a:cubicBezTo>
                      <a:pt x="168161" y="127329"/>
                      <a:pt x="137681" y="172202"/>
                      <a:pt x="103814" y="198449"/>
                    </a:cubicBezTo>
                    <a:cubicBezTo>
                      <a:pt x="69947" y="224696"/>
                      <a:pt x="-14719" y="257716"/>
                      <a:pt x="2214" y="254329"/>
                    </a:cubicBezTo>
                    <a:cubicBezTo>
                      <a:pt x="19147" y="250942"/>
                      <a:pt x="153767" y="203529"/>
                      <a:pt x="205414" y="178129"/>
                    </a:cubicBezTo>
                    <a:cubicBezTo>
                      <a:pt x="257061" y="152729"/>
                      <a:pt x="277381" y="123942"/>
                      <a:pt x="312094" y="101929"/>
                    </a:cubicBezTo>
                    <a:cubicBezTo>
                      <a:pt x="346807" y="79916"/>
                      <a:pt x="384907" y="50282"/>
                      <a:pt x="413694" y="46049"/>
                    </a:cubicBezTo>
                    <a:cubicBezTo>
                      <a:pt x="442481" y="41816"/>
                      <a:pt x="465341" y="29116"/>
                      <a:pt x="484814" y="76529"/>
                    </a:cubicBezTo>
                    <a:cubicBezTo>
                      <a:pt x="504287" y="123942"/>
                      <a:pt x="527147" y="322062"/>
                      <a:pt x="540694" y="3610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8" name="テキスト ボックス 327">
              <a:extLst>
                <a:ext uri="{FF2B5EF4-FFF2-40B4-BE49-F238E27FC236}">
                  <a16:creationId xmlns:a16="http://schemas.microsoft.com/office/drawing/2014/main" id="{B2EA6D6B-21ED-4571-BF59-2217876A8494}"/>
                </a:ext>
              </a:extLst>
            </p:cNvPr>
            <p:cNvSpPr txBox="1"/>
            <p:nvPr/>
          </p:nvSpPr>
          <p:spPr>
            <a:xfrm>
              <a:off x="1981200" y="298450"/>
              <a:ext cx="35596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600" dirty="0" err="1"/>
                <a:t>SportsGraphic</a:t>
              </a:r>
              <a:endParaRPr kumimoji="1" lang="ja-JP" altLang="en-US" sz="4600" dirty="0"/>
            </a:p>
          </p:txBody>
        </p:sp>
        <p:sp>
          <p:nvSpPr>
            <p:cNvPr id="329" name="テキスト ボックス 328">
              <a:extLst>
                <a:ext uri="{FF2B5EF4-FFF2-40B4-BE49-F238E27FC236}">
                  <a16:creationId xmlns:a16="http://schemas.microsoft.com/office/drawing/2014/main" id="{AC57270F-9F97-4F15-A21C-31A2B080D05E}"/>
                </a:ext>
              </a:extLst>
            </p:cNvPr>
            <p:cNvSpPr txBox="1"/>
            <p:nvPr/>
          </p:nvSpPr>
          <p:spPr>
            <a:xfrm>
              <a:off x="7689850" y="234950"/>
              <a:ext cx="17363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2020</a:t>
              </a:r>
              <a:endPara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3F32F6-DA87-4CA0-AA44-BFD5DFD5B206}"/>
              </a:ext>
            </a:extLst>
          </p:cNvPr>
          <p:cNvSpPr txBox="1"/>
          <p:nvPr/>
        </p:nvSpPr>
        <p:spPr>
          <a:xfrm>
            <a:off x="3486777" y="2448836"/>
            <a:ext cx="703855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4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マイケルジョーダン伝説</a:t>
            </a:r>
            <a:endParaRPr kumimoji="1" lang="en-US" altLang="ja-JP" sz="4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B5CB88-595C-4490-95D7-EF344F3693C1}"/>
              </a:ext>
            </a:extLst>
          </p:cNvPr>
          <p:cNvSpPr txBox="1"/>
          <p:nvPr/>
        </p:nvSpPr>
        <p:spPr>
          <a:xfrm>
            <a:off x="3500520" y="3629832"/>
            <a:ext cx="48125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著名人</a:t>
            </a:r>
            <a:r>
              <a:rPr kumimoji="1" lang="ja-JP" altLang="en-US" sz="28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が語る、ジョーダン</a:t>
            </a:r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特集</a:t>
            </a:r>
            <a:endParaRPr kumimoji="1"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ショウリン</a:t>
            </a:r>
            <a:endParaRPr kumimoji="1"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けんＧ</a:t>
            </a:r>
            <a:endParaRPr kumimoji="1"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ＲＡＮＡ</a:t>
            </a:r>
            <a:endParaRPr kumimoji="1"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田村正和</a:t>
            </a:r>
            <a:endParaRPr kumimoji="1"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クマサカサトシ</a:t>
            </a:r>
            <a:endParaRPr kumimoji="1"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1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バスケットボールの選手&#10;&#10;中程度の精度で自動的に生成された説明" hidden="1">
            <a:extLst>
              <a:ext uri="{FF2B5EF4-FFF2-40B4-BE49-F238E27FC236}">
                <a16:creationId xmlns:a16="http://schemas.microsoft.com/office/drawing/2014/main" id="{C5332996-58B1-4E1C-AA5D-037441719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r="25800"/>
          <a:stretch/>
        </p:blipFill>
        <p:spPr>
          <a:xfrm>
            <a:off x="0" y="1409700"/>
            <a:ext cx="9581574" cy="11391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3A72554-2FC6-437B-B0D1-E3D91C6EB85C}"/>
              </a:ext>
            </a:extLst>
          </p:cNvPr>
          <p:cNvGrpSpPr/>
          <p:nvPr/>
        </p:nvGrpSpPr>
        <p:grpSpPr>
          <a:xfrm>
            <a:off x="451459" y="1329160"/>
            <a:ext cx="8421608" cy="11470142"/>
            <a:chOff x="451459" y="1329160"/>
            <a:chExt cx="8421608" cy="11470142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87CF86C-6BBB-4A02-9561-D0A337FFEB93}"/>
                </a:ext>
              </a:extLst>
            </p:cNvPr>
            <p:cNvSpPr/>
            <p:nvPr/>
          </p:nvSpPr>
          <p:spPr>
            <a:xfrm>
              <a:off x="5286373" y="6483344"/>
              <a:ext cx="273290" cy="80764"/>
            </a:xfrm>
            <a:custGeom>
              <a:avLst/>
              <a:gdLst>
                <a:gd name="connsiteX0" fmla="*/ 2 w 273290"/>
                <a:gd name="connsiteY0" fmla="*/ 31756 h 80764"/>
                <a:gd name="connsiteX1" fmla="*/ 123827 w 273290"/>
                <a:gd name="connsiteY1" fmla="*/ 7944 h 80764"/>
                <a:gd name="connsiteX2" fmla="*/ 176215 w 273290"/>
                <a:gd name="connsiteY2" fmla="*/ 30169 h 80764"/>
                <a:gd name="connsiteX3" fmla="*/ 225427 w 273290"/>
                <a:gd name="connsiteY3" fmla="*/ 65094 h 80764"/>
                <a:gd name="connsiteX4" fmla="*/ 261940 w 273290"/>
                <a:gd name="connsiteY4" fmla="*/ 74619 h 80764"/>
                <a:gd name="connsiteX5" fmla="*/ 271465 w 273290"/>
                <a:gd name="connsiteY5" fmla="*/ 79381 h 80764"/>
                <a:gd name="connsiteX6" fmla="*/ 230190 w 273290"/>
                <a:gd name="connsiteY6" fmla="*/ 49219 h 80764"/>
                <a:gd name="connsiteX7" fmla="*/ 193677 w 273290"/>
                <a:gd name="connsiteY7" fmla="*/ 23819 h 80764"/>
                <a:gd name="connsiteX8" fmla="*/ 120652 w 273290"/>
                <a:gd name="connsiteY8" fmla="*/ 6 h 80764"/>
                <a:gd name="connsiteX9" fmla="*/ 2 w 273290"/>
                <a:gd name="connsiteY9" fmla="*/ 31756 h 8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290" h="80764">
                  <a:moveTo>
                    <a:pt x="2" y="31756"/>
                  </a:moveTo>
                  <a:cubicBezTo>
                    <a:pt x="531" y="33079"/>
                    <a:pt x="94458" y="8208"/>
                    <a:pt x="123827" y="7944"/>
                  </a:cubicBezTo>
                  <a:cubicBezTo>
                    <a:pt x="153196" y="7680"/>
                    <a:pt x="159282" y="20644"/>
                    <a:pt x="176215" y="30169"/>
                  </a:cubicBezTo>
                  <a:cubicBezTo>
                    <a:pt x="193148" y="39694"/>
                    <a:pt x="211140" y="57686"/>
                    <a:pt x="225427" y="65094"/>
                  </a:cubicBezTo>
                  <a:cubicBezTo>
                    <a:pt x="239714" y="72502"/>
                    <a:pt x="254267" y="72238"/>
                    <a:pt x="261940" y="74619"/>
                  </a:cubicBezTo>
                  <a:cubicBezTo>
                    <a:pt x="269613" y="77000"/>
                    <a:pt x="276757" y="83614"/>
                    <a:pt x="271465" y="79381"/>
                  </a:cubicBezTo>
                  <a:cubicBezTo>
                    <a:pt x="266173" y="75148"/>
                    <a:pt x="230190" y="49219"/>
                    <a:pt x="230190" y="49219"/>
                  </a:cubicBezTo>
                  <a:cubicBezTo>
                    <a:pt x="217225" y="39959"/>
                    <a:pt x="211933" y="32021"/>
                    <a:pt x="193677" y="23819"/>
                  </a:cubicBezTo>
                  <a:cubicBezTo>
                    <a:pt x="175421" y="15617"/>
                    <a:pt x="149756" y="535"/>
                    <a:pt x="120652" y="6"/>
                  </a:cubicBezTo>
                  <a:cubicBezTo>
                    <a:pt x="91548" y="-523"/>
                    <a:pt x="-527" y="30433"/>
                    <a:pt x="2" y="317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0B91A02-473E-4C2A-B71F-F124418FA644}"/>
                </a:ext>
              </a:extLst>
            </p:cNvPr>
            <p:cNvSpPr/>
            <p:nvPr/>
          </p:nvSpPr>
          <p:spPr>
            <a:xfrm>
              <a:off x="5235524" y="6531202"/>
              <a:ext cx="313002" cy="80901"/>
            </a:xfrm>
            <a:custGeom>
              <a:avLst/>
              <a:gdLst>
                <a:gd name="connsiteX0" fmla="*/ 51 w 313002"/>
                <a:gd name="connsiteY0" fmla="*/ 36286 h 80901"/>
                <a:gd name="connsiteX1" fmla="*/ 103239 w 313002"/>
                <a:gd name="connsiteY1" fmla="*/ 4536 h 80901"/>
                <a:gd name="connsiteX2" fmla="*/ 152451 w 313002"/>
                <a:gd name="connsiteY2" fmla="*/ 1361 h 80901"/>
                <a:gd name="connsiteX3" fmla="*/ 185789 w 313002"/>
                <a:gd name="connsiteY3" fmla="*/ 15648 h 80901"/>
                <a:gd name="connsiteX4" fmla="*/ 236589 w 313002"/>
                <a:gd name="connsiteY4" fmla="*/ 52161 h 80901"/>
                <a:gd name="connsiteX5" fmla="*/ 274689 w 313002"/>
                <a:gd name="connsiteY5" fmla="*/ 75973 h 80901"/>
                <a:gd name="connsiteX6" fmla="*/ 312789 w 313002"/>
                <a:gd name="connsiteY6" fmla="*/ 80736 h 80901"/>
                <a:gd name="connsiteX7" fmla="*/ 287389 w 313002"/>
                <a:gd name="connsiteY7" fmla="*/ 72798 h 80901"/>
                <a:gd name="connsiteX8" fmla="*/ 231826 w 313002"/>
                <a:gd name="connsiteY8" fmla="*/ 33111 h 80901"/>
                <a:gd name="connsiteX9" fmla="*/ 179439 w 313002"/>
                <a:gd name="connsiteY9" fmla="*/ 15648 h 80901"/>
                <a:gd name="connsiteX10" fmla="*/ 117526 w 313002"/>
                <a:gd name="connsiteY10" fmla="*/ 10886 h 80901"/>
                <a:gd name="connsiteX11" fmla="*/ 51 w 313002"/>
                <a:gd name="connsiteY11" fmla="*/ 36286 h 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002" h="80901">
                  <a:moveTo>
                    <a:pt x="51" y="36286"/>
                  </a:moveTo>
                  <a:cubicBezTo>
                    <a:pt x="-2330" y="35228"/>
                    <a:pt x="77839" y="10357"/>
                    <a:pt x="103239" y="4536"/>
                  </a:cubicBezTo>
                  <a:cubicBezTo>
                    <a:pt x="128639" y="-1285"/>
                    <a:pt x="138693" y="-491"/>
                    <a:pt x="152451" y="1361"/>
                  </a:cubicBezTo>
                  <a:cubicBezTo>
                    <a:pt x="166209" y="3213"/>
                    <a:pt x="171766" y="7181"/>
                    <a:pt x="185789" y="15648"/>
                  </a:cubicBezTo>
                  <a:cubicBezTo>
                    <a:pt x="199812" y="24115"/>
                    <a:pt x="221772" y="42107"/>
                    <a:pt x="236589" y="52161"/>
                  </a:cubicBezTo>
                  <a:cubicBezTo>
                    <a:pt x="251406" y="62215"/>
                    <a:pt x="261989" y="71210"/>
                    <a:pt x="274689" y="75973"/>
                  </a:cubicBezTo>
                  <a:cubicBezTo>
                    <a:pt x="287389" y="80736"/>
                    <a:pt x="310672" y="81265"/>
                    <a:pt x="312789" y="80736"/>
                  </a:cubicBezTo>
                  <a:cubicBezTo>
                    <a:pt x="314906" y="80207"/>
                    <a:pt x="300883" y="80735"/>
                    <a:pt x="287389" y="72798"/>
                  </a:cubicBezTo>
                  <a:cubicBezTo>
                    <a:pt x="273895" y="64861"/>
                    <a:pt x="249818" y="42636"/>
                    <a:pt x="231826" y="33111"/>
                  </a:cubicBezTo>
                  <a:cubicBezTo>
                    <a:pt x="213834" y="23586"/>
                    <a:pt x="198489" y="19352"/>
                    <a:pt x="179439" y="15648"/>
                  </a:cubicBezTo>
                  <a:cubicBezTo>
                    <a:pt x="160389" y="11944"/>
                    <a:pt x="142662" y="8240"/>
                    <a:pt x="117526" y="10886"/>
                  </a:cubicBezTo>
                  <a:cubicBezTo>
                    <a:pt x="92391" y="13532"/>
                    <a:pt x="2432" y="37344"/>
                    <a:pt x="51" y="362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29A5841-2F14-4D3D-B8A5-97E6C4402727}"/>
                </a:ext>
              </a:extLst>
            </p:cNvPr>
            <p:cNvSpPr/>
            <p:nvPr/>
          </p:nvSpPr>
          <p:spPr>
            <a:xfrm>
              <a:off x="5254563" y="6565894"/>
              <a:ext cx="262008" cy="72028"/>
            </a:xfrm>
            <a:custGeom>
              <a:avLst/>
              <a:gdLst>
                <a:gd name="connsiteX0" fmla="*/ 62 w 262008"/>
                <a:gd name="connsiteY0" fmla="*/ 6 h 72028"/>
                <a:gd name="connsiteX1" fmla="*/ 73087 w 262008"/>
                <a:gd name="connsiteY1" fmla="*/ 44456 h 72028"/>
                <a:gd name="connsiteX2" fmla="*/ 139762 w 262008"/>
                <a:gd name="connsiteY2" fmla="*/ 65094 h 72028"/>
                <a:gd name="connsiteX3" fmla="*/ 187387 w 262008"/>
                <a:gd name="connsiteY3" fmla="*/ 68269 h 72028"/>
                <a:gd name="connsiteX4" fmla="*/ 222312 w 262008"/>
                <a:gd name="connsiteY4" fmla="*/ 71444 h 72028"/>
                <a:gd name="connsiteX5" fmla="*/ 244537 w 262008"/>
                <a:gd name="connsiteY5" fmla="*/ 55569 h 72028"/>
                <a:gd name="connsiteX6" fmla="*/ 262000 w 262008"/>
                <a:gd name="connsiteY6" fmla="*/ 38106 h 72028"/>
                <a:gd name="connsiteX7" fmla="*/ 246125 w 262008"/>
                <a:gd name="connsiteY7" fmla="*/ 52394 h 72028"/>
                <a:gd name="connsiteX8" fmla="*/ 200087 w 262008"/>
                <a:gd name="connsiteY8" fmla="*/ 57156 h 72028"/>
                <a:gd name="connsiteX9" fmla="*/ 136587 w 262008"/>
                <a:gd name="connsiteY9" fmla="*/ 53981 h 72028"/>
                <a:gd name="connsiteX10" fmla="*/ 85787 w 262008"/>
                <a:gd name="connsiteY10" fmla="*/ 41281 h 72028"/>
                <a:gd name="connsiteX11" fmla="*/ 62 w 262008"/>
                <a:gd name="connsiteY11" fmla="*/ 6 h 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008" h="72028">
                  <a:moveTo>
                    <a:pt x="62" y="6"/>
                  </a:moveTo>
                  <a:cubicBezTo>
                    <a:pt x="-2055" y="535"/>
                    <a:pt x="49804" y="33608"/>
                    <a:pt x="73087" y="44456"/>
                  </a:cubicBezTo>
                  <a:cubicBezTo>
                    <a:pt x="96370" y="55304"/>
                    <a:pt x="120712" y="61125"/>
                    <a:pt x="139762" y="65094"/>
                  </a:cubicBezTo>
                  <a:cubicBezTo>
                    <a:pt x="158812" y="69063"/>
                    <a:pt x="173629" y="67211"/>
                    <a:pt x="187387" y="68269"/>
                  </a:cubicBezTo>
                  <a:cubicBezTo>
                    <a:pt x="201145" y="69327"/>
                    <a:pt x="212787" y="73561"/>
                    <a:pt x="222312" y="71444"/>
                  </a:cubicBezTo>
                  <a:cubicBezTo>
                    <a:pt x="231837" y="69327"/>
                    <a:pt x="237922" y="61125"/>
                    <a:pt x="244537" y="55569"/>
                  </a:cubicBezTo>
                  <a:cubicBezTo>
                    <a:pt x="251152" y="50013"/>
                    <a:pt x="262000" y="38106"/>
                    <a:pt x="262000" y="38106"/>
                  </a:cubicBezTo>
                  <a:cubicBezTo>
                    <a:pt x="262265" y="37577"/>
                    <a:pt x="256444" y="49219"/>
                    <a:pt x="246125" y="52394"/>
                  </a:cubicBezTo>
                  <a:cubicBezTo>
                    <a:pt x="235806" y="55569"/>
                    <a:pt x="218343" y="56892"/>
                    <a:pt x="200087" y="57156"/>
                  </a:cubicBezTo>
                  <a:cubicBezTo>
                    <a:pt x="181831" y="57420"/>
                    <a:pt x="155637" y="56627"/>
                    <a:pt x="136587" y="53981"/>
                  </a:cubicBezTo>
                  <a:cubicBezTo>
                    <a:pt x="117537" y="51335"/>
                    <a:pt x="104043" y="48689"/>
                    <a:pt x="85787" y="41281"/>
                  </a:cubicBezTo>
                  <a:cubicBezTo>
                    <a:pt x="67531" y="33873"/>
                    <a:pt x="2179" y="-523"/>
                    <a:pt x="6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C173B82-1F35-4C8B-A86D-452A91CC699D}"/>
                </a:ext>
              </a:extLst>
            </p:cNvPr>
            <p:cNvSpPr/>
            <p:nvPr/>
          </p:nvSpPr>
          <p:spPr>
            <a:xfrm>
              <a:off x="5309357" y="6535503"/>
              <a:ext cx="102965" cy="78791"/>
            </a:xfrm>
            <a:custGeom>
              <a:avLst/>
              <a:gdLst>
                <a:gd name="connsiteX0" fmla="*/ 64331 w 102965"/>
                <a:gd name="connsiteY0" fmla="*/ 3410 h 78791"/>
                <a:gd name="connsiteX1" fmla="*/ 102431 w 102965"/>
                <a:gd name="connsiteY1" fmla="*/ 62147 h 78791"/>
                <a:gd name="connsiteX2" fmla="*/ 84968 w 102965"/>
                <a:gd name="connsiteY2" fmla="*/ 74847 h 78791"/>
                <a:gd name="connsiteX3" fmla="*/ 61156 w 102965"/>
                <a:gd name="connsiteY3" fmla="*/ 78022 h 78791"/>
                <a:gd name="connsiteX4" fmla="*/ 5593 w 102965"/>
                <a:gd name="connsiteY4" fmla="*/ 62147 h 78791"/>
                <a:gd name="connsiteX5" fmla="*/ 7181 w 102965"/>
                <a:gd name="connsiteY5" fmla="*/ 54210 h 78791"/>
                <a:gd name="connsiteX6" fmla="*/ 11943 w 102965"/>
                <a:gd name="connsiteY6" fmla="*/ 44685 h 78791"/>
                <a:gd name="connsiteX7" fmla="*/ 11943 w 102965"/>
                <a:gd name="connsiteY7" fmla="*/ 28810 h 78791"/>
                <a:gd name="connsiteX8" fmla="*/ 2418 w 102965"/>
                <a:gd name="connsiteY8" fmla="*/ 19285 h 78791"/>
                <a:gd name="connsiteX9" fmla="*/ 5593 w 102965"/>
                <a:gd name="connsiteY9" fmla="*/ 8172 h 78791"/>
                <a:gd name="connsiteX10" fmla="*/ 64331 w 102965"/>
                <a:gd name="connsiteY10" fmla="*/ 3410 h 7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965" h="78791">
                  <a:moveTo>
                    <a:pt x="64331" y="3410"/>
                  </a:moveTo>
                  <a:cubicBezTo>
                    <a:pt x="80471" y="12406"/>
                    <a:pt x="98992" y="50241"/>
                    <a:pt x="102431" y="62147"/>
                  </a:cubicBezTo>
                  <a:cubicBezTo>
                    <a:pt x="105870" y="74053"/>
                    <a:pt x="91847" y="72201"/>
                    <a:pt x="84968" y="74847"/>
                  </a:cubicBezTo>
                  <a:cubicBezTo>
                    <a:pt x="78089" y="77493"/>
                    <a:pt x="74385" y="80139"/>
                    <a:pt x="61156" y="78022"/>
                  </a:cubicBezTo>
                  <a:cubicBezTo>
                    <a:pt x="47927" y="75905"/>
                    <a:pt x="5593" y="62147"/>
                    <a:pt x="5593" y="62147"/>
                  </a:cubicBezTo>
                  <a:cubicBezTo>
                    <a:pt x="-3403" y="58178"/>
                    <a:pt x="6123" y="57120"/>
                    <a:pt x="7181" y="54210"/>
                  </a:cubicBezTo>
                  <a:cubicBezTo>
                    <a:pt x="8239" y="51300"/>
                    <a:pt x="11149" y="48918"/>
                    <a:pt x="11943" y="44685"/>
                  </a:cubicBezTo>
                  <a:cubicBezTo>
                    <a:pt x="12737" y="40452"/>
                    <a:pt x="13530" y="33043"/>
                    <a:pt x="11943" y="28810"/>
                  </a:cubicBezTo>
                  <a:cubicBezTo>
                    <a:pt x="10356" y="24577"/>
                    <a:pt x="3476" y="22724"/>
                    <a:pt x="2418" y="19285"/>
                  </a:cubicBezTo>
                  <a:cubicBezTo>
                    <a:pt x="1360" y="15846"/>
                    <a:pt x="-3932" y="10553"/>
                    <a:pt x="5593" y="8172"/>
                  </a:cubicBezTo>
                  <a:cubicBezTo>
                    <a:pt x="15118" y="5791"/>
                    <a:pt x="48191" y="-5586"/>
                    <a:pt x="64331" y="34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097A83E-0401-4C18-8E49-5DBB927B68AB}"/>
                </a:ext>
              </a:extLst>
            </p:cNvPr>
            <p:cNvSpPr/>
            <p:nvPr/>
          </p:nvSpPr>
          <p:spPr>
            <a:xfrm>
              <a:off x="5303224" y="6364274"/>
              <a:ext cx="313915" cy="108200"/>
            </a:xfrm>
            <a:custGeom>
              <a:avLst/>
              <a:gdLst>
                <a:gd name="connsiteX0" fmla="*/ 614 w 313915"/>
                <a:gd name="connsiteY0" fmla="*/ 14 h 108200"/>
                <a:gd name="connsiteX1" fmla="*/ 146664 w 313915"/>
                <a:gd name="connsiteY1" fmla="*/ 39701 h 108200"/>
                <a:gd name="connsiteX2" fmla="*/ 240326 w 313915"/>
                <a:gd name="connsiteY2" fmla="*/ 57164 h 108200"/>
                <a:gd name="connsiteX3" fmla="*/ 249851 w 313915"/>
                <a:gd name="connsiteY3" fmla="*/ 47639 h 108200"/>
                <a:gd name="connsiteX4" fmla="*/ 291126 w 313915"/>
                <a:gd name="connsiteY4" fmla="*/ 71451 h 108200"/>
                <a:gd name="connsiteX5" fmla="*/ 313351 w 313915"/>
                <a:gd name="connsiteY5" fmla="*/ 107964 h 108200"/>
                <a:gd name="connsiteX6" fmla="*/ 268901 w 313915"/>
                <a:gd name="connsiteY6" fmla="*/ 52401 h 108200"/>
                <a:gd name="connsiteX7" fmla="*/ 206989 w 313915"/>
                <a:gd name="connsiteY7" fmla="*/ 44464 h 108200"/>
                <a:gd name="connsiteX8" fmla="*/ 614 w 313915"/>
                <a:gd name="connsiteY8" fmla="*/ 14 h 10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915" h="108200">
                  <a:moveTo>
                    <a:pt x="614" y="14"/>
                  </a:moveTo>
                  <a:cubicBezTo>
                    <a:pt x="-9440" y="-780"/>
                    <a:pt x="106712" y="30176"/>
                    <a:pt x="146664" y="39701"/>
                  </a:cubicBezTo>
                  <a:cubicBezTo>
                    <a:pt x="186616" y="49226"/>
                    <a:pt x="223128" y="55841"/>
                    <a:pt x="240326" y="57164"/>
                  </a:cubicBezTo>
                  <a:cubicBezTo>
                    <a:pt x="257524" y="58487"/>
                    <a:pt x="241385" y="45258"/>
                    <a:pt x="249851" y="47639"/>
                  </a:cubicBezTo>
                  <a:cubicBezTo>
                    <a:pt x="258317" y="50020"/>
                    <a:pt x="280543" y="61397"/>
                    <a:pt x="291126" y="71451"/>
                  </a:cubicBezTo>
                  <a:cubicBezTo>
                    <a:pt x="301709" y="81505"/>
                    <a:pt x="317055" y="111139"/>
                    <a:pt x="313351" y="107964"/>
                  </a:cubicBezTo>
                  <a:cubicBezTo>
                    <a:pt x="309647" y="104789"/>
                    <a:pt x="286628" y="62984"/>
                    <a:pt x="268901" y="52401"/>
                  </a:cubicBezTo>
                  <a:cubicBezTo>
                    <a:pt x="251174" y="41818"/>
                    <a:pt x="249587" y="53195"/>
                    <a:pt x="206989" y="44464"/>
                  </a:cubicBezTo>
                  <a:cubicBezTo>
                    <a:pt x="164391" y="35733"/>
                    <a:pt x="10668" y="808"/>
                    <a:pt x="614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DF7BB95-1FB0-40F0-8E1C-B614AC73D4DE}"/>
                </a:ext>
              </a:extLst>
            </p:cNvPr>
            <p:cNvSpPr/>
            <p:nvPr/>
          </p:nvSpPr>
          <p:spPr>
            <a:xfrm>
              <a:off x="5305410" y="6303621"/>
              <a:ext cx="325453" cy="171798"/>
            </a:xfrm>
            <a:custGeom>
              <a:avLst/>
              <a:gdLst>
                <a:gd name="connsiteX0" fmla="*/ 15 w 325453"/>
                <a:gd name="connsiteY0" fmla="*/ 38442 h 171798"/>
                <a:gd name="connsiteX1" fmla="*/ 73040 w 325453"/>
                <a:gd name="connsiteY1" fmla="*/ 342 h 171798"/>
                <a:gd name="connsiteX2" fmla="*/ 114315 w 325453"/>
                <a:gd name="connsiteY2" fmla="*/ 20979 h 171798"/>
                <a:gd name="connsiteX3" fmla="*/ 196865 w 325453"/>
                <a:gd name="connsiteY3" fmla="*/ 43204 h 171798"/>
                <a:gd name="connsiteX4" fmla="*/ 239728 w 325453"/>
                <a:gd name="connsiteY4" fmla="*/ 54317 h 171798"/>
                <a:gd name="connsiteX5" fmla="*/ 257190 w 325453"/>
                <a:gd name="connsiteY5" fmla="*/ 54317 h 171798"/>
                <a:gd name="connsiteX6" fmla="*/ 281003 w 325453"/>
                <a:gd name="connsiteY6" fmla="*/ 84479 h 171798"/>
                <a:gd name="connsiteX7" fmla="*/ 309578 w 325453"/>
                <a:gd name="connsiteY7" fmla="*/ 124167 h 171798"/>
                <a:gd name="connsiteX8" fmla="*/ 325453 w 325453"/>
                <a:gd name="connsiteY8" fmla="*/ 171792 h 171798"/>
                <a:gd name="connsiteX9" fmla="*/ 309578 w 325453"/>
                <a:gd name="connsiteY9" fmla="*/ 120992 h 171798"/>
                <a:gd name="connsiteX10" fmla="*/ 268303 w 325453"/>
                <a:gd name="connsiteY10" fmla="*/ 60667 h 171798"/>
                <a:gd name="connsiteX11" fmla="*/ 163528 w 325453"/>
                <a:gd name="connsiteY11" fmla="*/ 30504 h 171798"/>
                <a:gd name="connsiteX12" fmla="*/ 79390 w 325453"/>
                <a:gd name="connsiteY12" fmla="*/ 13042 h 171798"/>
                <a:gd name="connsiteX13" fmla="*/ 15 w 325453"/>
                <a:gd name="connsiteY13" fmla="*/ 38442 h 1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5453" h="171798">
                  <a:moveTo>
                    <a:pt x="15" y="38442"/>
                  </a:moveTo>
                  <a:cubicBezTo>
                    <a:pt x="-1043" y="36325"/>
                    <a:pt x="53990" y="3252"/>
                    <a:pt x="73040" y="342"/>
                  </a:cubicBezTo>
                  <a:cubicBezTo>
                    <a:pt x="92090" y="-2568"/>
                    <a:pt x="93678" y="13835"/>
                    <a:pt x="114315" y="20979"/>
                  </a:cubicBezTo>
                  <a:cubicBezTo>
                    <a:pt x="134952" y="28123"/>
                    <a:pt x="196865" y="43204"/>
                    <a:pt x="196865" y="43204"/>
                  </a:cubicBezTo>
                  <a:cubicBezTo>
                    <a:pt x="217767" y="48760"/>
                    <a:pt x="229674" y="52465"/>
                    <a:pt x="239728" y="54317"/>
                  </a:cubicBezTo>
                  <a:cubicBezTo>
                    <a:pt x="249782" y="56169"/>
                    <a:pt x="250311" y="49290"/>
                    <a:pt x="257190" y="54317"/>
                  </a:cubicBezTo>
                  <a:cubicBezTo>
                    <a:pt x="264069" y="59344"/>
                    <a:pt x="272272" y="72837"/>
                    <a:pt x="281003" y="84479"/>
                  </a:cubicBezTo>
                  <a:cubicBezTo>
                    <a:pt x="289734" y="96121"/>
                    <a:pt x="302170" y="109615"/>
                    <a:pt x="309578" y="124167"/>
                  </a:cubicBezTo>
                  <a:cubicBezTo>
                    <a:pt x="316986" y="138719"/>
                    <a:pt x="325453" y="172321"/>
                    <a:pt x="325453" y="171792"/>
                  </a:cubicBezTo>
                  <a:cubicBezTo>
                    <a:pt x="325453" y="171263"/>
                    <a:pt x="319103" y="139513"/>
                    <a:pt x="309578" y="120992"/>
                  </a:cubicBezTo>
                  <a:cubicBezTo>
                    <a:pt x="300053" y="102471"/>
                    <a:pt x="292645" y="75748"/>
                    <a:pt x="268303" y="60667"/>
                  </a:cubicBezTo>
                  <a:cubicBezTo>
                    <a:pt x="243961" y="45586"/>
                    <a:pt x="195013" y="38441"/>
                    <a:pt x="163528" y="30504"/>
                  </a:cubicBezTo>
                  <a:cubicBezTo>
                    <a:pt x="132043" y="22567"/>
                    <a:pt x="103203" y="13306"/>
                    <a:pt x="79390" y="13042"/>
                  </a:cubicBezTo>
                  <a:cubicBezTo>
                    <a:pt x="55578" y="12777"/>
                    <a:pt x="1073" y="40559"/>
                    <a:pt x="15" y="384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3D9838D-ECF6-41B5-B9BF-D7850EE1D0B9}"/>
                </a:ext>
              </a:extLst>
            </p:cNvPr>
            <p:cNvSpPr/>
            <p:nvPr/>
          </p:nvSpPr>
          <p:spPr>
            <a:xfrm>
              <a:off x="4687876" y="6308711"/>
              <a:ext cx="145400" cy="27817"/>
            </a:xfrm>
            <a:custGeom>
              <a:avLst/>
              <a:gdLst>
                <a:gd name="connsiteX0" fmla="*/ 12 w 145400"/>
                <a:gd name="connsiteY0" fmla="*/ 27002 h 27817"/>
                <a:gd name="connsiteX1" fmla="*/ 87324 w 145400"/>
                <a:gd name="connsiteY1" fmla="*/ 20652 h 27817"/>
                <a:gd name="connsiteX2" fmla="*/ 144474 w 145400"/>
                <a:gd name="connsiteY2" fmla="*/ 19064 h 27817"/>
                <a:gd name="connsiteX3" fmla="*/ 120662 w 145400"/>
                <a:gd name="connsiteY3" fmla="*/ 6364 h 27817"/>
                <a:gd name="connsiteX4" fmla="*/ 93674 w 145400"/>
                <a:gd name="connsiteY4" fmla="*/ 14 h 27817"/>
                <a:gd name="connsiteX5" fmla="*/ 12 w 145400"/>
                <a:gd name="connsiteY5" fmla="*/ 27002 h 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00" h="27817">
                  <a:moveTo>
                    <a:pt x="12" y="27002"/>
                  </a:moveTo>
                  <a:cubicBezTo>
                    <a:pt x="-1046" y="30441"/>
                    <a:pt x="63247" y="21975"/>
                    <a:pt x="87324" y="20652"/>
                  </a:cubicBezTo>
                  <a:cubicBezTo>
                    <a:pt x="111401" y="19329"/>
                    <a:pt x="138918" y="21445"/>
                    <a:pt x="144474" y="19064"/>
                  </a:cubicBezTo>
                  <a:cubicBezTo>
                    <a:pt x="150030" y="16683"/>
                    <a:pt x="129129" y="9539"/>
                    <a:pt x="120662" y="6364"/>
                  </a:cubicBezTo>
                  <a:cubicBezTo>
                    <a:pt x="112195" y="3189"/>
                    <a:pt x="111666" y="-251"/>
                    <a:pt x="93674" y="14"/>
                  </a:cubicBezTo>
                  <a:cubicBezTo>
                    <a:pt x="75682" y="279"/>
                    <a:pt x="1070" y="23563"/>
                    <a:pt x="12" y="270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0216709A-ADF5-4C56-AAA3-A7F76C1258F8}"/>
                </a:ext>
              </a:extLst>
            </p:cNvPr>
            <p:cNvSpPr/>
            <p:nvPr/>
          </p:nvSpPr>
          <p:spPr>
            <a:xfrm>
              <a:off x="4810096" y="6313476"/>
              <a:ext cx="168701" cy="156441"/>
            </a:xfrm>
            <a:custGeom>
              <a:avLst/>
              <a:gdLst>
                <a:gd name="connsiteX0" fmla="*/ 29 w 168701"/>
                <a:gd name="connsiteY0" fmla="*/ 12 h 156441"/>
                <a:gd name="connsiteX1" fmla="*/ 84167 w 168701"/>
                <a:gd name="connsiteY1" fmla="*/ 50812 h 156441"/>
                <a:gd name="connsiteX2" fmla="*/ 103217 w 168701"/>
                <a:gd name="connsiteY2" fmla="*/ 85737 h 156441"/>
                <a:gd name="connsiteX3" fmla="*/ 115917 w 168701"/>
                <a:gd name="connsiteY3" fmla="*/ 111137 h 156441"/>
                <a:gd name="connsiteX4" fmla="*/ 152429 w 168701"/>
                <a:gd name="connsiteY4" fmla="*/ 133362 h 156441"/>
                <a:gd name="connsiteX5" fmla="*/ 166717 w 168701"/>
                <a:gd name="connsiteY5" fmla="*/ 138124 h 156441"/>
                <a:gd name="connsiteX6" fmla="*/ 165129 w 168701"/>
                <a:gd name="connsiteY6" fmla="*/ 141299 h 156441"/>
                <a:gd name="connsiteX7" fmla="*/ 134967 w 168701"/>
                <a:gd name="connsiteY7" fmla="*/ 146062 h 156441"/>
                <a:gd name="connsiteX8" fmla="*/ 76229 w 168701"/>
                <a:gd name="connsiteY8" fmla="*/ 153999 h 156441"/>
                <a:gd name="connsiteX9" fmla="*/ 103217 w 168701"/>
                <a:gd name="connsiteY9" fmla="*/ 153999 h 156441"/>
                <a:gd name="connsiteX10" fmla="*/ 92104 w 168701"/>
                <a:gd name="connsiteY10" fmla="*/ 125424 h 156441"/>
                <a:gd name="connsiteX11" fmla="*/ 101629 w 168701"/>
                <a:gd name="connsiteY11" fmla="*/ 103199 h 156441"/>
                <a:gd name="connsiteX12" fmla="*/ 92104 w 168701"/>
                <a:gd name="connsiteY12" fmla="*/ 84149 h 156441"/>
                <a:gd name="connsiteX13" fmla="*/ 74642 w 168701"/>
                <a:gd name="connsiteY13" fmla="*/ 55574 h 156441"/>
                <a:gd name="connsiteX14" fmla="*/ 29 w 168701"/>
                <a:gd name="connsiteY14" fmla="*/ 12 h 15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701" h="156441">
                  <a:moveTo>
                    <a:pt x="29" y="12"/>
                  </a:moveTo>
                  <a:cubicBezTo>
                    <a:pt x="1617" y="-782"/>
                    <a:pt x="66969" y="36525"/>
                    <a:pt x="84167" y="50812"/>
                  </a:cubicBezTo>
                  <a:cubicBezTo>
                    <a:pt x="101365" y="65099"/>
                    <a:pt x="97925" y="75683"/>
                    <a:pt x="103217" y="85737"/>
                  </a:cubicBezTo>
                  <a:cubicBezTo>
                    <a:pt x="108509" y="95791"/>
                    <a:pt x="107715" y="103200"/>
                    <a:pt x="115917" y="111137"/>
                  </a:cubicBezTo>
                  <a:cubicBezTo>
                    <a:pt x="124119" y="119074"/>
                    <a:pt x="143962" y="128864"/>
                    <a:pt x="152429" y="133362"/>
                  </a:cubicBezTo>
                  <a:cubicBezTo>
                    <a:pt x="160896" y="137860"/>
                    <a:pt x="166717" y="138124"/>
                    <a:pt x="166717" y="138124"/>
                  </a:cubicBezTo>
                  <a:cubicBezTo>
                    <a:pt x="168834" y="139447"/>
                    <a:pt x="170421" y="139976"/>
                    <a:pt x="165129" y="141299"/>
                  </a:cubicBezTo>
                  <a:cubicBezTo>
                    <a:pt x="159837" y="142622"/>
                    <a:pt x="134967" y="146062"/>
                    <a:pt x="134967" y="146062"/>
                  </a:cubicBezTo>
                  <a:cubicBezTo>
                    <a:pt x="120150" y="148179"/>
                    <a:pt x="81521" y="152676"/>
                    <a:pt x="76229" y="153999"/>
                  </a:cubicBezTo>
                  <a:cubicBezTo>
                    <a:pt x="70937" y="155322"/>
                    <a:pt x="100571" y="158761"/>
                    <a:pt x="103217" y="153999"/>
                  </a:cubicBezTo>
                  <a:cubicBezTo>
                    <a:pt x="105863" y="149237"/>
                    <a:pt x="92369" y="133891"/>
                    <a:pt x="92104" y="125424"/>
                  </a:cubicBezTo>
                  <a:cubicBezTo>
                    <a:pt x="91839" y="116957"/>
                    <a:pt x="101629" y="110078"/>
                    <a:pt x="101629" y="103199"/>
                  </a:cubicBezTo>
                  <a:cubicBezTo>
                    <a:pt x="101629" y="96320"/>
                    <a:pt x="96602" y="92086"/>
                    <a:pt x="92104" y="84149"/>
                  </a:cubicBezTo>
                  <a:cubicBezTo>
                    <a:pt x="87606" y="76212"/>
                    <a:pt x="87077" y="66951"/>
                    <a:pt x="74642" y="55574"/>
                  </a:cubicBezTo>
                  <a:cubicBezTo>
                    <a:pt x="62207" y="44197"/>
                    <a:pt x="-1559" y="806"/>
                    <a:pt x="29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330BC8C6-5076-4615-AEAF-686DE98EC1F0}"/>
                </a:ext>
              </a:extLst>
            </p:cNvPr>
            <p:cNvSpPr/>
            <p:nvPr/>
          </p:nvSpPr>
          <p:spPr>
            <a:xfrm>
              <a:off x="4724332" y="6475141"/>
              <a:ext cx="166758" cy="24744"/>
            </a:xfrm>
            <a:custGeom>
              <a:avLst/>
              <a:gdLst>
                <a:gd name="connsiteX0" fmla="*/ 68 w 166758"/>
                <a:gd name="connsiteY0" fmla="*/ 272 h 24744"/>
                <a:gd name="connsiteX1" fmla="*/ 66743 w 166758"/>
                <a:gd name="connsiteY1" fmla="*/ 11384 h 24744"/>
                <a:gd name="connsiteX2" fmla="*/ 128656 w 166758"/>
                <a:gd name="connsiteY2" fmla="*/ 14559 h 24744"/>
                <a:gd name="connsiteX3" fmla="*/ 166756 w 166758"/>
                <a:gd name="connsiteY3" fmla="*/ 19322 h 24744"/>
                <a:gd name="connsiteX4" fmla="*/ 130243 w 166758"/>
                <a:gd name="connsiteY4" fmla="*/ 20909 h 24744"/>
                <a:gd name="connsiteX5" fmla="*/ 79443 w 166758"/>
                <a:gd name="connsiteY5" fmla="*/ 24084 h 24744"/>
                <a:gd name="connsiteX6" fmla="*/ 68 w 166758"/>
                <a:gd name="connsiteY6" fmla="*/ 272 h 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758" h="24744">
                  <a:moveTo>
                    <a:pt x="68" y="272"/>
                  </a:moveTo>
                  <a:cubicBezTo>
                    <a:pt x="-2049" y="-1845"/>
                    <a:pt x="45312" y="9003"/>
                    <a:pt x="66743" y="11384"/>
                  </a:cubicBezTo>
                  <a:cubicBezTo>
                    <a:pt x="88174" y="13765"/>
                    <a:pt x="111987" y="13236"/>
                    <a:pt x="128656" y="14559"/>
                  </a:cubicBezTo>
                  <a:cubicBezTo>
                    <a:pt x="145325" y="15882"/>
                    <a:pt x="166492" y="18264"/>
                    <a:pt x="166756" y="19322"/>
                  </a:cubicBezTo>
                  <a:cubicBezTo>
                    <a:pt x="167021" y="20380"/>
                    <a:pt x="144795" y="20115"/>
                    <a:pt x="130243" y="20909"/>
                  </a:cubicBezTo>
                  <a:cubicBezTo>
                    <a:pt x="115691" y="21703"/>
                    <a:pt x="99551" y="26465"/>
                    <a:pt x="79443" y="24084"/>
                  </a:cubicBezTo>
                  <a:cubicBezTo>
                    <a:pt x="59335" y="21703"/>
                    <a:pt x="2185" y="2389"/>
                    <a:pt x="68" y="2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3C1B0D94-6F98-4C07-89A9-4F53B2BC769D}"/>
                </a:ext>
              </a:extLst>
            </p:cNvPr>
            <p:cNvSpPr/>
            <p:nvPr/>
          </p:nvSpPr>
          <p:spPr>
            <a:xfrm>
              <a:off x="4764912" y="6467452"/>
              <a:ext cx="184572" cy="75020"/>
            </a:xfrm>
            <a:custGeom>
              <a:avLst/>
              <a:gdLst>
                <a:gd name="connsiteX0" fmla="*/ 183326 w 184572"/>
                <a:gd name="connsiteY0" fmla="*/ 23 h 75020"/>
                <a:gd name="connsiteX1" fmla="*/ 145226 w 184572"/>
                <a:gd name="connsiteY1" fmla="*/ 42886 h 75020"/>
                <a:gd name="connsiteX2" fmla="*/ 99188 w 184572"/>
                <a:gd name="connsiteY2" fmla="*/ 57173 h 75020"/>
                <a:gd name="connsiteX3" fmla="*/ 43626 w 184572"/>
                <a:gd name="connsiteY3" fmla="*/ 68286 h 75020"/>
                <a:gd name="connsiteX4" fmla="*/ 2351 w 184572"/>
                <a:gd name="connsiteY4" fmla="*/ 74636 h 75020"/>
                <a:gd name="connsiteX5" fmla="*/ 8701 w 184572"/>
                <a:gd name="connsiteY5" fmla="*/ 57173 h 75020"/>
                <a:gd name="connsiteX6" fmla="*/ 38863 w 184572"/>
                <a:gd name="connsiteY6" fmla="*/ 50823 h 75020"/>
                <a:gd name="connsiteX7" fmla="*/ 97601 w 184572"/>
                <a:gd name="connsiteY7" fmla="*/ 49236 h 75020"/>
                <a:gd name="connsiteX8" fmla="*/ 183326 w 184572"/>
                <a:gd name="connsiteY8" fmla="*/ 23 h 7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572" h="75020">
                  <a:moveTo>
                    <a:pt x="183326" y="23"/>
                  </a:moveTo>
                  <a:cubicBezTo>
                    <a:pt x="191263" y="-1035"/>
                    <a:pt x="159249" y="33361"/>
                    <a:pt x="145226" y="42886"/>
                  </a:cubicBezTo>
                  <a:cubicBezTo>
                    <a:pt x="131203" y="52411"/>
                    <a:pt x="116121" y="52940"/>
                    <a:pt x="99188" y="57173"/>
                  </a:cubicBezTo>
                  <a:cubicBezTo>
                    <a:pt x="82255" y="61406"/>
                    <a:pt x="43626" y="68286"/>
                    <a:pt x="43626" y="68286"/>
                  </a:cubicBezTo>
                  <a:cubicBezTo>
                    <a:pt x="27487" y="71196"/>
                    <a:pt x="8172" y="76488"/>
                    <a:pt x="2351" y="74636"/>
                  </a:cubicBezTo>
                  <a:cubicBezTo>
                    <a:pt x="-3470" y="72784"/>
                    <a:pt x="2616" y="61142"/>
                    <a:pt x="8701" y="57173"/>
                  </a:cubicBezTo>
                  <a:cubicBezTo>
                    <a:pt x="14786" y="53204"/>
                    <a:pt x="24046" y="52146"/>
                    <a:pt x="38863" y="50823"/>
                  </a:cubicBezTo>
                  <a:cubicBezTo>
                    <a:pt x="53680" y="49500"/>
                    <a:pt x="77493" y="50559"/>
                    <a:pt x="97601" y="49236"/>
                  </a:cubicBezTo>
                  <a:cubicBezTo>
                    <a:pt x="117709" y="47913"/>
                    <a:pt x="175389" y="1081"/>
                    <a:pt x="183326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CE25F7CD-F065-431B-908C-E2C4FC08B3C0}"/>
                </a:ext>
              </a:extLst>
            </p:cNvPr>
            <p:cNvSpPr/>
            <p:nvPr/>
          </p:nvSpPr>
          <p:spPr>
            <a:xfrm>
              <a:off x="4805252" y="6111656"/>
              <a:ext cx="206848" cy="143100"/>
            </a:xfrm>
            <a:custGeom>
              <a:avLst/>
              <a:gdLst>
                <a:gd name="connsiteX0" fmla="*/ 111 w 206848"/>
                <a:gd name="connsiteY0" fmla="*/ 219 h 143100"/>
                <a:gd name="connsiteX1" fmla="*/ 85836 w 206848"/>
                <a:gd name="connsiteY1" fmla="*/ 90707 h 143100"/>
                <a:gd name="connsiteX2" fmla="*/ 131873 w 206848"/>
                <a:gd name="connsiteY2" fmla="*/ 127219 h 143100"/>
                <a:gd name="connsiteX3" fmla="*/ 204898 w 206848"/>
                <a:gd name="connsiteY3" fmla="*/ 143094 h 143100"/>
                <a:gd name="connsiteX4" fmla="*/ 187436 w 206848"/>
                <a:gd name="connsiteY4" fmla="*/ 125632 h 143100"/>
                <a:gd name="connsiteX5" fmla="*/ 166798 w 206848"/>
                <a:gd name="connsiteY5" fmla="*/ 104994 h 143100"/>
                <a:gd name="connsiteX6" fmla="*/ 150923 w 206848"/>
                <a:gd name="connsiteY6" fmla="*/ 104994 h 143100"/>
                <a:gd name="connsiteX7" fmla="*/ 114411 w 206848"/>
                <a:gd name="connsiteY7" fmla="*/ 89119 h 143100"/>
                <a:gd name="connsiteX8" fmla="*/ 68373 w 206848"/>
                <a:gd name="connsiteY8" fmla="*/ 65307 h 143100"/>
                <a:gd name="connsiteX9" fmla="*/ 111 w 206848"/>
                <a:gd name="connsiteY9" fmla="*/ 219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48" h="143100">
                  <a:moveTo>
                    <a:pt x="111" y="219"/>
                  </a:moveTo>
                  <a:cubicBezTo>
                    <a:pt x="3021" y="4452"/>
                    <a:pt x="63876" y="69540"/>
                    <a:pt x="85836" y="90707"/>
                  </a:cubicBezTo>
                  <a:cubicBezTo>
                    <a:pt x="107796" y="111874"/>
                    <a:pt x="112029" y="118488"/>
                    <a:pt x="131873" y="127219"/>
                  </a:cubicBezTo>
                  <a:cubicBezTo>
                    <a:pt x="151717" y="135950"/>
                    <a:pt x="195638" y="143358"/>
                    <a:pt x="204898" y="143094"/>
                  </a:cubicBezTo>
                  <a:cubicBezTo>
                    <a:pt x="214158" y="142830"/>
                    <a:pt x="187436" y="125632"/>
                    <a:pt x="187436" y="125632"/>
                  </a:cubicBezTo>
                  <a:cubicBezTo>
                    <a:pt x="181086" y="119282"/>
                    <a:pt x="172883" y="108434"/>
                    <a:pt x="166798" y="104994"/>
                  </a:cubicBezTo>
                  <a:cubicBezTo>
                    <a:pt x="160713" y="101554"/>
                    <a:pt x="159654" y="107640"/>
                    <a:pt x="150923" y="104994"/>
                  </a:cubicBezTo>
                  <a:cubicBezTo>
                    <a:pt x="142192" y="102348"/>
                    <a:pt x="128169" y="95733"/>
                    <a:pt x="114411" y="89119"/>
                  </a:cubicBezTo>
                  <a:cubicBezTo>
                    <a:pt x="100653" y="82505"/>
                    <a:pt x="84777" y="76419"/>
                    <a:pt x="68373" y="65307"/>
                  </a:cubicBezTo>
                  <a:cubicBezTo>
                    <a:pt x="51969" y="54195"/>
                    <a:pt x="-2799" y="-4014"/>
                    <a:pt x="111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3A131B81-1EBA-4BBE-902A-6B990CA2CFEF}"/>
                </a:ext>
              </a:extLst>
            </p:cNvPr>
            <p:cNvSpPr/>
            <p:nvPr/>
          </p:nvSpPr>
          <p:spPr>
            <a:xfrm>
              <a:off x="4772851" y="6132479"/>
              <a:ext cx="224939" cy="136660"/>
            </a:xfrm>
            <a:custGeom>
              <a:avLst/>
              <a:gdLst>
                <a:gd name="connsiteX0" fmla="*/ 5524 w 224939"/>
                <a:gd name="connsiteY0" fmla="*/ 34 h 136660"/>
                <a:gd name="connsiteX1" fmla="*/ 27749 w 224939"/>
                <a:gd name="connsiteY1" fmla="*/ 47659 h 136660"/>
                <a:gd name="connsiteX2" fmla="*/ 40449 w 224939"/>
                <a:gd name="connsiteY2" fmla="*/ 68296 h 136660"/>
                <a:gd name="connsiteX3" fmla="*/ 91249 w 224939"/>
                <a:gd name="connsiteY3" fmla="*/ 95284 h 136660"/>
                <a:gd name="connsiteX4" fmla="*/ 121412 w 224939"/>
                <a:gd name="connsiteY4" fmla="*/ 130209 h 136660"/>
                <a:gd name="connsiteX5" fmla="*/ 170624 w 224939"/>
                <a:gd name="connsiteY5" fmla="*/ 136559 h 136660"/>
                <a:gd name="connsiteX6" fmla="*/ 224599 w 224939"/>
                <a:gd name="connsiteY6" fmla="*/ 128621 h 136660"/>
                <a:gd name="connsiteX7" fmla="*/ 143637 w 224939"/>
                <a:gd name="connsiteY7" fmla="*/ 128621 h 136660"/>
                <a:gd name="connsiteX8" fmla="*/ 57912 w 224939"/>
                <a:gd name="connsiteY8" fmla="*/ 95284 h 136660"/>
                <a:gd name="connsiteX9" fmla="*/ 5524 w 224939"/>
                <a:gd name="connsiteY9" fmla="*/ 55596 h 136660"/>
                <a:gd name="connsiteX10" fmla="*/ 5524 w 224939"/>
                <a:gd name="connsiteY10" fmla="*/ 34 h 1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939" h="136660">
                  <a:moveTo>
                    <a:pt x="5524" y="34"/>
                  </a:moveTo>
                  <a:cubicBezTo>
                    <a:pt x="9228" y="-1289"/>
                    <a:pt x="21928" y="36282"/>
                    <a:pt x="27749" y="47659"/>
                  </a:cubicBezTo>
                  <a:cubicBezTo>
                    <a:pt x="33570" y="59036"/>
                    <a:pt x="29866" y="60359"/>
                    <a:pt x="40449" y="68296"/>
                  </a:cubicBezTo>
                  <a:cubicBezTo>
                    <a:pt x="51032" y="76233"/>
                    <a:pt x="77755" y="84965"/>
                    <a:pt x="91249" y="95284"/>
                  </a:cubicBezTo>
                  <a:cubicBezTo>
                    <a:pt x="104743" y="105603"/>
                    <a:pt x="108183" y="123330"/>
                    <a:pt x="121412" y="130209"/>
                  </a:cubicBezTo>
                  <a:cubicBezTo>
                    <a:pt x="134641" y="137088"/>
                    <a:pt x="153426" y="136824"/>
                    <a:pt x="170624" y="136559"/>
                  </a:cubicBezTo>
                  <a:cubicBezTo>
                    <a:pt x="187822" y="136294"/>
                    <a:pt x="229097" y="129944"/>
                    <a:pt x="224599" y="128621"/>
                  </a:cubicBezTo>
                  <a:cubicBezTo>
                    <a:pt x="220101" y="127298"/>
                    <a:pt x="171418" y="134177"/>
                    <a:pt x="143637" y="128621"/>
                  </a:cubicBezTo>
                  <a:cubicBezTo>
                    <a:pt x="115856" y="123065"/>
                    <a:pt x="80931" y="107455"/>
                    <a:pt x="57912" y="95284"/>
                  </a:cubicBezTo>
                  <a:cubicBezTo>
                    <a:pt x="34893" y="83113"/>
                    <a:pt x="15843" y="66444"/>
                    <a:pt x="5524" y="55596"/>
                  </a:cubicBezTo>
                  <a:cubicBezTo>
                    <a:pt x="-4795" y="44748"/>
                    <a:pt x="1820" y="1357"/>
                    <a:pt x="5524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713A90C3-F3DA-4DF4-AB5C-460854B591E8}"/>
                </a:ext>
              </a:extLst>
            </p:cNvPr>
            <p:cNvSpPr/>
            <p:nvPr/>
          </p:nvSpPr>
          <p:spPr>
            <a:xfrm>
              <a:off x="4708511" y="6340158"/>
              <a:ext cx="163618" cy="40048"/>
            </a:xfrm>
            <a:custGeom>
              <a:avLst/>
              <a:gdLst>
                <a:gd name="connsiteX0" fmla="*/ 14 w 163618"/>
                <a:gd name="connsiteY0" fmla="*/ 40005 h 40048"/>
                <a:gd name="connsiteX1" fmla="*/ 79389 w 163618"/>
                <a:gd name="connsiteY1" fmla="*/ 8255 h 40048"/>
                <a:gd name="connsiteX2" fmla="*/ 131777 w 163618"/>
                <a:gd name="connsiteY2" fmla="*/ 17780 h 40048"/>
                <a:gd name="connsiteX3" fmla="*/ 163527 w 163618"/>
                <a:gd name="connsiteY3" fmla="*/ 25717 h 40048"/>
                <a:gd name="connsiteX4" fmla="*/ 122252 w 163618"/>
                <a:gd name="connsiteY4" fmla="*/ 5080 h 40048"/>
                <a:gd name="connsiteX5" fmla="*/ 73039 w 163618"/>
                <a:gd name="connsiteY5" fmla="*/ 317 h 40048"/>
                <a:gd name="connsiteX6" fmla="*/ 14 w 163618"/>
                <a:gd name="connsiteY6" fmla="*/ 40005 h 4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618" h="40048">
                  <a:moveTo>
                    <a:pt x="14" y="40005"/>
                  </a:moveTo>
                  <a:cubicBezTo>
                    <a:pt x="1072" y="41328"/>
                    <a:pt x="57429" y="11959"/>
                    <a:pt x="79389" y="8255"/>
                  </a:cubicBezTo>
                  <a:cubicBezTo>
                    <a:pt x="101350" y="4551"/>
                    <a:pt x="117754" y="14870"/>
                    <a:pt x="131777" y="17780"/>
                  </a:cubicBezTo>
                  <a:cubicBezTo>
                    <a:pt x="145800" y="20690"/>
                    <a:pt x="165115" y="27834"/>
                    <a:pt x="163527" y="25717"/>
                  </a:cubicBezTo>
                  <a:cubicBezTo>
                    <a:pt x="161939" y="23600"/>
                    <a:pt x="137333" y="9313"/>
                    <a:pt x="122252" y="5080"/>
                  </a:cubicBezTo>
                  <a:cubicBezTo>
                    <a:pt x="107171" y="847"/>
                    <a:pt x="91560" y="-741"/>
                    <a:pt x="73039" y="317"/>
                  </a:cubicBezTo>
                  <a:cubicBezTo>
                    <a:pt x="54518" y="1375"/>
                    <a:pt x="-1044" y="38682"/>
                    <a:pt x="14" y="400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5FDDF6A-771C-4B6A-BD93-43DB8035394D}"/>
                </a:ext>
              </a:extLst>
            </p:cNvPr>
            <p:cNvSpPr/>
            <p:nvPr/>
          </p:nvSpPr>
          <p:spPr>
            <a:xfrm>
              <a:off x="4714112" y="6366977"/>
              <a:ext cx="165843" cy="89473"/>
            </a:xfrm>
            <a:custGeom>
              <a:avLst/>
              <a:gdLst>
                <a:gd name="connsiteX0" fmla="*/ 763 w 165843"/>
                <a:gd name="connsiteY0" fmla="*/ 11598 h 89473"/>
                <a:gd name="connsiteX1" fmla="*/ 43626 w 165843"/>
                <a:gd name="connsiteY1" fmla="*/ 59223 h 89473"/>
                <a:gd name="connsiteX2" fmla="*/ 86488 w 165843"/>
                <a:gd name="connsiteY2" fmla="*/ 83036 h 89473"/>
                <a:gd name="connsiteX3" fmla="*/ 130938 w 165843"/>
                <a:gd name="connsiteY3" fmla="*/ 89386 h 89473"/>
                <a:gd name="connsiteX4" fmla="*/ 164276 w 165843"/>
                <a:gd name="connsiteY4" fmla="*/ 79861 h 89473"/>
                <a:gd name="connsiteX5" fmla="*/ 159513 w 165843"/>
                <a:gd name="connsiteY5" fmla="*/ 62398 h 89473"/>
                <a:gd name="connsiteX6" fmla="*/ 151576 w 165843"/>
                <a:gd name="connsiteY6" fmla="*/ 46523 h 89473"/>
                <a:gd name="connsiteX7" fmla="*/ 153163 w 165843"/>
                <a:gd name="connsiteY7" fmla="*/ 35411 h 89473"/>
                <a:gd name="connsiteX8" fmla="*/ 148401 w 165843"/>
                <a:gd name="connsiteY8" fmla="*/ 25886 h 89473"/>
                <a:gd name="connsiteX9" fmla="*/ 154751 w 165843"/>
                <a:gd name="connsiteY9" fmla="*/ 14773 h 89473"/>
                <a:gd name="connsiteX10" fmla="*/ 154751 w 165843"/>
                <a:gd name="connsiteY10" fmla="*/ 486 h 89473"/>
                <a:gd name="connsiteX11" fmla="*/ 157926 w 165843"/>
                <a:gd name="connsiteY11" fmla="*/ 33823 h 89473"/>
                <a:gd name="connsiteX12" fmla="*/ 164276 w 165843"/>
                <a:gd name="connsiteY12" fmla="*/ 67161 h 89473"/>
                <a:gd name="connsiteX13" fmla="*/ 132526 w 165843"/>
                <a:gd name="connsiteY13" fmla="*/ 76686 h 89473"/>
                <a:gd name="connsiteX14" fmla="*/ 81726 w 165843"/>
                <a:gd name="connsiteY14" fmla="*/ 68748 h 89473"/>
                <a:gd name="connsiteX15" fmla="*/ 763 w 165843"/>
                <a:gd name="connsiteY15" fmla="*/ 11598 h 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5843" h="89473">
                  <a:moveTo>
                    <a:pt x="763" y="11598"/>
                  </a:moveTo>
                  <a:cubicBezTo>
                    <a:pt x="-5587" y="10010"/>
                    <a:pt x="29339" y="47317"/>
                    <a:pt x="43626" y="59223"/>
                  </a:cubicBezTo>
                  <a:cubicBezTo>
                    <a:pt x="57913" y="71129"/>
                    <a:pt x="71936" y="78009"/>
                    <a:pt x="86488" y="83036"/>
                  </a:cubicBezTo>
                  <a:cubicBezTo>
                    <a:pt x="101040" y="88063"/>
                    <a:pt x="117973" y="89915"/>
                    <a:pt x="130938" y="89386"/>
                  </a:cubicBezTo>
                  <a:cubicBezTo>
                    <a:pt x="143903" y="88857"/>
                    <a:pt x="159513" y="84359"/>
                    <a:pt x="164276" y="79861"/>
                  </a:cubicBezTo>
                  <a:cubicBezTo>
                    <a:pt x="169039" y="75363"/>
                    <a:pt x="161630" y="67954"/>
                    <a:pt x="159513" y="62398"/>
                  </a:cubicBezTo>
                  <a:cubicBezTo>
                    <a:pt x="157396" y="56842"/>
                    <a:pt x="152634" y="51021"/>
                    <a:pt x="151576" y="46523"/>
                  </a:cubicBezTo>
                  <a:cubicBezTo>
                    <a:pt x="150518" y="42025"/>
                    <a:pt x="153692" y="38850"/>
                    <a:pt x="153163" y="35411"/>
                  </a:cubicBezTo>
                  <a:cubicBezTo>
                    <a:pt x="152634" y="31972"/>
                    <a:pt x="148136" y="29326"/>
                    <a:pt x="148401" y="25886"/>
                  </a:cubicBezTo>
                  <a:cubicBezTo>
                    <a:pt x="148666" y="22446"/>
                    <a:pt x="153693" y="19006"/>
                    <a:pt x="154751" y="14773"/>
                  </a:cubicBezTo>
                  <a:cubicBezTo>
                    <a:pt x="155809" y="10540"/>
                    <a:pt x="154222" y="-2689"/>
                    <a:pt x="154751" y="486"/>
                  </a:cubicBezTo>
                  <a:cubicBezTo>
                    <a:pt x="155280" y="3661"/>
                    <a:pt x="156339" y="22711"/>
                    <a:pt x="157926" y="33823"/>
                  </a:cubicBezTo>
                  <a:cubicBezTo>
                    <a:pt x="159513" y="44935"/>
                    <a:pt x="168509" y="60017"/>
                    <a:pt x="164276" y="67161"/>
                  </a:cubicBezTo>
                  <a:cubicBezTo>
                    <a:pt x="160043" y="74305"/>
                    <a:pt x="146284" y="76422"/>
                    <a:pt x="132526" y="76686"/>
                  </a:cubicBezTo>
                  <a:cubicBezTo>
                    <a:pt x="118768" y="76950"/>
                    <a:pt x="102363" y="75363"/>
                    <a:pt x="81726" y="68748"/>
                  </a:cubicBezTo>
                  <a:cubicBezTo>
                    <a:pt x="61089" y="62133"/>
                    <a:pt x="7113" y="13186"/>
                    <a:pt x="763" y="115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76EC4EE6-EA01-43D9-8EDB-71D6A48459F2}"/>
                </a:ext>
              </a:extLst>
            </p:cNvPr>
            <p:cNvSpPr/>
            <p:nvPr/>
          </p:nvSpPr>
          <p:spPr>
            <a:xfrm>
              <a:off x="4722721" y="6348315"/>
              <a:ext cx="125569" cy="85700"/>
            </a:xfrm>
            <a:custGeom>
              <a:avLst/>
              <a:gdLst>
                <a:gd name="connsiteX0" fmla="*/ 114392 w 125569"/>
                <a:gd name="connsiteY0" fmla="*/ 12798 h 85700"/>
                <a:gd name="connsiteX1" fmla="*/ 125504 w 125569"/>
                <a:gd name="connsiteY1" fmla="*/ 79473 h 85700"/>
                <a:gd name="connsiteX2" fmla="*/ 112804 w 125569"/>
                <a:gd name="connsiteY2" fmla="*/ 82648 h 85700"/>
                <a:gd name="connsiteX3" fmla="*/ 81054 w 125569"/>
                <a:gd name="connsiteY3" fmla="*/ 77885 h 85700"/>
                <a:gd name="connsiteX4" fmla="*/ 42954 w 125569"/>
                <a:gd name="connsiteY4" fmla="*/ 57248 h 85700"/>
                <a:gd name="connsiteX5" fmla="*/ 14379 w 125569"/>
                <a:gd name="connsiteY5" fmla="*/ 49310 h 85700"/>
                <a:gd name="connsiteX6" fmla="*/ 92 w 125569"/>
                <a:gd name="connsiteY6" fmla="*/ 33435 h 85700"/>
                <a:gd name="connsiteX7" fmla="*/ 20729 w 125569"/>
                <a:gd name="connsiteY7" fmla="*/ 23910 h 85700"/>
                <a:gd name="connsiteX8" fmla="*/ 57242 w 125569"/>
                <a:gd name="connsiteY8" fmla="*/ 1685 h 85700"/>
                <a:gd name="connsiteX9" fmla="*/ 114392 w 125569"/>
                <a:gd name="connsiteY9" fmla="*/ 12798 h 8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569" h="85700">
                  <a:moveTo>
                    <a:pt x="114392" y="12798"/>
                  </a:moveTo>
                  <a:cubicBezTo>
                    <a:pt x="125769" y="25763"/>
                    <a:pt x="125769" y="67831"/>
                    <a:pt x="125504" y="79473"/>
                  </a:cubicBezTo>
                  <a:cubicBezTo>
                    <a:pt x="125239" y="91115"/>
                    <a:pt x="120212" y="82913"/>
                    <a:pt x="112804" y="82648"/>
                  </a:cubicBezTo>
                  <a:cubicBezTo>
                    <a:pt x="105396" y="82383"/>
                    <a:pt x="92696" y="82118"/>
                    <a:pt x="81054" y="77885"/>
                  </a:cubicBezTo>
                  <a:cubicBezTo>
                    <a:pt x="69412" y="73652"/>
                    <a:pt x="54066" y="62010"/>
                    <a:pt x="42954" y="57248"/>
                  </a:cubicBezTo>
                  <a:cubicBezTo>
                    <a:pt x="31842" y="52486"/>
                    <a:pt x="21522" y="53279"/>
                    <a:pt x="14379" y="49310"/>
                  </a:cubicBezTo>
                  <a:cubicBezTo>
                    <a:pt x="7236" y="45341"/>
                    <a:pt x="-966" y="37668"/>
                    <a:pt x="92" y="33435"/>
                  </a:cubicBezTo>
                  <a:cubicBezTo>
                    <a:pt x="1150" y="29202"/>
                    <a:pt x="11204" y="29202"/>
                    <a:pt x="20729" y="23910"/>
                  </a:cubicBezTo>
                  <a:cubicBezTo>
                    <a:pt x="30254" y="18618"/>
                    <a:pt x="46130" y="5389"/>
                    <a:pt x="57242" y="1685"/>
                  </a:cubicBezTo>
                  <a:cubicBezTo>
                    <a:pt x="68354" y="-2019"/>
                    <a:pt x="103015" y="-167"/>
                    <a:pt x="114392" y="127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73B64AFC-7E45-4B54-948B-9C70F5312A7B}"/>
                </a:ext>
              </a:extLst>
            </p:cNvPr>
            <p:cNvSpPr/>
            <p:nvPr/>
          </p:nvSpPr>
          <p:spPr>
            <a:xfrm>
              <a:off x="4883139" y="6441792"/>
              <a:ext cx="177813" cy="186337"/>
            </a:xfrm>
            <a:custGeom>
              <a:avLst/>
              <a:gdLst>
                <a:gd name="connsiteX0" fmla="*/ 177811 w 177813"/>
                <a:gd name="connsiteY0" fmla="*/ 283 h 186337"/>
                <a:gd name="connsiteX1" fmla="*/ 77799 w 177813"/>
                <a:gd name="connsiteY1" fmla="*/ 65371 h 186337"/>
                <a:gd name="connsiteX2" fmla="*/ 33349 w 177813"/>
                <a:gd name="connsiteY2" fmla="*/ 116171 h 186337"/>
                <a:gd name="connsiteX3" fmla="*/ 11 w 177813"/>
                <a:gd name="connsiteY3" fmla="*/ 186021 h 186337"/>
                <a:gd name="connsiteX4" fmla="*/ 30174 w 177813"/>
                <a:gd name="connsiteY4" fmla="*/ 139983 h 186337"/>
                <a:gd name="connsiteX5" fmla="*/ 74624 w 177813"/>
                <a:gd name="connsiteY5" fmla="*/ 92358 h 186337"/>
                <a:gd name="connsiteX6" fmla="*/ 177811 w 177813"/>
                <a:gd name="connsiteY6" fmla="*/ 283 h 18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13" h="186337">
                  <a:moveTo>
                    <a:pt x="177811" y="283"/>
                  </a:moveTo>
                  <a:cubicBezTo>
                    <a:pt x="178340" y="-4215"/>
                    <a:pt x="101876" y="46056"/>
                    <a:pt x="77799" y="65371"/>
                  </a:cubicBezTo>
                  <a:cubicBezTo>
                    <a:pt x="53722" y="84686"/>
                    <a:pt x="46314" y="96063"/>
                    <a:pt x="33349" y="116171"/>
                  </a:cubicBezTo>
                  <a:cubicBezTo>
                    <a:pt x="20384" y="136279"/>
                    <a:pt x="540" y="182052"/>
                    <a:pt x="11" y="186021"/>
                  </a:cubicBezTo>
                  <a:cubicBezTo>
                    <a:pt x="-518" y="189990"/>
                    <a:pt x="17739" y="155593"/>
                    <a:pt x="30174" y="139983"/>
                  </a:cubicBezTo>
                  <a:cubicBezTo>
                    <a:pt x="42609" y="124373"/>
                    <a:pt x="45520" y="114318"/>
                    <a:pt x="74624" y="92358"/>
                  </a:cubicBezTo>
                  <a:cubicBezTo>
                    <a:pt x="103728" y="70398"/>
                    <a:pt x="177282" y="4781"/>
                    <a:pt x="177811" y="28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1550BF0B-93D9-4839-9090-216A744C2FAF}"/>
                </a:ext>
              </a:extLst>
            </p:cNvPr>
            <p:cNvSpPr/>
            <p:nvPr/>
          </p:nvSpPr>
          <p:spPr>
            <a:xfrm>
              <a:off x="4962734" y="6462675"/>
              <a:ext cx="92022" cy="152737"/>
            </a:xfrm>
            <a:custGeom>
              <a:avLst/>
              <a:gdLst>
                <a:gd name="connsiteX0" fmla="*/ 91866 w 92022"/>
                <a:gd name="connsiteY0" fmla="*/ 38 h 152737"/>
                <a:gd name="connsiteX1" fmla="*/ 26779 w 92022"/>
                <a:gd name="connsiteY1" fmla="*/ 109575 h 152737"/>
                <a:gd name="connsiteX2" fmla="*/ 6141 w 92022"/>
                <a:gd name="connsiteY2" fmla="*/ 152438 h 152737"/>
                <a:gd name="connsiteX3" fmla="*/ 6141 w 92022"/>
                <a:gd name="connsiteY3" fmla="*/ 122275 h 152737"/>
                <a:gd name="connsiteX4" fmla="*/ 91866 w 92022"/>
                <a:gd name="connsiteY4" fmla="*/ 38 h 1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22" h="152737">
                  <a:moveTo>
                    <a:pt x="91866" y="38"/>
                  </a:moveTo>
                  <a:cubicBezTo>
                    <a:pt x="95306" y="-2079"/>
                    <a:pt x="41066" y="84175"/>
                    <a:pt x="26779" y="109575"/>
                  </a:cubicBezTo>
                  <a:cubicBezTo>
                    <a:pt x="12492" y="134975"/>
                    <a:pt x="9581" y="150321"/>
                    <a:pt x="6141" y="152438"/>
                  </a:cubicBezTo>
                  <a:cubicBezTo>
                    <a:pt x="2701" y="154555"/>
                    <a:pt x="-5765" y="145558"/>
                    <a:pt x="6141" y="122275"/>
                  </a:cubicBezTo>
                  <a:cubicBezTo>
                    <a:pt x="18047" y="98992"/>
                    <a:pt x="88426" y="2155"/>
                    <a:pt x="91866" y="3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6F3445B1-D6F6-4966-8D70-54FF09ACD64F}"/>
                </a:ext>
              </a:extLst>
            </p:cNvPr>
            <p:cNvSpPr/>
            <p:nvPr/>
          </p:nvSpPr>
          <p:spPr>
            <a:xfrm>
              <a:off x="5131945" y="6743660"/>
              <a:ext cx="71360" cy="158926"/>
            </a:xfrm>
            <a:custGeom>
              <a:avLst/>
              <a:gdLst>
                <a:gd name="connsiteX0" fmla="*/ 443 w 71360"/>
                <a:gd name="connsiteY0" fmla="*/ 40 h 158926"/>
                <a:gd name="connsiteX1" fmla="*/ 40130 w 71360"/>
                <a:gd name="connsiteY1" fmla="*/ 50840 h 158926"/>
                <a:gd name="connsiteX2" fmla="*/ 57593 w 71360"/>
                <a:gd name="connsiteY2" fmla="*/ 123865 h 158926"/>
                <a:gd name="connsiteX3" fmla="*/ 38543 w 71360"/>
                <a:gd name="connsiteY3" fmla="*/ 158790 h 158926"/>
                <a:gd name="connsiteX4" fmla="*/ 63943 w 71360"/>
                <a:gd name="connsiteY4" fmla="*/ 134978 h 158926"/>
                <a:gd name="connsiteX5" fmla="*/ 68705 w 71360"/>
                <a:gd name="connsiteY5" fmla="*/ 109578 h 158926"/>
                <a:gd name="connsiteX6" fmla="*/ 68705 w 71360"/>
                <a:gd name="connsiteY6" fmla="*/ 58778 h 158926"/>
                <a:gd name="connsiteX7" fmla="*/ 443 w 71360"/>
                <a:gd name="connsiteY7" fmla="*/ 40 h 15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360" h="158926">
                  <a:moveTo>
                    <a:pt x="443" y="40"/>
                  </a:moveTo>
                  <a:cubicBezTo>
                    <a:pt x="-4319" y="-1283"/>
                    <a:pt x="30605" y="30203"/>
                    <a:pt x="40130" y="50840"/>
                  </a:cubicBezTo>
                  <a:cubicBezTo>
                    <a:pt x="49655" y="71477"/>
                    <a:pt x="57857" y="105873"/>
                    <a:pt x="57593" y="123865"/>
                  </a:cubicBezTo>
                  <a:cubicBezTo>
                    <a:pt x="57329" y="141857"/>
                    <a:pt x="37485" y="156938"/>
                    <a:pt x="38543" y="158790"/>
                  </a:cubicBezTo>
                  <a:cubicBezTo>
                    <a:pt x="39601" y="160642"/>
                    <a:pt x="58916" y="143180"/>
                    <a:pt x="63943" y="134978"/>
                  </a:cubicBezTo>
                  <a:cubicBezTo>
                    <a:pt x="68970" y="126776"/>
                    <a:pt x="67911" y="122278"/>
                    <a:pt x="68705" y="109578"/>
                  </a:cubicBezTo>
                  <a:cubicBezTo>
                    <a:pt x="69499" y="96878"/>
                    <a:pt x="74261" y="74918"/>
                    <a:pt x="68705" y="58778"/>
                  </a:cubicBezTo>
                  <a:cubicBezTo>
                    <a:pt x="63149" y="42638"/>
                    <a:pt x="5205" y="1363"/>
                    <a:pt x="443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5822BE96-0B9A-4D65-880D-EE89F44848BC}"/>
                </a:ext>
              </a:extLst>
            </p:cNvPr>
            <p:cNvSpPr/>
            <p:nvPr/>
          </p:nvSpPr>
          <p:spPr>
            <a:xfrm>
              <a:off x="4783131" y="6631924"/>
              <a:ext cx="125499" cy="94439"/>
            </a:xfrm>
            <a:custGeom>
              <a:avLst/>
              <a:gdLst>
                <a:gd name="connsiteX0" fmla="*/ 125419 w 125499"/>
                <a:gd name="connsiteY0" fmla="*/ 651 h 94439"/>
                <a:gd name="connsiteX1" fmla="*/ 46044 w 125499"/>
                <a:gd name="connsiteY1" fmla="*/ 21289 h 94439"/>
                <a:gd name="connsiteX2" fmla="*/ 14294 w 125499"/>
                <a:gd name="connsiteY2" fmla="*/ 57801 h 94439"/>
                <a:gd name="connsiteX3" fmla="*/ 7 w 125499"/>
                <a:gd name="connsiteY3" fmla="*/ 94314 h 94439"/>
                <a:gd name="connsiteX4" fmla="*/ 15882 w 125499"/>
                <a:gd name="connsiteY4" fmla="*/ 68914 h 94439"/>
                <a:gd name="connsiteX5" fmla="*/ 30169 w 125499"/>
                <a:gd name="connsiteY5" fmla="*/ 45101 h 94439"/>
                <a:gd name="connsiteX6" fmla="*/ 125419 w 125499"/>
                <a:gd name="connsiteY6" fmla="*/ 651 h 9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99" h="94439">
                  <a:moveTo>
                    <a:pt x="125419" y="651"/>
                  </a:moveTo>
                  <a:cubicBezTo>
                    <a:pt x="128065" y="-3318"/>
                    <a:pt x="64565" y="11764"/>
                    <a:pt x="46044" y="21289"/>
                  </a:cubicBezTo>
                  <a:cubicBezTo>
                    <a:pt x="27523" y="30814"/>
                    <a:pt x="21967" y="45630"/>
                    <a:pt x="14294" y="57801"/>
                  </a:cubicBezTo>
                  <a:cubicBezTo>
                    <a:pt x="6621" y="69972"/>
                    <a:pt x="-258" y="92462"/>
                    <a:pt x="7" y="94314"/>
                  </a:cubicBezTo>
                  <a:cubicBezTo>
                    <a:pt x="272" y="96166"/>
                    <a:pt x="10855" y="77116"/>
                    <a:pt x="15882" y="68914"/>
                  </a:cubicBezTo>
                  <a:cubicBezTo>
                    <a:pt x="20909" y="60712"/>
                    <a:pt x="12177" y="54891"/>
                    <a:pt x="30169" y="45101"/>
                  </a:cubicBezTo>
                  <a:cubicBezTo>
                    <a:pt x="48161" y="35311"/>
                    <a:pt x="122773" y="4620"/>
                    <a:pt x="125419" y="6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78B04A23-3C4D-44DF-B9E6-BF9339721A95}"/>
                </a:ext>
              </a:extLst>
            </p:cNvPr>
            <p:cNvSpPr/>
            <p:nvPr/>
          </p:nvSpPr>
          <p:spPr>
            <a:xfrm>
              <a:off x="4794223" y="6735569"/>
              <a:ext cx="335005" cy="120860"/>
            </a:xfrm>
            <a:custGeom>
              <a:avLst/>
              <a:gdLst>
                <a:gd name="connsiteX0" fmla="*/ 27 w 335005"/>
                <a:gd name="connsiteY0" fmla="*/ 1781 h 120860"/>
                <a:gd name="connsiteX1" fmla="*/ 60352 w 335005"/>
                <a:gd name="connsiteY1" fmla="*/ 8131 h 120860"/>
                <a:gd name="connsiteX2" fmla="*/ 84165 w 335005"/>
                <a:gd name="connsiteY2" fmla="*/ 58931 h 120860"/>
                <a:gd name="connsiteX3" fmla="*/ 103215 w 335005"/>
                <a:gd name="connsiteY3" fmla="*/ 92269 h 120860"/>
                <a:gd name="connsiteX4" fmla="*/ 120677 w 335005"/>
                <a:gd name="connsiteY4" fmla="*/ 108144 h 120860"/>
                <a:gd name="connsiteX5" fmla="*/ 204815 w 335005"/>
                <a:gd name="connsiteY5" fmla="*/ 116081 h 120860"/>
                <a:gd name="connsiteX6" fmla="*/ 277840 w 335005"/>
                <a:gd name="connsiteY6" fmla="*/ 104969 h 120860"/>
                <a:gd name="connsiteX7" fmla="*/ 312765 w 335005"/>
                <a:gd name="connsiteY7" fmla="*/ 106556 h 120860"/>
                <a:gd name="connsiteX8" fmla="*/ 334990 w 335005"/>
                <a:gd name="connsiteY8" fmla="*/ 120844 h 120860"/>
                <a:gd name="connsiteX9" fmla="*/ 309590 w 335005"/>
                <a:gd name="connsiteY9" fmla="*/ 103381 h 120860"/>
                <a:gd name="connsiteX10" fmla="*/ 225452 w 335005"/>
                <a:gd name="connsiteY10" fmla="*/ 103381 h 120860"/>
                <a:gd name="connsiteX11" fmla="*/ 114327 w 335005"/>
                <a:gd name="connsiteY11" fmla="*/ 87506 h 120860"/>
                <a:gd name="connsiteX12" fmla="*/ 95277 w 335005"/>
                <a:gd name="connsiteY12" fmla="*/ 52581 h 120860"/>
                <a:gd name="connsiteX13" fmla="*/ 68290 w 335005"/>
                <a:gd name="connsiteY13" fmla="*/ 25594 h 120860"/>
                <a:gd name="connsiteX14" fmla="*/ 27 w 335005"/>
                <a:gd name="connsiteY14" fmla="*/ 1781 h 1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005" h="120860">
                  <a:moveTo>
                    <a:pt x="27" y="1781"/>
                  </a:moveTo>
                  <a:cubicBezTo>
                    <a:pt x="-1296" y="-1129"/>
                    <a:pt x="46329" y="-1394"/>
                    <a:pt x="60352" y="8131"/>
                  </a:cubicBezTo>
                  <a:cubicBezTo>
                    <a:pt x="74375" y="17656"/>
                    <a:pt x="77021" y="44908"/>
                    <a:pt x="84165" y="58931"/>
                  </a:cubicBezTo>
                  <a:cubicBezTo>
                    <a:pt x="91309" y="72954"/>
                    <a:pt x="97130" y="84067"/>
                    <a:pt x="103215" y="92269"/>
                  </a:cubicBezTo>
                  <a:cubicBezTo>
                    <a:pt x="109300" y="100471"/>
                    <a:pt x="103744" y="104175"/>
                    <a:pt x="120677" y="108144"/>
                  </a:cubicBezTo>
                  <a:cubicBezTo>
                    <a:pt x="137610" y="112113"/>
                    <a:pt x="178621" y="116610"/>
                    <a:pt x="204815" y="116081"/>
                  </a:cubicBezTo>
                  <a:cubicBezTo>
                    <a:pt x="231009" y="115552"/>
                    <a:pt x="259848" y="106557"/>
                    <a:pt x="277840" y="104969"/>
                  </a:cubicBezTo>
                  <a:cubicBezTo>
                    <a:pt x="295832" y="103382"/>
                    <a:pt x="303240" y="103910"/>
                    <a:pt x="312765" y="106556"/>
                  </a:cubicBezTo>
                  <a:cubicBezTo>
                    <a:pt x="322290" y="109202"/>
                    <a:pt x="335519" y="121373"/>
                    <a:pt x="334990" y="120844"/>
                  </a:cubicBezTo>
                  <a:cubicBezTo>
                    <a:pt x="334461" y="120315"/>
                    <a:pt x="327846" y="106291"/>
                    <a:pt x="309590" y="103381"/>
                  </a:cubicBezTo>
                  <a:cubicBezTo>
                    <a:pt x="291334" y="100471"/>
                    <a:pt x="225452" y="103381"/>
                    <a:pt x="225452" y="103381"/>
                  </a:cubicBezTo>
                  <a:cubicBezTo>
                    <a:pt x="192908" y="100735"/>
                    <a:pt x="136023" y="95973"/>
                    <a:pt x="114327" y="87506"/>
                  </a:cubicBezTo>
                  <a:cubicBezTo>
                    <a:pt x="92631" y="79039"/>
                    <a:pt x="102950" y="62900"/>
                    <a:pt x="95277" y="52581"/>
                  </a:cubicBezTo>
                  <a:cubicBezTo>
                    <a:pt x="87604" y="42262"/>
                    <a:pt x="78609" y="34061"/>
                    <a:pt x="68290" y="25594"/>
                  </a:cubicBezTo>
                  <a:cubicBezTo>
                    <a:pt x="57971" y="17127"/>
                    <a:pt x="1350" y="4691"/>
                    <a:pt x="27" y="17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ABFE1070-183D-4866-A420-9FE57CAB3F6C}"/>
                </a:ext>
              </a:extLst>
            </p:cNvPr>
            <p:cNvSpPr/>
            <p:nvPr/>
          </p:nvSpPr>
          <p:spPr>
            <a:xfrm>
              <a:off x="4588397" y="6649914"/>
              <a:ext cx="245797" cy="158995"/>
            </a:xfrm>
            <a:custGeom>
              <a:avLst/>
              <a:gdLst>
                <a:gd name="connsiteX0" fmla="*/ 245541 w 245797"/>
                <a:gd name="connsiteY0" fmla="*/ 124 h 158995"/>
                <a:gd name="connsiteX1" fmla="*/ 139178 w 245797"/>
                <a:gd name="connsiteY1" fmla="*/ 55686 h 158995"/>
                <a:gd name="connsiteX2" fmla="*/ 91553 w 245797"/>
                <a:gd name="connsiteY2" fmla="*/ 103311 h 158995"/>
                <a:gd name="connsiteX3" fmla="*/ 62978 w 245797"/>
                <a:gd name="connsiteY3" fmla="*/ 135061 h 158995"/>
                <a:gd name="connsiteX4" fmla="*/ 1066 w 245797"/>
                <a:gd name="connsiteY4" fmla="*/ 158874 h 158995"/>
                <a:gd name="connsiteX5" fmla="*/ 24878 w 245797"/>
                <a:gd name="connsiteY5" fmla="*/ 142999 h 158995"/>
                <a:gd name="connsiteX6" fmla="*/ 39166 w 245797"/>
                <a:gd name="connsiteY6" fmla="*/ 114424 h 158995"/>
                <a:gd name="connsiteX7" fmla="*/ 62978 w 245797"/>
                <a:gd name="connsiteY7" fmla="*/ 81086 h 158995"/>
                <a:gd name="connsiteX8" fmla="*/ 105841 w 245797"/>
                <a:gd name="connsiteY8" fmla="*/ 41399 h 158995"/>
                <a:gd name="connsiteX9" fmla="*/ 245541 w 245797"/>
                <a:gd name="connsiteY9" fmla="*/ 124 h 15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797" h="158995">
                  <a:moveTo>
                    <a:pt x="245541" y="124"/>
                  </a:moveTo>
                  <a:cubicBezTo>
                    <a:pt x="251097" y="2505"/>
                    <a:pt x="164843" y="38488"/>
                    <a:pt x="139178" y="55686"/>
                  </a:cubicBezTo>
                  <a:cubicBezTo>
                    <a:pt x="113513" y="72884"/>
                    <a:pt x="104253" y="90082"/>
                    <a:pt x="91553" y="103311"/>
                  </a:cubicBezTo>
                  <a:cubicBezTo>
                    <a:pt x="78853" y="116540"/>
                    <a:pt x="78059" y="125801"/>
                    <a:pt x="62978" y="135061"/>
                  </a:cubicBezTo>
                  <a:cubicBezTo>
                    <a:pt x="47897" y="144321"/>
                    <a:pt x="7416" y="157551"/>
                    <a:pt x="1066" y="158874"/>
                  </a:cubicBezTo>
                  <a:cubicBezTo>
                    <a:pt x="-5284" y="160197"/>
                    <a:pt x="18528" y="150407"/>
                    <a:pt x="24878" y="142999"/>
                  </a:cubicBezTo>
                  <a:cubicBezTo>
                    <a:pt x="31228" y="135591"/>
                    <a:pt x="32816" y="124743"/>
                    <a:pt x="39166" y="114424"/>
                  </a:cubicBezTo>
                  <a:cubicBezTo>
                    <a:pt x="45516" y="104105"/>
                    <a:pt x="51865" y="93257"/>
                    <a:pt x="62978" y="81086"/>
                  </a:cubicBezTo>
                  <a:cubicBezTo>
                    <a:pt x="74091" y="68915"/>
                    <a:pt x="81764" y="52511"/>
                    <a:pt x="105841" y="41399"/>
                  </a:cubicBezTo>
                  <a:cubicBezTo>
                    <a:pt x="129918" y="30287"/>
                    <a:pt x="239985" y="-2257"/>
                    <a:pt x="245541" y="124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F5E8ABD0-7F7D-4779-99ED-85FE81C14811}"/>
                </a:ext>
              </a:extLst>
            </p:cNvPr>
            <p:cNvSpPr/>
            <p:nvPr/>
          </p:nvSpPr>
          <p:spPr>
            <a:xfrm>
              <a:off x="4571177" y="6745263"/>
              <a:ext cx="204073" cy="356661"/>
            </a:xfrm>
            <a:custGeom>
              <a:avLst/>
              <a:gdLst>
                <a:gd name="connsiteX0" fmla="*/ 204023 w 204073"/>
                <a:gd name="connsiteY0" fmla="*/ 25 h 356661"/>
                <a:gd name="connsiteX1" fmla="*/ 119886 w 204073"/>
                <a:gd name="connsiteY1" fmla="*/ 74637 h 356661"/>
                <a:gd name="connsiteX2" fmla="*/ 77023 w 204073"/>
                <a:gd name="connsiteY2" fmla="*/ 157187 h 356661"/>
                <a:gd name="connsiteX3" fmla="*/ 10348 w 204073"/>
                <a:gd name="connsiteY3" fmla="*/ 315937 h 356661"/>
                <a:gd name="connsiteX4" fmla="*/ 823 w 204073"/>
                <a:gd name="connsiteY4" fmla="*/ 355625 h 356661"/>
                <a:gd name="connsiteX5" fmla="*/ 16698 w 204073"/>
                <a:gd name="connsiteY5" fmla="*/ 287362 h 356661"/>
                <a:gd name="connsiteX6" fmla="*/ 65911 w 204073"/>
                <a:gd name="connsiteY6" fmla="*/ 160362 h 356661"/>
                <a:gd name="connsiteX7" fmla="*/ 107186 w 204073"/>
                <a:gd name="connsiteY7" fmla="*/ 82575 h 356661"/>
                <a:gd name="connsiteX8" fmla="*/ 204023 w 204073"/>
                <a:gd name="connsiteY8" fmla="*/ 25 h 35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073" h="356661">
                  <a:moveTo>
                    <a:pt x="204023" y="25"/>
                  </a:moveTo>
                  <a:cubicBezTo>
                    <a:pt x="206140" y="-1298"/>
                    <a:pt x="141053" y="48443"/>
                    <a:pt x="119886" y="74637"/>
                  </a:cubicBezTo>
                  <a:cubicBezTo>
                    <a:pt x="98719" y="100831"/>
                    <a:pt x="95279" y="116970"/>
                    <a:pt x="77023" y="157187"/>
                  </a:cubicBezTo>
                  <a:cubicBezTo>
                    <a:pt x="58767" y="197404"/>
                    <a:pt x="23048" y="282864"/>
                    <a:pt x="10348" y="315937"/>
                  </a:cubicBezTo>
                  <a:cubicBezTo>
                    <a:pt x="-2352" y="349010"/>
                    <a:pt x="-235" y="360387"/>
                    <a:pt x="823" y="355625"/>
                  </a:cubicBezTo>
                  <a:cubicBezTo>
                    <a:pt x="1881" y="350863"/>
                    <a:pt x="5850" y="319906"/>
                    <a:pt x="16698" y="287362"/>
                  </a:cubicBezTo>
                  <a:cubicBezTo>
                    <a:pt x="27546" y="254818"/>
                    <a:pt x="50830" y="194493"/>
                    <a:pt x="65911" y="160362"/>
                  </a:cubicBezTo>
                  <a:cubicBezTo>
                    <a:pt x="80992" y="126231"/>
                    <a:pt x="86813" y="109562"/>
                    <a:pt x="107186" y="82575"/>
                  </a:cubicBezTo>
                  <a:cubicBezTo>
                    <a:pt x="127559" y="55588"/>
                    <a:pt x="201906" y="1348"/>
                    <a:pt x="204023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3160E7A4-FE4A-47E1-A69E-37883B5149B1}"/>
                </a:ext>
              </a:extLst>
            </p:cNvPr>
            <p:cNvSpPr/>
            <p:nvPr/>
          </p:nvSpPr>
          <p:spPr>
            <a:xfrm>
              <a:off x="4645023" y="6979681"/>
              <a:ext cx="138202" cy="159400"/>
            </a:xfrm>
            <a:custGeom>
              <a:avLst/>
              <a:gdLst>
                <a:gd name="connsiteX0" fmla="*/ 2 w 138202"/>
                <a:gd name="connsiteY0" fmla="*/ 159307 h 159400"/>
                <a:gd name="connsiteX1" fmla="*/ 28577 w 138202"/>
                <a:gd name="connsiteY1" fmla="*/ 76757 h 159400"/>
                <a:gd name="connsiteX2" fmla="*/ 47627 w 138202"/>
                <a:gd name="connsiteY2" fmla="*/ 33894 h 159400"/>
                <a:gd name="connsiteX3" fmla="*/ 71440 w 138202"/>
                <a:gd name="connsiteY3" fmla="*/ 11669 h 159400"/>
                <a:gd name="connsiteX4" fmla="*/ 92077 w 138202"/>
                <a:gd name="connsiteY4" fmla="*/ 3732 h 159400"/>
                <a:gd name="connsiteX5" fmla="*/ 138115 w 138202"/>
                <a:gd name="connsiteY5" fmla="*/ 557 h 159400"/>
                <a:gd name="connsiteX6" fmla="*/ 79377 w 138202"/>
                <a:gd name="connsiteY6" fmla="*/ 10082 h 159400"/>
                <a:gd name="connsiteX7" fmla="*/ 30165 w 138202"/>
                <a:gd name="connsiteY7" fmla="*/ 91044 h 159400"/>
                <a:gd name="connsiteX8" fmla="*/ 2 w 138202"/>
                <a:gd name="connsiteY8" fmla="*/ 159307 h 15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02" h="159400">
                  <a:moveTo>
                    <a:pt x="2" y="159307"/>
                  </a:moveTo>
                  <a:cubicBezTo>
                    <a:pt x="-263" y="156926"/>
                    <a:pt x="20640" y="97659"/>
                    <a:pt x="28577" y="76757"/>
                  </a:cubicBezTo>
                  <a:cubicBezTo>
                    <a:pt x="36515" y="55855"/>
                    <a:pt x="40483" y="44742"/>
                    <a:pt x="47627" y="33894"/>
                  </a:cubicBezTo>
                  <a:cubicBezTo>
                    <a:pt x="54771" y="23046"/>
                    <a:pt x="64032" y="16696"/>
                    <a:pt x="71440" y="11669"/>
                  </a:cubicBezTo>
                  <a:cubicBezTo>
                    <a:pt x="78848" y="6642"/>
                    <a:pt x="80965" y="5584"/>
                    <a:pt x="92077" y="3732"/>
                  </a:cubicBezTo>
                  <a:cubicBezTo>
                    <a:pt x="103190" y="1880"/>
                    <a:pt x="140232" y="-501"/>
                    <a:pt x="138115" y="557"/>
                  </a:cubicBezTo>
                  <a:cubicBezTo>
                    <a:pt x="135998" y="1615"/>
                    <a:pt x="97369" y="-4999"/>
                    <a:pt x="79377" y="10082"/>
                  </a:cubicBezTo>
                  <a:cubicBezTo>
                    <a:pt x="61385" y="25163"/>
                    <a:pt x="41013" y="64057"/>
                    <a:pt x="30165" y="91044"/>
                  </a:cubicBezTo>
                  <a:cubicBezTo>
                    <a:pt x="19317" y="118031"/>
                    <a:pt x="267" y="161688"/>
                    <a:pt x="2" y="1593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F8C91989-125D-4B59-9B69-48BEE7B068F8}"/>
                </a:ext>
              </a:extLst>
            </p:cNvPr>
            <p:cNvSpPr/>
            <p:nvPr/>
          </p:nvSpPr>
          <p:spPr>
            <a:xfrm>
              <a:off x="4685675" y="6951471"/>
              <a:ext cx="483272" cy="241501"/>
            </a:xfrm>
            <a:custGeom>
              <a:avLst/>
              <a:gdLst>
                <a:gd name="connsiteX0" fmla="*/ 625 w 483272"/>
                <a:gd name="connsiteY0" fmla="*/ 71629 h 241501"/>
                <a:gd name="connsiteX1" fmla="*/ 27613 w 483272"/>
                <a:gd name="connsiteY1" fmla="*/ 6542 h 241501"/>
                <a:gd name="connsiteX2" fmla="*/ 105400 w 483272"/>
                <a:gd name="connsiteY2" fmla="*/ 4954 h 241501"/>
                <a:gd name="connsiteX3" fmla="*/ 211763 w 483272"/>
                <a:gd name="connsiteY3" fmla="*/ 30354 h 241501"/>
                <a:gd name="connsiteX4" fmla="*/ 391150 w 483272"/>
                <a:gd name="connsiteY4" fmla="*/ 144654 h 241501"/>
                <a:gd name="connsiteX5" fmla="*/ 470525 w 483272"/>
                <a:gd name="connsiteY5" fmla="*/ 204979 h 241501"/>
                <a:gd name="connsiteX6" fmla="*/ 483225 w 483272"/>
                <a:gd name="connsiteY6" fmla="*/ 241492 h 241501"/>
                <a:gd name="connsiteX7" fmla="*/ 473700 w 483272"/>
                <a:gd name="connsiteY7" fmla="*/ 208154 h 241501"/>
                <a:gd name="connsiteX8" fmla="*/ 446713 w 483272"/>
                <a:gd name="connsiteY8" fmla="*/ 166879 h 241501"/>
                <a:gd name="connsiteX9" fmla="*/ 299075 w 483272"/>
                <a:gd name="connsiteY9" fmla="*/ 77979 h 241501"/>
                <a:gd name="connsiteX10" fmla="*/ 145088 w 483272"/>
                <a:gd name="connsiteY10" fmla="*/ 16067 h 241501"/>
                <a:gd name="connsiteX11" fmla="*/ 49838 w 483272"/>
                <a:gd name="connsiteY11" fmla="*/ 12892 h 241501"/>
                <a:gd name="connsiteX12" fmla="*/ 625 w 483272"/>
                <a:gd name="connsiteY12" fmla="*/ 71629 h 24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3272" h="241501">
                  <a:moveTo>
                    <a:pt x="625" y="71629"/>
                  </a:moveTo>
                  <a:cubicBezTo>
                    <a:pt x="-3079" y="70571"/>
                    <a:pt x="10151" y="17654"/>
                    <a:pt x="27613" y="6542"/>
                  </a:cubicBezTo>
                  <a:cubicBezTo>
                    <a:pt x="45075" y="-4570"/>
                    <a:pt x="74708" y="985"/>
                    <a:pt x="105400" y="4954"/>
                  </a:cubicBezTo>
                  <a:cubicBezTo>
                    <a:pt x="136092" y="8923"/>
                    <a:pt x="164138" y="7071"/>
                    <a:pt x="211763" y="30354"/>
                  </a:cubicBezTo>
                  <a:cubicBezTo>
                    <a:pt x="259388" y="53637"/>
                    <a:pt x="348023" y="115550"/>
                    <a:pt x="391150" y="144654"/>
                  </a:cubicBezTo>
                  <a:cubicBezTo>
                    <a:pt x="434277" y="173758"/>
                    <a:pt x="455179" y="188839"/>
                    <a:pt x="470525" y="204979"/>
                  </a:cubicBezTo>
                  <a:cubicBezTo>
                    <a:pt x="485871" y="221119"/>
                    <a:pt x="482696" y="240963"/>
                    <a:pt x="483225" y="241492"/>
                  </a:cubicBezTo>
                  <a:cubicBezTo>
                    <a:pt x="483754" y="242021"/>
                    <a:pt x="479785" y="220590"/>
                    <a:pt x="473700" y="208154"/>
                  </a:cubicBezTo>
                  <a:cubicBezTo>
                    <a:pt x="467615" y="195719"/>
                    <a:pt x="475817" y="188575"/>
                    <a:pt x="446713" y="166879"/>
                  </a:cubicBezTo>
                  <a:cubicBezTo>
                    <a:pt x="417609" y="145183"/>
                    <a:pt x="349346" y="103114"/>
                    <a:pt x="299075" y="77979"/>
                  </a:cubicBezTo>
                  <a:cubicBezTo>
                    <a:pt x="248804" y="52844"/>
                    <a:pt x="186628" y="26915"/>
                    <a:pt x="145088" y="16067"/>
                  </a:cubicBezTo>
                  <a:cubicBezTo>
                    <a:pt x="103548" y="5219"/>
                    <a:pt x="71799" y="9188"/>
                    <a:pt x="49838" y="12892"/>
                  </a:cubicBezTo>
                  <a:cubicBezTo>
                    <a:pt x="27878" y="16596"/>
                    <a:pt x="4329" y="72687"/>
                    <a:pt x="625" y="716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81D2333C-5970-4F4E-9441-EDDCB6828E46}"/>
                </a:ext>
              </a:extLst>
            </p:cNvPr>
            <p:cNvSpPr/>
            <p:nvPr/>
          </p:nvSpPr>
          <p:spPr>
            <a:xfrm>
              <a:off x="4722777" y="6982324"/>
              <a:ext cx="435665" cy="192296"/>
            </a:xfrm>
            <a:custGeom>
              <a:avLst/>
              <a:gdLst>
                <a:gd name="connsiteX0" fmla="*/ 36 w 435665"/>
                <a:gd name="connsiteY0" fmla="*/ 13789 h 192296"/>
                <a:gd name="connsiteX1" fmla="*/ 69886 w 435665"/>
                <a:gd name="connsiteY1" fmla="*/ 5851 h 192296"/>
                <a:gd name="connsiteX2" fmla="*/ 128623 w 435665"/>
                <a:gd name="connsiteY2" fmla="*/ 28076 h 192296"/>
                <a:gd name="connsiteX3" fmla="*/ 230223 w 435665"/>
                <a:gd name="connsiteY3" fmla="*/ 70939 h 192296"/>
                <a:gd name="connsiteX4" fmla="*/ 258798 w 435665"/>
                <a:gd name="connsiteY4" fmla="*/ 83639 h 192296"/>
                <a:gd name="connsiteX5" fmla="*/ 334998 w 435665"/>
                <a:gd name="connsiteY5" fmla="*/ 142376 h 192296"/>
                <a:gd name="connsiteX6" fmla="*/ 431836 w 435665"/>
                <a:gd name="connsiteY6" fmla="*/ 191589 h 192296"/>
                <a:gd name="connsiteX7" fmla="*/ 400086 w 435665"/>
                <a:gd name="connsiteY7" fmla="*/ 164601 h 192296"/>
                <a:gd name="connsiteX8" fmla="*/ 252448 w 435665"/>
                <a:gd name="connsiteY8" fmla="*/ 74114 h 192296"/>
                <a:gd name="connsiteX9" fmla="*/ 138148 w 435665"/>
                <a:gd name="connsiteY9" fmla="*/ 23314 h 192296"/>
                <a:gd name="connsiteX10" fmla="*/ 79411 w 435665"/>
                <a:gd name="connsiteY10" fmla="*/ 1089 h 192296"/>
                <a:gd name="connsiteX11" fmla="*/ 36 w 435665"/>
                <a:gd name="connsiteY11" fmla="*/ 13789 h 19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65" h="192296">
                  <a:moveTo>
                    <a:pt x="36" y="13789"/>
                  </a:moveTo>
                  <a:cubicBezTo>
                    <a:pt x="-1552" y="14583"/>
                    <a:pt x="48455" y="3470"/>
                    <a:pt x="69886" y="5851"/>
                  </a:cubicBezTo>
                  <a:cubicBezTo>
                    <a:pt x="91317" y="8232"/>
                    <a:pt x="101900" y="17228"/>
                    <a:pt x="128623" y="28076"/>
                  </a:cubicBezTo>
                  <a:cubicBezTo>
                    <a:pt x="155346" y="38924"/>
                    <a:pt x="208527" y="61679"/>
                    <a:pt x="230223" y="70939"/>
                  </a:cubicBezTo>
                  <a:cubicBezTo>
                    <a:pt x="251919" y="80200"/>
                    <a:pt x="241336" y="71733"/>
                    <a:pt x="258798" y="83639"/>
                  </a:cubicBezTo>
                  <a:cubicBezTo>
                    <a:pt x="276260" y="95545"/>
                    <a:pt x="306158" y="124384"/>
                    <a:pt x="334998" y="142376"/>
                  </a:cubicBezTo>
                  <a:cubicBezTo>
                    <a:pt x="363838" y="160368"/>
                    <a:pt x="420988" y="187885"/>
                    <a:pt x="431836" y="191589"/>
                  </a:cubicBezTo>
                  <a:cubicBezTo>
                    <a:pt x="442684" y="195293"/>
                    <a:pt x="429984" y="184180"/>
                    <a:pt x="400086" y="164601"/>
                  </a:cubicBezTo>
                  <a:cubicBezTo>
                    <a:pt x="370188" y="145022"/>
                    <a:pt x="296104" y="97662"/>
                    <a:pt x="252448" y="74114"/>
                  </a:cubicBezTo>
                  <a:cubicBezTo>
                    <a:pt x="208792" y="50566"/>
                    <a:pt x="166987" y="35485"/>
                    <a:pt x="138148" y="23314"/>
                  </a:cubicBezTo>
                  <a:cubicBezTo>
                    <a:pt x="109309" y="11143"/>
                    <a:pt x="100842" y="6645"/>
                    <a:pt x="79411" y="1089"/>
                  </a:cubicBezTo>
                  <a:cubicBezTo>
                    <a:pt x="57980" y="-4467"/>
                    <a:pt x="1624" y="12995"/>
                    <a:pt x="36" y="137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63190A1-77D5-47D3-AD13-11FFEBA0AB48}"/>
                </a:ext>
              </a:extLst>
            </p:cNvPr>
            <p:cNvSpPr/>
            <p:nvPr/>
          </p:nvSpPr>
          <p:spPr>
            <a:xfrm>
              <a:off x="4881419" y="7170690"/>
              <a:ext cx="291124" cy="335720"/>
            </a:xfrm>
            <a:custGeom>
              <a:avLst/>
              <a:gdLst>
                <a:gd name="connsiteX0" fmla="*/ 270019 w 291124"/>
                <a:gd name="connsiteY0" fmla="*/ 48 h 335720"/>
                <a:gd name="connsiteX1" fmla="*/ 290656 w 291124"/>
                <a:gd name="connsiteY1" fmla="*/ 82598 h 335720"/>
                <a:gd name="connsiteX2" fmla="*/ 284306 w 291124"/>
                <a:gd name="connsiteY2" fmla="*/ 100060 h 335720"/>
                <a:gd name="connsiteX3" fmla="*/ 282719 w 291124"/>
                <a:gd name="connsiteY3" fmla="*/ 128635 h 335720"/>
                <a:gd name="connsiteX4" fmla="*/ 274781 w 291124"/>
                <a:gd name="connsiteY4" fmla="*/ 152448 h 335720"/>
                <a:gd name="connsiteX5" fmla="*/ 254144 w 291124"/>
                <a:gd name="connsiteY5" fmla="*/ 193723 h 335720"/>
                <a:gd name="connsiteX6" fmla="*/ 222394 w 291124"/>
                <a:gd name="connsiteY6" fmla="*/ 238173 h 335720"/>
                <a:gd name="connsiteX7" fmla="*/ 181119 w 291124"/>
                <a:gd name="connsiteY7" fmla="*/ 282623 h 335720"/>
                <a:gd name="connsiteX8" fmla="*/ 128731 w 291124"/>
                <a:gd name="connsiteY8" fmla="*/ 315960 h 335720"/>
                <a:gd name="connsiteX9" fmla="*/ 95394 w 291124"/>
                <a:gd name="connsiteY9" fmla="*/ 333423 h 335720"/>
                <a:gd name="connsiteX10" fmla="*/ 71581 w 291124"/>
                <a:gd name="connsiteY10" fmla="*/ 335010 h 335720"/>
                <a:gd name="connsiteX11" fmla="*/ 144 w 291124"/>
                <a:gd name="connsiteY11" fmla="*/ 328660 h 335720"/>
                <a:gd name="connsiteX12" fmla="*/ 92219 w 291124"/>
                <a:gd name="connsiteY12" fmla="*/ 325485 h 335720"/>
                <a:gd name="connsiteX13" fmla="*/ 192231 w 291124"/>
                <a:gd name="connsiteY13" fmla="*/ 281035 h 335720"/>
                <a:gd name="connsiteX14" fmla="*/ 263669 w 291124"/>
                <a:gd name="connsiteY14" fmla="*/ 171498 h 335720"/>
                <a:gd name="connsiteX15" fmla="*/ 282719 w 291124"/>
                <a:gd name="connsiteY15" fmla="*/ 95298 h 335720"/>
                <a:gd name="connsiteX16" fmla="*/ 270019 w 291124"/>
                <a:gd name="connsiteY16" fmla="*/ 48 h 33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124" h="335720">
                  <a:moveTo>
                    <a:pt x="270019" y="48"/>
                  </a:moveTo>
                  <a:cubicBezTo>
                    <a:pt x="271342" y="-2069"/>
                    <a:pt x="288275" y="65929"/>
                    <a:pt x="290656" y="82598"/>
                  </a:cubicBezTo>
                  <a:cubicBezTo>
                    <a:pt x="293037" y="99267"/>
                    <a:pt x="285629" y="92387"/>
                    <a:pt x="284306" y="100060"/>
                  </a:cubicBezTo>
                  <a:cubicBezTo>
                    <a:pt x="282983" y="107733"/>
                    <a:pt x="284307" y="119904"/>
                    <a:pt x="282719" y="128635"/>
                  </a:cubicBezTo>
                  <a:cubicBezTo>
                    <a:pt x="281131" y="137366"/>
                    <a:pt x="279543" y="141600"/>
                    <a:pt x="274781" y="152448"/>
                  </a:cubicBezTo>
                  <a:cubicBezTo>
                    <a:pt x="270019" y="163296"/>
                    <a:pt x="262875" y="179436"/>
                    <a:pt x="254144" y="193723"/>
                  </a:cubicBezTo>
                  <a:cubicBezTo>
                    <a:pt x="245413" y="208010"/>
                    <a:pt x="234565" y="223356"/>
                    <a:pt x="222394" y="238173"/>
                  </a:cubicBezTo>
                  <a:cubicBezTo>
                    <a:pt x="210223" y="252990"/>
                    <a:pt x="196729" y="269659"/>
                    <a:pt x="181119" y="282623"/>
                  </a:cubicBezTo>
                  <a:cubicBezTo>
                    <a:pt x="165509" y="295587"/>
                    <a:pt x="143019" y="307493"/>
                    <a:pt x="128731" y="315960"/>
                  </a:cubicBezTo>
                  <a:cubicBezTo>
                    <a:pt x="114443" y="324427"/>
                    <a:pt x="104919" y="330248"/>
                    <a:pt x="95394" y="333423"/>
                  </a:cubicBezTo>
                  <a:cubicBezTo>
                    <a:pt x="85869" y="336598"/>
                    <a:pt x="87456" y="335804"/>
                    <a:pt x="71581" y="335010"/>
                  </a:cubicBezTo>
                  <a:cubicBezTo>
                    <a:pt x="55706" y="334216"/>
                    <a:pt x="-3296" y="330248"/>
                    <a:pt x="144" y="328660"/>
                  </a:cubicBezTo>
                  <a:cubicBezTo>
                    <a:pt x="3584" y="327073"/>
                    <a:pt x="60204" y="333423"/>
                    <a:pt x="92219" y="325485"/>
                  </a:cubicBezTo>
                  <a:cubicBezTo>
                    <a:pt x="124233" y="317548"/>
                    <a:pt x="163656" y="306699"/>
                    <a:pt x="192231" y="281035"/>
                  </a:cubicBezTo>
                  <a:cubicBezTo>
                    <a:pt x="220806" y="255371"/>
                    <a:pt x="248588" y="202454"/>
                    <a:pt x="263669" y="171498"/>
                  </a:cubicBezTo>
                  <a:cubicBezTo>
                    <a:pt x="278750" y="140542"/>
                    <a:pt x="279280" y="120434"/>
                    <a:pt x="282719" y="95298"/>
                  </a:cubicBezTo>
                  <a:cubicBezTo>
                    <a:pt x="286159" y="70163"/>
                    <a:pt x="268696" y="2165"/>
                    <a:pt x="270019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96C5206B-F26C-4B9F-AE55-1E12ECAB5E0D}"/>
                </a:ext>
              </a:extLst>
            </p:cNvPr>
            <p:cNvSpPr/>
            <p:nvPr/>
          </p:nvSpPr>
          <p:spPr>
            <a:xfrm>
              <a:off x="4837080" y="7281863"/>
              <a:ext cx="313013" cy="178768"/>
            </a:xfrm>
            <a:custGeom>
              <a:avLst/>
              <a:gdLst>
                <a:gd name="connsiteX0" fmla="*/ 312770 w 313013"/>
                <a:gd name="connsiteY0" fmla="*/ 0 h 178768"/>
                <a:gd name="connsiteX1" fmla="*/ 268320 w 313013"/>
                <a:gd name="connsiteY1" fmla="*/ 52387 h 178768"/>
                <a:gd name="connsiteX2" fmla="*/ 228633 w 313013"/>
                <a:gd name="connsiteY2" fmla="*/ 85725 h 178768"/>
                <a:gd name="connsiteX3" fmla="*/ 165133 w 313013"/>
                <a:gd name="connsiteY3" fmla="*/ 130175 h 178768"/>
                <a:gd name="connsiteX4" fmla="*/ 130208 w 313013"/>
                <a:gd name="connsiteY4" fmla="*/ 163512 h 178768"/>
                <a:gd name="connsiteX5" fmla="*/ 50833 w 313013"/>
                <a:gd name="connsiteY5" fmla="*/ 176212 h 178768"/>
                <a:gd name="connsiteX6" fmla="*/ 31783 w 313013"/>
                <a:gd name="connsiteY6" fmla="*/ 176212 h 178768"/>
                <a:gd name="connsiteX7" fmla="*/ 33 w 313013"/>
                <a:gd name="connsiteY7" fmla="*/ 149225 h 178768"/>
                <a:gd name="connsiteX8" fmla="*/ 38133 w 313013"/>
                <a:gd name="connsiteY8" fmla="*/ 147637 h 178768"/>
                <a:gd name="connsiteX9" fmla="*/ 131795 w 313013"/>
                <a:gd name="connsiteY9" fmla="*/ 122237 h 178768"/>
                <a:gd name="connsiteX10" fmla="*/ 211170 w 313013"/>
                <a:gd name="connsiteY10" fmla="*/ 95250 h 178768"/>
                <a:gd name="connsiteX11" fmla="*/ 247683 w 313013"/>
                <a:gd name="connsiteY11" fmla="*/ 52387 h 178768"/>
                <a:gd name="connsiteX12" fmla="*/ 312770 w 313013"/>
                <a:gd name="connsiteY12" fmla="*/ 0 h 17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013" h="178768">
                  <a:moveTo>
                    <a:pt x="312770" y="0"/>
                  </a:moveTo>
                  <a:cubicBezTo>
                    <a:pt x="316209" y="0"/>
                    <a:pt x="282343" y="38100"/>
                    <a:pt x="268320" y="52387"/>
                  </a:cubicBezTo>
                  <a:cubicBezTo>
                    <a:pt x="254297" y="66674"/>
                    <a:pt x="245831" y="72760"/>
                    <a:pt x="228633" y="85725"/>
                  </a:cubicBezTo>
                  <a:cubicBezTo>
                    <a:pt x="211435" y="98690"/>
                    <a:pt x="181537" y="117211"/>
                    <a:pt x="165133" y="130175"/>
                  </a:cubicBezTo>
                  <a:cubicBezTo>
                    <a:pt x="148729" y="143139"/>
                    <a:pt x="149258" y="155839"/>
                    <a:pt x="130208" y="163512"/>
                  </a:cubicBezTo>
                  <a:cubicBezTo>
                    <a:pt x="111158" y="171185"/>
                    <a:pt x="67237" y="174095"/>
                    <a:pt x="50833" y="176212"/>
                  </a:cubicBezTo>
                  <a:cubicBezTo>
                    <a:pt x="34429" y="178329"/>
                    <a:pt x="40250" y="180710"/>
                    <a:pt x="31783" y="176212"/>
                  </a:cubicBezTo>
                  <a:cubicBezTo>
                    <a:pt x="23316" y="171714"/>
                    <a:pt x="-1025" y="153987"/>
                    <a:pt x="33" y="149225"/>
                  </a:cubicBezTo>
                  <a:cubicBezTo>
                    <a:pt x="1091" y="144463"/>
                    <a:pt x="16173" y="152135"/>
                    <a:pt x="38133" y="147637"/>
                  </a:cubicBezTo>
                  <a:cubicBezTo>
                    <a:pt x="60093" y="143139"/>
                    <a:pt x="102956" y="130968"/>
                    <a:pt x="131795" y="122237"/>
                  </a:cubicBezTo>
                  <a:cubicBezTo>
                    <a:pt x="160634" y="113506"/>
                    <a:pt x="191855" y="106892"/>
                    <a:pt x="211170" y="95250"/>
                  </a:cubicBezTo>
                  <a:cubicBezTo>
                    <a:pt x="230485" y="83608"/>
                    <a:pt x="237364" y="68262"/>
                    <a:pt x="247683" y="52387"/>
                  </a:cubicBezTo>
                  <a:cubicBezTo>
                    <a:pt x="258002" y="36512"/>
                    <a:pt x="309331" y="0"/>
                    <a:pt x="3127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4DA25C3-ABE5-42D9-A45B-F8914AF9B042}"/>
                </a:ext>
              </a:extLst>
            </p:cNvPr>
            <p:cNvSpPr/>
            <p:nvPr/>
          </p:nvSpPr>
          <p:spPr>
            <a:xfrm>
              <a:off x="4673032" y="6994753"/>
              <a:ext cx="487677" cy="317540"/>
            </a:xfrm>
            <a:custGeom>
              <a:avLst/>
              <a:gdLst>
                <a:gd name="connsiteX0" fmla="*/ 97406 w 487677"/>
                <a:gd name="connsiteY0" fmla="*/ 4535 h 317540"/>
                <a:gd name="connsiteX1" fmla="*/ 86293 w 487677"/>
                <a:gd name="connsiteY1" fmla="*/ 71210 h 317540"/>
                <a:gd name="connsiteX2" fmla="*/ 92643 w 487677"/>
                <a:gd name="connsiteY2" fmla="*/ 87085 h 317540"/>
                <a:gd name="connsiteX3" fmla="*/ 129156 w 487677"/>
                <a:gd name="connsiteY3" fmla="*/ 109310 h 317540"/>
                <a:gd name="connsiteX4" fmla="*/ 203768 w 487677"/>
                <a:gd name="connsiteY4" fmla="*/ 139472 h 317540"/>
                <a:gd name="connsiteX5" fmla="*/ 286318 w 487677"/>
                <a:gd name="connsiteY5" fmla="*/ 160110 h 317540"/>
                <a:gd name="connsiteX6" fmla="*/ 329181 w 487677"/>
                <a:gd name="connsiteY6" fmla="*/ 164872 h 317540"/>
                <a:gd name="connsiteX7" fmla="*/ 372043 w 487677"/>
                <a:gd name="connsiteY7" fmla="*/ 174397 h 317540"/>
                <a:gd name="connsiteX8" fmla="*/ 397443 w 487677"/>
                <a:gd name="connsiteY8" fmla="*/ 183922 h 317540"/>
                <a:gd name="connsiteX9" fmla="*/ 426018 w 487677"/>
                <a:gd name="connsiteY9" fmla="*/ 175985 h 317540"/>
                <a:gd name="connsiteX10" fmla="*/ 448243 w 487677"/>
                <a:gd name="connsiteY10" fmla="*/ 179160 h 317540"/>
                <a:gd name="connsiteX11" fmla="*/ 467293 w 487677"/>
                <a:gd name="connsiteY11" fmla="*/ 191860 h 317540"/>
                <a:gd name="connsiteX12" fmla="*/ 479993 w 487677"/>
                <a:gd name="connsiteY12" fmla="*/ 209322 h 317540"/>
                <a:gd name="connsiteX13" fmla="*/ 486343 w 487677"/>
                <a:gd name="connsiteY13" fmla="*/ 233135 h 317540"/>
                <a:gd name="connsiteX14" fmla="*/ 486343 w 487677"/>
                <a:gd name="connsiteY14" fmla="*/ 256947 h 317540"/>
                <a:gd name="connsiteX15" fmla="*/ 472056 w 487677"/>
                <a:gd name="connsiteY15" fmla="*/ 269647 h 317540"/>
                <a:gd name="connsiteX16" fmla="*/ 426018 w 487677"/>
                <a:gd name="connsiteY16" fmla="*/ 317272 h 317540"/>
                <a:gd name="connsiteX17" fmla="*/ 449831 w 487677"/>
                <a:gd name="connsiteY17" fmla="*/ 287110 h 317540"/>
                <a:gd name="connsiteX18" fmla="*/ 460943 w 487677"/>
                <a:gd name="connsiteY18" fmla="*/ 247422 h 317540"/>
                <a:gd name="connsiteX19" fmla="*/ 441893 w 487677"/>
                <a:gd name="connsiteY19" fmla="*/ 229960 h 317540"/>
                <a:gd name="connsiteX20" fmla="*/ 387918 w 487677"/>
                <a:gd name="connsiteY20" fmla="*/ 223610 h 317540"/>
                <a:gd name="connsiteX21" fmla="*/ 319656 w 487677"/>
                <a:gd name="connsiteY21" fmla="*/ 222022 h 317540"/>
                <a:gd name="connsiteX22" fmla="*/ 264093 w 487677"/>
                <a:gd name="connsiteY22" fmla="*/ 210910 h 317540"/>
                <a:gd name="connsiteX23" fmla="*/ 200593 w 487677"/>
                <a:gd name="connsiteY23" fmla="*/ 190272 h 317540"/>
                <a:gd name="connsiteX24" fmla="*/ 152968 w 487677"/>
                <a:gd name="connsiteY24" fmla="*/ 166460 h 317540"/>
                <a:gd name="connsiteX25" fmla="*/ 97406 w 487677"/>
                <a:gd name="connsiteY25" fmla="*/ 150585 h 317540"/>
                <a:gd name="connsiteX26" fmla="*/ 72006 w 487677"/>
                <a:gd name="connsiteY26" fmla="*/ 123597 h 317540"/>
                <a:gd name="connsiteX27" fmla="*/ 73593 w 487677"/>
                <a:gd name="connsiteY27" fmla="*/ 104547 h 317540"/>
                <a:gd name="connsiteX28" fmla="*/ 41843 w 487677"/>
                <a:gd name="connsiteY28" fmla="*/ 107722 h 317540"/>
                <a:gd name="connsiteX29" fmla="*/ 568 w 487677"/>
                <a:gd name="connsiteY29" fmla="*/ 123597 h 317540"/>
                <a:gd name="connsiteX30" fmla="*/ 18031 w 487677"/>
                <a:gd name="connsiteY30" fmla="*/ 85497 h 317540"/>
                <a:gd name="connsiteX31" fmla="*/ 21206 w 487677"/>
                <a:gd name="connsiteY31" fmla="*/ 48985 h 317540"/>
                <a:gd name="connsiteX32" fmla="*/ 21206 w 487677"/>
                <a:gd name="connsiteY32" fmla="*/ 25172 h 317540"/>
                <a:gd name="connsiteX33" fmla="*/ 35493 w 487677"/>
                <a:gd name="connsiteY33" fmla="*/ 9297 h 317540"/>
                <a:gd name="connsiteX34" fmla="*/ 97406 w 487677"/>
                <a:gd name="connsiteY34" fmla="*/ 4535 h 31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87677" h="317540">
                  <a:moveTo>
                    <a:pt x="97406" y="4535"/>
                  </a:moveTo>
                  <a:cubicBezTo>
                    <a:pt x="105873" y="14854"/>
                    <a:pt x="87087" y="57452"/>
                    <a:pt x="86293" y="71210"/>
                  </a:cubicBezTo>
                  <a:cubicBezTo>
                    <a:pt x="85499" y="84968"/>
                    <a:pt x="85499" y="80735"/>
                    <a:pt x="92643" y="87085"/>
                  </a:cubicBezTo>
                  <a:cubicBezTo>
                    <a:pt x="99787" y="93435"/>
                    <a:pt x="110635" y="100579"/>
                    <a:pt x="129156" y="109310"/>
                  </a:cubicBezTo>
                  <a:cubicBezTo>
                    <a:pt x="147677" y="118041"/>
                    <a:pt x="177574" y="131005"/>
                    <a:pt x="203768" y="139472"/>
                  </a:cubicBezTo>
                  <a:cubicBezTo>
                    <a:pt x="229962" y="147939"/>
                    <a:pt x="265416" y="155877"/>
                    <a:pt x="286318" y="160110"/>
                  </a:cubicBezTo>
                  <a:cubicBezTo>
                    <a:pt x="307220" y="164343"/>
                    <a:pt x="314894" y="162491"/>
                    <a:pt x="329181" y="164872"/>
                  </a:cubicBezTo>
                  <a:cubicBezTo>
                    <a:pt x="343469" y="167253"/>
                    <a:pt x="360666" y="171222"/>
                    <a:pt x="372043" y="174397"/>
                  </a:cubicBezTo>
                  <a:cubicBezTo>
                    <a:pt x="383420" y="177572"/>
                    <a:pt x="388447" y="183657"/>
                    <a:pt x="397443" y="183922"/>
                  </a:cubicBezTo>
                  <a:cubicBezTo>
                    <a:pt x="406439" y="184187"/>
                    <a:pt x="417551" y="176779"/>
                    <a:pt x="426018" y="175985"/>
                  </a:cubicBezTo>
                  <a:cubicBezTo>
                    <a:pt x="434485" y="175191"/>
                    <a:pt x="441364" y="176514"/>
                    <a:pt x="448243" y="179160"/>
                  </a:cubicBezTo>
                  <a:cubicBezTo>
                    <a:pt x="455122" y="181806"/>
                    <a:pt x="462001" y="186833"/>
                    <a:pt x="467293" y="191860"/>
                  </a:cubicBezTo>
                  <a:cubicBezTo>
                    <a:pt x="472585" y="196887"/>
                    <a:pt x="476818" y="202443"/>
                    <a:pt x="479993" y="209322"/>
                  </a:cubicBezTo>
                  <a:cubicBezTo>
                    <a:pt x="483168" y="216201"/>
                    <a:pt x="485285" y="225198"/>
                    <a:pt x="486343" y="233135"/>
                  </a:cubicBezTo>
                  <a:cubicBezTo>
                    <a:pt x="487401" y="241072"/>
                    <a:pt x="488724" y="250862"/>
                    <a:pt x="486343" y="256947"/>
                  </a:cubicBezTo>
                  <a:cubicBezTo>
                    <a:pt x="483962" y="263032"/>
                    <a:pt x="482110" y="259593"/>
                    <a:pt x="472056" y="269647"/>
                  </a:cubicBezTo>
                  <a:cubicBezTo>
                    <a:pt x="462002" y="279701"/>
                    <a:pt x="429722" y="314362"/>
                    <a:pt x="426018" y="317272"/>
                  </a:cubicBezTo>
                  <a:cubicBezTo>
                    <a:pt x="422314" y="320183"/>
                    <a:pt x="444010" y="298752"/>
                    <a:pt x="449831" y="287110"/>
                  </a:cubicBezTo>
                  <a:cubicBezTo>
                    <a:pt x="455652" y="275468"/>
                    <a:pt x="462266" y="256947"/>
                    <a:pt x="460943" y="247422"/>
                  </a:cubicBezTo>
                  <a:cubicBezTo>
                    <a:pt x="459620" y="237897"/>
                    <a:pt x="454064" y="233929"/>
                    <a:pt x="441893" y="229960"/>
                  </a:cubicBezTo>
                  <a:cubicBezTo>
                    <a:pt x="429722" y="225991"/>
                    <a:pt x="408291" y="224933"/>
                    <a:pt x="387918" y="223610"/>
                  </a:cubicBezTo>
                  <a:cubicBezTo>
                    <a:pt x="367545" y="222287"/>
                    <a:pt x="340293" y="224139"/>
                    <a:pt x="319656" y="222022"/>
                  </a:cubicBezTo>
                  <a:cubicBezTo>
                    <a:pt x="299019" y="219905"/>
                    <a:pt x="283937" y="216202"/>
                    <a:pt x="264093" y="210910"/>
                  </a:cubicBezTo>
                  <a:cubicBezTo>
                    <a:pt x="244249" y="205618"/>
                    <a:pt x="219114" y="197680"/>
                    <a:pt x="200593" y="190272"/>
                  </a:cubicBezTo>
                  <a:cubicBezTo>
                    <a:pt x="182072" y="182864"/>
                    <a:pt x="170166" y="173074"/>
                    <a:pt x="152968" y="166460"/>
                  </a:cubicBezTo>
                  <a:cubicBezTo>
                    <a:pt x="135770" y="159846"/>
                    <a:pt x="110900" y="157729"/>
                    <a:pt x="97406" y="150585"/>
                  </a:cubicBezTo>
                  <a:cubicBezTo>
                    <a:pt x="83912" y="143441"/>
                    <a:pt x="75975" y="131270"/>
                    <a:pt x="72006" y="123597"/>
                  </a:cubicBezTo>
                  <a:cubicBezTo>
                    <a:pt x="68037" y="115924"/>
                    <a:pt x="78620" y="107193"/>
                    <a:pt x="73593" y="104547"/>
                  </a:cubicBezTo>
                  <a:cubicBezTo>
                    <a:pt x="68566" y="101901"/>
                    <a:pt x="54014" y="104547"/>
                    <a:pt x="41843" y="107722"/>
                  </a:cubicBezTo>
                  <a:cubicBezTo>
                    <a:pt x="29672" y="110897"/>
                    <a:pt x="4537" y="127301"/>
                    <a:pt x="568" y="123597"/>
                  </a:cubicBezTo>
                  <a:cubicBezTo>
                    <a:pt x="-3401" y="119893"/>
                    <a:pt x="14591" y="97932"/>
                    <a:pt x="18031" y="85497"/>
                  </a:cubicBezTo>
                  <a:cubicBezTo>
                    <a:pt x="21471" y="73062"/>
                    <a:pt x="20677" y="59039"/>
                    <a:pt x="21206" y="48985"/>
                  </a:cubicBezTo>
                  <a:cubicBezTo>
                    <a:pt x="21735" y="38931"/>
                    <a:pt x="18825" y="31787"/>
                    <a:pt x="21206" y="25172"/>
                  </a:cubicBezTo>
                  <a:cubicBezTo>
                    <a:pt x="23587" y="18557"/>
                    <a:pt x="27291" y="14589"/>
                    <a:pt x="35493" y="9297"/>
                  </a:cubicBezTo>
                  <a:cubicBezTo>
                    <a:pt x="43695" y="4005"/>
                    <a:pt x="88939" y="-5784"/>
                    <a:pt x="97406" y="45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29F5CC75-D2BA-4B18-A412-808B92CE813C}"/>
                </a:ext>
              </a:extLst>
            </p:cNvPr>
            <p:cNvSpPr/>
            <p:nvPr/>
          </p:nvSpPr>
          <p:spPr>
            <a:xfrm>
              <a:off x="4735393" y="7102452"/>
              <a:ext cx="402303" cy="323140"/>
            </a:xfrm>
            <a:custGeom>
              <a:avLst/>
              <a:gdLst>
                <a:gd name="connsiteX0" fmla="*/ 120 w 402303"/>
                <a:gd name="connsiteY0" fmla="*/ 23 h 323140"/>
                <a:gd name="connsiteX1" fmla="*/ 55682 w 402303"/>
                <a:gd name="connsiteY1" fmla="*/ 55586 h 323140"/>
                <a:gd name="connsiteX2" fmla="*/ 144582 w 402303"/>
                <a:gd name="connsiteY2" fmla="*/ 84161 h 323140"/>
                <a:gd name="connsiteX3" fmla="*/ 276345 w 402303"/>
                <a:gd name="connsiteY3" fmla="*/ 103211 h 323140"/>
                <a:gd name="connsiteX4" fmla="*/ 390645 w 402303"/>
                <a:gd name="connsiteY4" fmla="*/ 128611 h 323140"/>
                <a:gd name="connsiteX5" fmla="*/ 392232 w 402303"/>
                <a:gd name="connsiteY5" fmla="*/ 158773 h 323140"/>
                <a:gd name="connsiteX6" fmla="*/ 335082 w 402303"/>
                <a:gd name="connsiteY6" fmla="*/ 249261 h 323140"/>
                <a:gd name="connsiteX7" fmla="*/ 247770 w 402303"/>
                <a:gd name="connsiteY7" fmla="*/ 293711 h 323140"/>
                <a:gd name="connsiteX8" fmla="*/ 135057 w 402303"/>
                <a:gd name="connsiteY8" fmla="*/ 314348 h 323140"/>
                <a:gd name="connsiteX9" fmla="*/ 69970 w 402303"/>
                <a:gd name="connsiteY9" fmla="*/ 322286 h 323140"/>
                <a:gd name="connsiteX10" fmla="*/ 239832 w 402303"/>
                <a:gd name="connsiteY10" fmla="*/ 295298 h 323140"/>
                <a:gd name="connsiteX11" fmla="*/ 319207 w 402303"/>
                <a:gd name="connsiteY11" fmla="*/ 255611 h 323140"/>
                <a:gd name="connsiteX12" fmla="*/ 379532 w 402303"/>
                <a:gd name="connsiteY12" fmla="*/ 180998 h 323140"/>
                <a:gd name="connsiteX13" fmla="*/ 390645 w 402303"/>
                <a:gd name="connsiteY13" fmla="*/ 146073 h 323140"/>
                <a:gd name="connsiteX14" fmla="*/ 336670 w 402303"/>
                <a:gd name="connsiteY14" fmla="*/ 130198 h 323140"/>
                <a:gd name="connsiteX15" fmla="*/ 206495 w 402303"/>
                <a:gd name="connsiteY15" fmla="*/ 107973 h 323140"/>
                <a:gd name="connsiteX16" fmla="*/ 46157 w 402303"/>
                <a:gd name="connsiteY16" fmla="*/ 49236 h 323140"/>
                <a:gd name="connsiteX17" fmla="*/ 120 w 402303"/>
                <a:gd name="connsiteY17" fmla="*/ 23 h 3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2303" h="323140">
                  <a:moveTo>
                    <a:pt x="120" y="23"/>
                  </a:moveTo>
                  <a:cubicBezTo>
                    <a:pt x="1708" y="1081"/>
                    <a:pt x="31605" y="41563"/>
                    <a:pt x="55682" y="55586"/>
                  </a:cubicBezTo>
                  <a:cubicBezTo>
                    <a:pt x="79759" y="69609"/>
                    <a:pt x="107805" y="76224"/>
                    <a:pt x="144582" y="84161"/>
                  </a:cubicBezTo>
                  <a:cubicBezTo>
                    <a:pt x="181359" y="92098"/>
                    <a:pt x="235335" y="95803"/>
                    <a:pt x="276345" y="103211"/>
                  </a:cubicBezTo>
                  <a:cubicBezTo>
                    <a:pt x="317355" y="110619"/>
                    <a:pt x="371331" y="119351"/>
                    <a:pt x="390645" y="128611"/>
                  </a:cubicBezTo>
                  <a:cubicBezTo>
                    <a:pt x="409959" y="137871"/>
                    <a:pt x="401492" y="138665"/>
                    <a:pt x="392232" y="158773"/>
                  </a:cubicBezTo>
                  <a:cubicBezTo>
                    <a:pt x="382972" y="178881"/>
                    <a:pt x="359159" y="226771"/>
                    <a:pt x="335082" y="249261"/>
                  </a:cubicBezTo>
                  <a:cubicBezTo>
                    <a:pt x="311005" y="271751"/>
                    <a:pt x="281107" y="282863"/>
                    <a:pt x="247770" y="293711"/>
                  </a:cubicBezTo>
                  <a:cubicBezTo>
                    <a:pt x="214433" y="304559"/>
                    <a:pt x="164690" y="309586"/>
                    <a:pt x="135057" y="314348"/>
                  </a:cubicBezTo>
                  <a:cubicBezTo>
                    <a:pt x="105424" y="319110"/>
                    <a:pt x="52508" y="325461"/>
                    <a:pt x="69970" y="322286"/>
                  </a:cubicBezTo>
                  <a:cubicBezTo>
                    <a:pt x="87433" y="319111"/>
                    <a:pt x="198293" y="306411"/>
                    <a:pt x="239832" y="295298"/>
                  </a:cubicBezTo>
                  <a:cubicBezTo>
                    <a:pt x="281372" y="284186"/>
                    <a:pt x="295924" y="274661"/>
                    <a:pt x="319207" y="255611"/>
                  </a:cubicBezTo>
                  <a:cubicBezTo>
                    <a:pt x="342490" y="236561"/>
                    <a:pt x="367626" y="199254"/>
                    <a:pt x="379532" y="180998"/>
                  </a:cubicBezTo>
                  <a:cubicBezTo>
                    <a:pt x="391438" y="162742"/>
                    <a:pt x="397789" y="154540"/>
                    <a:pt x="390645" y="146073"/>
                  </a:cubicBezTo>
                  <a:cubicBezTo>
                    <a:pt x="383501" y="137606"/>
                    <a:pt x="367362" y="136548"/>
                    <a:pt x="336670" y="130198"/>
                  </a:cubicBezTo>
                  <a:cubicBezTo>
                    <a:pt x="305978" y="123848"/>
                    <a:pt x="254914" y="121467"/>
                    <a:pt x="206495" y="107973"/>
                  </a:cubicBezTo>
                  <a:cubicBezTo>
                    <a:pt x="158076" y="94479"/>
                    <a:pt x="79759" y="64846"/>
                    <a:pt x="46157" y="49236"/>
                  </a:cubicBezTo>
                  <a:cubicBezTo>
                    <a:pt x="12555" y="33626"/>
                    <a:pt x="-1468" y="-1035"/>
                    <a:pt x="120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2282E53B-A938-45AA-8689-D3FCCB75409B}"/>
                </a:ext>
              </a:extLst>
            </p:cNvPr>
            <p:cNvSpPr/>
            <p:nvPr/>
          </p:nvSpPr>
          <p:spPr>
            <a:xfrm>
              <a:off x="4767658" y="7370763"/>
              <a:ext cx="232968" cy="19292"/>
            </a:xfrm>
            <a:custGeom>
              <a:avLst/>
              <a:gdLst>
                <a:gd name="connsiteX0" fmla="*/ 232967 w 232968"/>
                <a:gd name="connsiteY0" fmla="*/ 0 h 19292"/>
                <a:gd name="connsiteX1" fmla="*/ 117080 w 232968"/>
                <a:gd name="connsiteY1" fmla="*/ 12700 h 19292"/>
                <a:gd name="connsiteX2" fmla="*/ 58342 w 232968"/>
                <a:gd name="connsiteY2" fmla="*/ 19050 h 19292"/>
                <a:gd name="connsiteX3" fmla="*/ 1192 w 232968"/>
                <a:gd name="connsiteY3" fmla="*/ 17462 h 19292"/>
                <a:gd name="connsiteX4" fmla="*/ 113905 w 232968"/>
                <a:gd name="connsiteY4" fmla="*/ 12700 h 19292"/>
                <a:gd name="connsiteX5" fmla="*/ 232967 w 232968"/>
                <a:gd name="connsiteY5" fmla="*/ 0 h 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68" h="19292">
                  <a:moveTo>
                    <a:pt x="232967" y="0"/>
                  </a:moveTo>
                  <a:cubicBezTo>
                    <a:pt x="233496" y="0"/>
                    <a:pt x="117080" y="12700"/>
                    <a:pt x="117080" y="12700"/>
                  </a:cubicBezTo>
                  <a:cubicBezTo>
                    <a:pt x="87976" y="15875"/>
                    <a:pt x="77657" y="18256"/>
                    <a:pt x="58342" y="19050"/>
                  </a:cubicBezTo>
                  <a:cubicBezTo>
                    <a:pt x="39027" y="19844"/>
                    <a:pt x="-8068" y="18520"/>
                    <a:pt x="1192" y="17462"/>
                  </a:cubicBezTo>
                  <a:cubicBezTo>
                    <a:pt x="10452" y="16404"/>
                    <a:pt x="113905" y="12700"/>
                    <a:pt x="113905" y="12700"/>
                  </a:cubicBezTo>
                  <a:cubicBezTo>
                    <a:pt x="153592" y="11906"/>
                    <a:pt x="232438" y="0"/>
                    <a:pt x="2329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7F3E33E4-E26F-4FC0-B014-DB2AA6CC3703}"/>
                </a:ext>
              </a:extLst>
            </p:cNvPr>
            <p:cNvSpPr/>
            <p:nvPr/>
          </p:nvSpPr>
          <p:spPr>
            <a:xfrm>
              <a:off x="4664857" y="7099211"/>
              <a:ext cx="129650" cy="300127"/>
            </a:xfrm>
            <a:custGeom>
              <a:avLst/>
              <a:gdLst>
                <a:gd name="connsiteX0" fmla="*/ 61131 w 129650"/>
                <a:gd name="connsiteY0" fmla="*/ 89 h 300127"/>
                <a:gd name="connsiteX1" fmla="*/ 5568 w 129650"/>
                <a:gd name="connsiteY1" fmla="*/ 41364 h 300127"/>
                <a:gd name="connsiteX2" fmla="*/ 7156 w 129650"/>
                <a:gd name="connsiteY2" fmla="*/ 138202 h 300127"/>
                <a:gd name="connsiteX3" fmla="*/ 51606 w 129650"/>
                <a:gd name="connsiteY3" fmla="*/ 201702 h 300127"/>
                <a:gd name="connsiteX4" fmla="*/ 67481 w 129650"/>
                <a:gd name="connsiteY4" fmla="*/ 228689 h 300127"/>
                <a:gd name="connsiteX5" fmla="*/ 73831 w 129650"/>
                <a:gd name="connsiteY5" fmla="*/ 257264 h 300127"/>
                <a:gd name="connsiteX6" fmla="*/ 129393 w 129650"/>
                <a:gd name="connsiteY6" fmla="*/ 300127 h 300127"/>
                <a:gd name="connsiteX7" fmla="*/ 92881 w 129650"/>
                <a:gd name="connsiteY7" fmla="*/ 257264 h 300127"/>
                <a:gd name="connsiteX8" fmla="*/ 53193 w 129650"/>
                <a:gd name="connsiteY8" fmla="*/ 217577 h 300127"/>
                <a:gd name="connsiteX9" fmla="*/ 26206 w 129650"/>
                <a:gd name="connsiteY9" fmla="*/ 173127 h 300127"/>
                <a:gd name="connsiteX10" fmla="*/ 11918 w 129650"/>
                <a:gd name="connsiteY10" fmla="*/ 120739 h 300127"/>
                <a:gd name="connsiteX11" fmla="*/ 21443 w 129650"/>
                <a:gd name="connsiteY11" fmla="*/ 50889 h 300127"/>
                <a:gd name="connsiteX12" fmla="*/ 61131 w 129650"/>
                <a:gd name="connsiteY12" fmla="*/ 89 h 30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650" h="300127">
                  <a:moveTo>
                    <a:pt x="61131" y="89"/>
                  </a:moveTo>
                  <a:cubicBezTo>
                    <a:pt x="58485" y="-1499"/>
                    <a:pt x="14564" y="18345"/>
                    <a:pt x="5568" y="41364"/>
                  </a:cubicBezTo>
                  <a:cubicBezTo>
                    <a:pt x="-3428" y="64383"/>
                    <a:pt x="-517" y="111479"/>
                    <a:pt x="7156" y="138202"/>
                  </a:cubicBezTo>
                  <a:cubicBezTo>
                    <a:pt x="14829" y="164925"/>
                    <a:pt x="41552" y="186621"/>
                    <a:pt x="51606" y="201702"/>
                  </a:cubicBezTo>
                  <a:cubicBezTo>
                    <a:pt x="61660" y="216783"/>
                    <a:pt x="63777" y="219429"/>
                    <a:pt x="67481" y="228689"/>
                  </a:cubicBezTo>
                  <a:cubicBezTo>
                    <a:pt x="71185" y="237949"/>
                    <a:pt x="63512" y="245358"/>
                    <a:pt x="73831" y="257264"/>
                  </a:cubicBezTo>
                  <a:cubicBezTo>
                    <a:pt x="84150" y="269170"/>
                    <a:pt x="126218" y="300127"/>
                    <a:pt x="129393" y="300127"/>
                  </a:cubicBezTo>
                  <a:cubicBezTo>
                    <a:pt x="132568" y="300127"/>
                    <a:pt x="105581" y="271022"/>
                    <a:pt x="92881" y="257264"/>
                  </a:cubicBezTo>
                  <a:cubicBezTo>
                    <a:pt x="80181" y="243506"/>
                    <a:pt x="64306" y="231600"/>
                    <a:pt x="53193" y="217577"/>
                  </a:cubicBezTo>
                  <a:cubicBezTo>
                    <a:pt x="42080" y="203554"/>
                    <a:pt x="33085" y="189267"/>
                    <a:pt x="26206" y="173127"/>
                  </a:cubicBezTo>
                  <a:cubicBezTo>
                    <a:pt x="19327" y="156987"/>
                    <a:pt x="12712" y="141112"/>
                    <a:pt x="11918" y="120739"/>
                  </a:cubicBezTo>
                  <a:cubicBezTo>
                    <a:pt x="11124" y="100366"/>
                    <a:pt x="14035" y="68616"/>
                    <a:pt x="21443" y="50889"/>
                  </a:cubicBezTo>
                  <a:cubicBezTo>
                    <a:pt x="28851" y="33162"/>
                    <a:pt x="63777" y="1677"/>
                    <a:pt x="61131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78815B0C-20F4-441B-B040-F7E2F364EF3A}"/>
                </a:ext>
              </a:extLst>
            </p:cNvPr>
            <p:cNvSpPr/>
            <p:nvPr/>
          </p:nvSpPr>
          <p:spPr>
            <a:xfrm>
              <a:off x="4657725" y="7210419"/>
              <a:ext cx="244220" cy="296869"/>
            </a:xfrm>
            <a:custGeom>
              <a:avLst/>
              <a:gdLst>
                <a:gd name="connsiteX0" fmla="*/ 0 w 244220"/>
                <a:gd name="connsiteY0" fmla="*/ 6 h 296869"/>
                <a:gd name="connsiteX1" fmla="*/ 7938 w 244220"/>
                <a:gd name="connsiteY1" fmla="*/ 93669 h 296869"/>
                <a:gd name="connsiteX2" fmla="*/ 9525 w 244220"/>
                <a:gd name="connsiteY2" fmla="*/ 157169 h 296869"/>
                <a:gd name="connsiteX3" fmla="*/ 47625 w 244220"/>
                <a:gd name="connsiteY3" fmla="*/ 209556 h 296869"/>
                <a:gd name="connsiteX4" fmla="*/ 134938 w 244220"/>
                <a:gd name="connsiteY4" fmla="*/ 258769 h 296869"/>
                <a:gd name="connsiteX5" fmla="*/ 242888 w 244220"/>
                <a:gd name="connsiteY5" fmla="*/ 296869 h 296869"/>
                <a:gd name="connsiteX6" fmla="*/ 187325 w 244220"/>
                <a:gd name="connsiteY6" fmla="*/ 258769 h 296869"/>
                <a:gd name="connsiteX7" fmla="*/ 73025 w 244220"/>
                <a:gd name="connsiteY7" fmla="*/ 201619 h 296869"/>
                <a:gd name="connsiteX8" fmla="*/ 22225 w 244220"/>
                <a:gd name="connsiteY8" fmla="*/ 144469 h 296869"/>
                <a:gd name="connsiteX9" fmla="*/ 7938 w 244220"/>
                <a:gd name="connsiteY9" fmla="*/ 98431 h 296869"/>
                <a:gd name="connsiteX10" fmla="*/ 0 w 244220"/>
                <a:gd name="connsiteY10" fmla="*/ 6 h 2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220" h="296869">
                  <a:moveTo>
                    <a:pt x="0" y="6"/>
                  </a:moveTo>
                  <a:cubicBezTo>
                    <a:pt x="0" y="-788"/>
                    <a:pt x="6351" y="67475"/>
                    <a:pt x="7938" y="93669"/>
                  </a:cubicBezTo>
                  <a:cubicBezTo>
                    <a:pt x="9526" y="119863"/>
                    <a:pt x="2911" y="137855"/>
                    <a:pt x="9525" y="157169"/>
                  </a:cubicBezTo>
                  <a:cubicBezTo>
                    <a:pt x="16139" y="176483"/>
                    <a:pt x="26723" y="192623"/>
                    <a:pt x="47625" y="209556"/>
                  </a:cubicBezTo>
                  <a:cubicBezTo>
                    <a:pt x="68527" y="226489"/>
                    <a:pt x="102394" y="244217"/>
                    <a:pt x="134938" y="258769"/>
                  </a:cubicBezTo>
                  <a:cubicBezTo>
                    <a:pt x="167482" y="273321"/>
                    <a:pt x="234157" y="296869"/>
                    <a:pt x="242888" y="296869"/>
                  </a:cubicBezTo>
                  <a:cubicBezTo>
                    <a:pt x="251619" y="296869"/>
                    <a:pt x="215635" y="274644"/>
                    <a:pt x="187325" y="258769"/>
                  </a:cubicBezTo>
                  <a:cubicBezTo>
                    <a:pt x="159015" y="242894"/>
                    <a:pt x="100542" y="220669"/>
                    <a:pt x="73025" y="201619"/>
                  </a:cubicBezTo>
                  <a:cubicBezTo>
                    <a:pt x="45508" y="182569"/>
                    <a:pt x="33073" y="161667"/>
                    <a:pt x="22225" y="144469"/>
                  </a:cubicBezTo>
                  <a:cubicBezTo>
                    <a:pt x="11377" y="127271"/>
                    <a:pt x="10584" y="120656"/>
                    <a:pt x="7938" y="98431"/>
                  </a:cubicBezTo>
                  <a:cubicBezTo>
                    <a:pt x="5292" y="76206"/>
                    <a:pt x="0" y="800"/>
                    <a:pt x="0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C95521B1-6B0A-4103-BF6B-8A86BFD4418F}"/>
                </a:ext>
              </a:extLst>
            </p:cNvPr>
            <p:cNvSpPr/>
            <p:nvPr/>
          </p:nvSpPr>
          <p:spPr>
            <a:xfrm>
              <a:off x="4689827" y="7415149"/>
              <a:ext cx="309336" cy="149296"/>
            </a:xfrm>
            <a:custGeom>
              <a:avLst/>
              <a:gdLst>
                <a:gd name="connsiteX0" fmla="*/ 1236 w 309336"/>
                <a:gd name="connsiteY0" fmla="*/ 64 h 149296"/>
                <a:gd name="connsiteX1" fmla="*/ 125061 w 309336"/>
                <a:gd name="connsiteY1" fmla="*/ 63564 h 149296"/>
                <a:gd name="connsiteX2" fmla="*/ 255236 w 309336"/>
                <a:gd name="connsiteY2" fmla="*/ 92139 h 149296"/>
                <a:gd name="connsiteX3" fmla="*/ 309211 w 309336"/>
                <a:gd name="connsiteY3" fmla="*/ 95314 h 149296"/>
                <a:gd name="connsiteX4" fmla="*/ 267936 w 309336"/>
                <a:gd name="connsiteY4" fmla="*/ 114364 h 149296"/>
                <a:gd name="connsiteX5" fmla="*/ 199673 w 309336"/>
                <a:gd name="connsiteY5" fmla="*/ 149289 h 149296"/>
                <a:gd name="connsiteX6" fmla="*/ 128236 w 309336"/>
                <a:gd name="connsiteY6" fmla="*/ 111189 h 149296"/>
                <a:gd name="connsiteX7" fmla="*/ 64736 w 309336"/>
                <a:gd name="connsiteY7" fmla="*/ 76264 h 149296"/>
                <a:gd name="connsiteX8" fmla="*/ 1236 w 309336"/>
                <a:gd name="connsiteY8" fmla="*/ 64 h 14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336" h="149296">
                  <a:moveTo>
                    <a:pt x="1236" y="64"/>
                  </a:moveTo>
                  <a:cubicBezTo>
                    <a:pt x="11290" y="-2053"/>
                    <a:pt x="82728" y="48218"/>
                    <a:pt x="125061" y="63564"/>
                  </a:cubicBezTo>
                  <a:cubicBezTo>
                    <a:pt x="167394" y="78910"/>
                    <a:pt x="224544" y="86847"/>
                    <a:pt x="255236" y="92139"/>
                  </a:cubicBezTo>
                  <a:cubicBezTo>
                    <a:pt x="285928" y="97431"/>
                    <a:pt x="307094" y="91610"/>
                    <a:pt x="309211" y="95314"/>
                  </a:cubicBezTo>
                  <a:cubicBezTo>
                    <a:pt x="311328" y="99018"/>
                    <a:pt x="286192" y="105368"/>
                    <a:pt x="267936" y="114364"/>
                  </a:cubicBezTo>
                  <a:cubicBezTo>
                    <a:pt x="249680" y="123360"/>
                    <a:pt x="222956" y="149818"/>
                    <a:pt x="199673" y="149289"/>
                  </a:cubicBezTo>
                  <a:cubicBezTo>
                    <a:pt x="176390" y="148760"/>
                    <a:pt x="150726" y="123360"/>
                    <a:pt x="128236" y="111189"/>
                  </a:cubicBezTo>
                  <a:cubicBezTo>
                    <a:pt x="105746" y="99018"/>
                    <a:pt x="84315" y="93197"/>
                    <a:pt x="64736" y="76264"/>
                  </a:cubicBezTo>
                  <a:cubicBezTo>
                    <a:pt x="45157" y="59331"/>
                    <a:pt x="-8818" y="2181"/>
                    <a:pt x="1236" y="64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61613FCA-CC96-48AB-B9B9-4C2C06C8B4F8}"/>
                </a:ext>
              </a:extLst>
            </p:cNvPr>
            <p:cNvSpPr/>
            <p:nvPr/>
          </p:nvSpPr>
          <p:spPr>
            <a:xfrm>
              <a:off x="4530838" y="7211447"/>
              <a:ext cx="107949" cy="214534"/>
            </a:xfrm>
            <a:custGeom>
              <a:avLst/>
              <a:gdLst>
                <a:gd name="connsiteX0" fmla="*/ 53862 w 107949"/>
                <a:gd name="connsiteY0" fmla="*/ 566 h 214534"/>
                <a:gd name="connsiteX1" fmla="*/ 25287 w 107949"/>
                <a:gd name="connsiteY1" fmla="*/ 62478 h 214534"/>
                <a:gd name="connsiteX2" fmla="*/ 36400 w 107949"/>
                <a:gd name="connsiteY2" fmla="*/ 118041 h 214534"/>
                <a:gd name="connsiteX3" fmla="*/ 107837 w 107949"/>
                <a:gd name="connsiteY3" fmla="*/ 213291 h 214534"/>
                <a:gd name="connsiteX4" fmla="*/ 52275 w 107949"/>
                <a:gd name="connsiteY4" fmla="*/ 170428 h 214534"/>
                <a:gd name="connsiteX5" fmla="*/ 28462 w 107949"/>
                <a:gd name="connsiteY5" fmla="*/ 141853 h 214534"/>
                <a:gd name="connsiteX6" fmla="*/ 9412 w 107949"/>
                <a:gd name="connsiteY6" fmla="*/ 84703 h 214534"/>
                <a:gd name="connsiteX7" fmla="*/ 4650 w 107949"/>
                <a:gd name="connsiteY7" fmla="*/ 49778 h 214534"/>
                <a:gd name="connsiteX8" fmla="*/ 1475 w 107949"/>
                <a:gd name="connsiteY8" fmla="*/ 32316 h 214534"/>
                <a:gd name="connsiteX9" fmla="*/ 53862 w 107949"/>
                <a:gd name="connsiteY9" fmla="*/ 566 h 21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49" h="214534">
                  <a:moveTo>
                    <a:pt x="53862" y="566"/>
                  </a:moveTo>
                  <a:cubicBezTo>
                    <a:pt x="57831" y="5593"/>
                    <a:pt x="28197" y="42899"/>
                    <a:pt x="25287" y="62478"/>
                  </a:cubicBezTo>
                  <a:cubicBezTo>
                    <a:pt x="22377" y="82057"/>
                    <a:pt x="22642" y="92906"/>
                    <a:pt x="36400" y="118041"/>
                  </a:cubicBezTo>
                  <a:cubicBezTo>
                    <a:pt x="50158" y="143176"/>
                    <a:pt x="105191" y="204560"/>
                    <a:pt x="107837" y="213291"/>
                  </a:cubicBezTo>
                  <a:cubicBezTo>
                    <a:pt x="110483" y="222022"/>
                    <a:pt x="65504" y="182334"/>
                    <a:pt x="52275" y="170428"/>
                  </a:cubicBezTo>
                  <a:cubicBezTo>
                    <a:pt x="39046" y="158522"/>
                    <a:pt x="35606" y="156141"/>
                    <a:pt x="28462" y="141853"/>
                  </a:cubicBezTo>
                  <a:cubicBezTo>
                    <a:pt x="21318" y="127566"/>
                    <a:pt x="13381" y="100049"/>
                    <a:pt x="9412" y="84703"/>
                  </a:cubicBezTo>
                  <a:cubicBezTo>
                    <a:pt x="5443" y="69357"/>
                    <a:pt x="5973" y="58509"/>
                    <a:pt x="4650" y="49778"/>
                  </a:cubicBezTo>
                  <a:cubicBezTo>
                    <a:pt x="3327" y="41047"/>
                    <a:pt x="-2758" y="39195"/>
                    <a:pt x="1475" y="32316"/>
                  </a:cubicBezTo>
                  <a:cubicBezTo>
                    <a:pt x="5708" y="25437"/>
                    <a:pt x="49893" y="-4461"/>
                    <a:pt x="53862" y="5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90183D92-52D8-4CB2-82BF-1814F8B4102F}"/>
                </a:ext>
              </a:extLst>
            </p:cNvPr>
            <p:cNvSpPr/>
            <p:nvPr/>
          </p:nvSpPr>
          <p:spPr>
            <a:xfrm>
              <a:off x="4846297" y="7323737"/>
              <a:ext cx="374443" cy="401126"/>
            </a:xfrm>
            <a:custGeom>
              <a:avLst/>
              <a:gdLst>
                <a:gd name="connsiteX0" fmla="*/ 371816 w 374443"/>
                <a:gd name="connsiteY0" fmla="*/ 988 h 401126"/>
                <a:gd name="connsiteX1" fmla="*/ 355941 w 374443"/>
                <a:gd name="connsiteY1" fmla="*/ 131163 h 401126"/>
                <a:gd name="connsiteX2" fmla="*/ 273391 w 374443"/>
                <a:gd name="connsiteY2" fmla="*/ 234351 h 401126"/>
                <a:gd name="connsiteX3" fmla="*/ 206716 w 374443"/>
                <a:gd name="connsiteY3" fmla="*/ 320076 h 401126"/>
                <a:gd name="connsiteX4" fmla="*/ 167028 w 374443"/>
                <a:gd name="connsiteY4" fmla="*/ 366113 h 401126"/>
                <a:gd name="connsiteX5" fmla="*/ 341 w 374443"/>
                <a:gd name="connsiteY5" fmla="*/ 401038 h 401126"/>
                <a:gd name="connsiteX6" fmla="*/ 125753 w 374443"/>
                <a:gd name="connsiteY6" fmla="*/ 374051 h 401126"/>
                <a:gd name="connsiteX7" fmla="*/ 200366 w 374443"/>
                <a:gd name="connsiteY7" fmla="*/ 313726 h 401126"/>
                <a:gd name="connsiteX8" fmla="*/ 263866 w 374443"/>
                <a:gd name="connsiteY8" fmla="*/ 266101 h 401126"/>
                <a:gd name="connsiteX9" fmla="*/ 316253 w 374443"/>
                <a:gd name="connsiteY9" fmla="*/ 204188 h 401126"/>
                <a:gd name="connsiteX10" fmla="*/ 371816 w 374443"/>
                <a:gd name="connsiteY10" fmla="*/ 988 h 40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443" h="401126">
                  <a:moveTo>
                    <a:pt x="371816" y="988"/>
                  </a:moveTo>
                  <a:cubicBezTo>
                    <a:pt x="378431" y="-11183"/>
                    <a:pt x="372345" y="92269"/>
                    <a:pt x="355941" y="131163"/>
                  </a:cubicBezTo>
                  <a:cubicBezTo>
                    <a:pt x="339537" y="170057"/>
                    <a:pt x="298262" y="202866"/>
                    <a:pt x="273391" y="234351"/>
                  </a:cubicBezTo>
                  <a:cubicBezTo>
                    <a:pt x="248520" y="265836"/>
                    <a:pt x="206716" y="320076"/>
                    <a:pt x="206716" y="320076"/>
                  </a:cubicBezTo>
                  <a:cubicBezTo>
                    <a:pt x="188989" y="342036"/>
                    <a:pt x="201424" y="352619"/>
                    <a:pt x="167028" y="366113"/>
                  </a:cubicBezTo>
                  <a:cubicBezTo>
                    <a:pt x="132632" y="379607"/>
                    <a:pt x="7220" y="399715"/>
                    <a:pt x="341" y="401038"/>
                  </a:cubicBezTo>
                  <a:cubicBezTo>
                    <a:pt x="-6538" y="402361"/>
                    <a:pt x="92416" y="388603"/>
                    <a:pt x="125753" y="374051"/>
                  </a:cubicBezTo>
                  <a:cubicBezTo>
                    <a:pt x="159090" y="359499"/>
                    <a:pt x="177347" y="331718"/>
                    <a:pt x="200366" y="313726"/>
                  </a:cubicBezTo>
                  <a:cubicBezTo>
                    <a:pt x="223385" y="295734"/>
                    <a:pt x="244552" y="284357"/>
                    <a:pt x="263866" y="266101"/>
                  </a:cubicBezTo>
                  <a:cubicBezTo>
                    <a:pt x="283180" y="247845"/>
                    <a:pt x="297468" y="244140"/>
                    <a:pt x="316253" y="204188"/>
                  </a:cubicBezTo>
                  <a:cubicBezTo>
                    <a:pt x="335038" y="164236"/>
                    <a:pt x="365201" y="13159"/>
                    <a:pt x="371816" y="9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6153FE40-2222-4216-BDE3-D460216B3DEA}"/>
                </a:ext>
              </a:extLst>
            </p:cNvPr>
            <p:cNvSpPr/>
            <p:nvPr/>
          </p:nvSpPr>
          <p:spPr>
            <a:xfrm>
              <a:off x="4578794" y="7448476"/>
              <a:ext cx="194499" cy="187404"/>
            </a:xfrm>
            <a:custGeom>
              <a:avLst/>
              <a:gdLst>
                <a:gd name="connsiteX0" fmla="*/ 5906 w 194499"/>
                <a:gd name="connsiteY0" fmla="*/ 74 h 187404"/>
                <a:gd name="connsiteX1" fmla="*/ 123381 w 194499"/>
                <a:gd name="connsiteY1" fmla="*/ 60399 h 187404"/>
                <a:gd name="connsiteX2" fmla="*/ 193231 w 194499"/>
                <a:gd name="connsiteY2" fmla="*/ 76274 h 187404"/>
                <a:gd name="connsiteX3" fmla="*/ 164656 w 194499"/>
                <a:gd name="connsiteY3" fmla="*/ 111199 h 187404"/>
                <a:gd name="connsiteX4" fmla="*/ 117031 w 194499"/>
                <a:gd name="connsiteY4" fmla="*/ 114374 h 187404"/>
                <a:gd name="connsiteX5" fmla="*/ 67819 w 194499"/>
                <a:gd name="connsiteY5" fmla="*/ 123899 h 187404"/>
                <a:gd name="connsiteX6" fmla="*/ 55119 w 194499"/>
                <a:gd name="connsiteY6" fmla="*/ 187399 h 187404"/>
                <a:gd name="connsiteX7" fmla="*/ 37656 w 194499"/>
                <a:gd name="connsiteY7" fmla="*/ 127074 h 187404"/>
                <a:gd name="connsiteX8" fmla="*/ 18606 w 194499"/>
                <a:gd name="connsiteY8" fmla="*/ 49287 h 187404"/>
                <a:gd name="connsiteX9" fmla="*/ 5906 w 194499"/>
                <a:gd name="connsiteY9" fmla="*/ 74 h 18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99" h="187404">
                  <a:moveTo>
                    <a:pt x="5906" y="74"/>
                  </a:moveTo>
                  <a:cubicBezTo>
                    <a:pt x="23368" y="1926"/>
                    <a:pt x="92160" y="47699"/>
                    <a:pt x="123381" y="60399"/>
                  </a:cubicBezTo>
                  <a:cubicBezTo>
                    <a:pt x="154602" y="73099"/>
                    <a:pt x="186352" y="67807"/>
                    <a:pt x="193231" y="76274"/>
                  </a:cubicBezTo>
                  <a:cubicBezTo>
                    <a:pt x="200110" y="84741"/>
                    <a:pt x="177356" y="104849"/>
                    <a:pt x="164656" y="111199"/>
                  </a:cubicBezTo>
                  <a:cubicBezTo>
                    <a:pt x="151956" y="117549"/>
                    <a:pt x="133170" y="112257"/>
                    <a:pt x="117031" y="114374"/>
                  </a:cubicBezTo>
                  <a:cubicBezTo>
                    <a:pt x="100892" y="116491"/>
                    <a:pt x="78138" y="111728"/>
                    <a:pt x="67819" y="123899"/>
                  </a:cubicBezTo>
                  <a:cubicBezTo>
                    <a:pt x="57500" y="136070"/>
                    <a:pt x="60146" y="186870"/>
                    <a:pt x="55119" y="187399"/>
                  </a:cubicBezTo>
                  <a:cubicBezTo>
                    <a:pt x="50092" y="187928"/>
                    <a:pt x="43741" y="150093"/>
                    <a:pt x="37656" y="127074"/>
                  </a:cubicBezTo>
                  <a:cubicBezTo>
                    <a:pt x="31571" y="104055"/>
                    <a:pt x="22310" y="67014"/>
                    <a:pt x="18606" y="49287"/>
                  </a:cubicBezTo>
                  <a:cubicBezTo>
                    <a:pt x="14902" y="31560"/>
                    <a:pt x="-11556" y="-1778"/>
                    <a:pt x="5906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2826D319-7E7C-4305-89A7-21B20B58A25A}"/>
                </a:ext>
              </a:extLst>
            </p:cNvPr>
            <p:cNvSpPr/>
            <p:nvPr/>
          </p:nvSpPr>
          <p:spPr>
            <a:xfrm>
              <a:off x="4627990" y="7058525"/>
              <a:ext cx="1032154" cy="754132"/>
            </a:xfrm>
            <a:custGeom>
              <a:avLst/>
              <a:gdLst>
                <a:gd name="connsiteX0" fmla="*/ 1031977 w 1032154"/>
                <a:gd name="connsiteY0" fmla="*/ 558 h 754132"/>
                <a:gd name="connsiteX1" fmla="*/ 932493 w 1032154"/>
                <a:gd name="connsiteY1" fmla="*/ 148725 h 754132"/>
                <a:gd name="connsiteX2" fmla="*/ 845710 w 1032154"/>
                <a:gd name="connsiteY2" fmla="*/ 341342 h 754132"/>
                <a:gd name="connsiteX3" fmla="*/ 767393 w 1032154"/>
                <a:gd name="connsiteY3" fmla="*/ 423892 h 754132"/>
                <a:gd name="connsiteX4" fmla="*/ 623460 w 1032154"/>
                <a:gd name="connsiteY4" fmla="*/ 580525 h 754132"/>
                <a:gd name="connsiteX5" fmla="*/ 509160 w 1032154"/>
                <a:gd name="connsiteY5" fmla="*/ 671542 h 754132"/>
                <a:gd name="connsiteX6" fmla="*/ 424493 w 1032154"/>
                <a:gd name="connsiteY6" fmla="*/ 726575 h 754132"/>
                <a:gd name="connsiteX7" fmla="*/ 327127 w 1032154"/>
                <a:gd name="connsiteY7" fmla="*/ 754092 h 754132"/>
                <a:gd name="connsiteX8" fmla="*/ 174727 w 1032154"/>
                <a:gd name="connsiteY8" fmla="*/ 730808 h 754132"/>
                <a:gd name="connsiteX9" fmla="*/ 62543 w 1032154"/>
                <a:gd name="connsiteY9" fmla="*/ 660958 h 754132"/>
                <a:gd name="connsiteX10" fmla="*/ 1160 w 1032154"/>
                <a:gd name="connsiteY10" fmla="*/ 544542 h 754132"/>
                <a:gd name="connsiteX11" fmla="*/ 28677 w 1032154"/>
                <a:gd name="connsiteY11" fmla="*/ 595342 h 754132"/>
                <a:gd name="connsiteX12" fmla="*/ 104877 w 1032154"/>
                <a:gd name="connsiteY12" fmla="*/ 684242 h 754132"/>
                <a:gd name="connsiteX13" fmla="*/ 348293 w 1032154"/>
                <a:gd name="connsiteY13" fmla="*/ 737158 h 754132"/>
                <a:gd name="connsiteX14" fmla="*/ 492227 w 1032154"/>
                <a:gd name="connsiteY14" fmla="*/ 680008 h 754132"/>
                <a:gd name="connsiteX15" fmla="*/ 629810 w 1032154"/>
                <a:gd name="connsiteY15" fmla="*/ 546658 h 754132"/>
                <a:gd name="connsiteX16" fmla="*/ 799143 w 1032154"/>
                <a:gd name="connsiteY16" fmla="*/ 370975 h 754132"/>
                <a:gd name="connsiteX17" fmla="*/ 856293 w 1032154"/>
                <a:gd name="connsiteY17" fmla="*/ 267258 h 754132"/>
                <a:gd name="connsiteX18" fmla="*/ 900743 w 1032154"/>
                <a:gd name="connsiteY18" fmla="*/ 176242 h 754132"/>
                <a:gd name="connsiteX19" fmla="*/ 955777 w 1032154"/>
                <a:gd name="connsiteY19" fmla="*/ 100042 h 754132"/>
                <a:gd name="connsiteX20" fmla="*/ 1031977 w 1032154"/>
                <a:gd name="connsiteY20" fmla="*/ 558 h 75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2154" h="754132">
                  <a:moveTo>
                    <a:pt x="1031977" y="558"/>
                  </a:moveTo>
                  <a:cubicBezTo>
                    <a:pt x="1028096" y="8672"/>
                    <a:pt x="963537" y="91928"/>
                    <a:pt x="932493" y="148725"/>
                  </a:cubicBezTo>
                  <a:cubicBezTo>
                    <a:pt x="901449" y="205522"/>
                    <a:pt x="873227" y="295481"/>
                    <a:pt x="845710" y="341342"/>
                  </a:cubicBezTo>
                  <a:cubicBezTo>
                    <a:pt x="818193" y="387203"/>
                    <a:pt x="804435" y="384028"/>
                    <a:pt x="767393" y="423892"/>
                  </a:cubicBezTo>
                  <a:cubicBezTo>
                    <a:pt x="730351" y="463756"/>
                    <a:pt x="666499" y="539250"/>
                    <a:pt x="623460" y="580525"/>
                  </a:cubicBezTo>
                  <a:cubicBezTo>
                    <a:pt x="580421" y="621800"/>
                    <a:pt x="542321" y="647200"/>
                    <a:pt x="509160" y="671542"/>
                  </a:cubicBezTo>
                  <a:cubicBezTo>
                    <a:pt x="475999" y="695884"/>
                    <a:pt x="454832" y="712817"/>
                    <a:pt x="424493" y="726575"/>
                  </a:cubicBezTo>
                  <a:cubicBezTo>
                    <a:pt x="394154" y="740333"/>
                    <a:pt x="368755" y="753386"/>
                    <a:pt x="327127" y="754092"/>
                  </a:cubicBezTo>
                  <a:cubicBezTo>
                    <a:pt x="285499" y="754798"/>
                    <a:pt x="218824" y="746330"/>
                    <a:pt x="174727" y="730808"/>
                  </a:cubicBezTo>
                  <a:cubicBezTo>
                    <a:pt x="130630" y="715286"/>
                    <a:pt x="91471" y="692002"/>
                    <a:pt x="62543" y="660958"/>
                  </a:cubicBezTo>
                  <a:cubicBezTo>
                    <a:pt x="33615" y="629914"/>
                    <a:pt x="6804" y="555478"/>
                    <a:pt x="1160" y="544542"/>
                  </a:cubicBezTo>
                  <a:cubicBezTo>
                    <a:pt x="-4484" y="533606"/>
                    <a:pt x="11391" y="572059"/>
                    <a:pt x="28677" y="595342"/>
                  </a:cubicBezTo>
                  <a:cubicBezTo>
                    <a:pt x="45963" y="618625"/>
                    <a:pt x="51608" y="660606"/>
                    <a:pt x="104877" y="684242"/>
                  </a:cubicBezTo>
                  <a:cubicBezTo>
                    <a:pt x="158146" y="707878"/>
                    <a:pt x="283735" y="737864"/>
                    <a:pt x="348293" y="737158"/>
                  </a:cubicBezTo>
                  <a:cubicBezTo>
                    <a:pt x="412851" y="736452"/>
                    <a:pt x="445308" y="711758"/>
                    <a:pt x="492227" y="680008"/>
                  </a:cubicBezTo>
                  <a:cubicBezTo>
                    <a:pt x="539146" y="648258"/>
                    <a:pt x="578657" y="598163"/>
                    <a:pt x="629810" y="546658"/>
                  </a:cubicBezTo>
                  <a:cubicBezTo>
                    <a:pt x="680963" y="495153"/>
                    <a:pt x="761396" y="417542"/>
                    <a:pt x="799143" y="370975"/>
                  </a:cubicBezTo>
                  <a:cubicBezTo>
                    <a:pt x="836890" y="324408"/>
                    <a:pt x="839360" y="299713"/>
                    <a:pt x="856293" y="267258"/>
                  </a:cubicBezTo>
                  <a:cubicBezTo>
                    <a:pt x="873226" y="234803"/>
                    <a:pt x="884162" y="204111"/>
                    <a:pt x="900743" y="176242"/>
                  </a:cubicBezTo>
                  <a:cubicBezTo>
                    <a:pt x="917324" y="148373"/>
                    <a:pt x="936374" y="125089"/>
                    <a:pt x="955777" y="100042"/>
                  </a:cubicBezTo>
                  <a:cubicBezTo>
                    <a:pt x="975180" y="74995"/>
                    <a:pt x="1035858" y="-7556"/>
                    <a:pt x="1031977" y="55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865A488-BAE0-4CD3-8400-6B29006A82E2}"/>
                </a:ext>
              </a:extLst>
            </p:cNvPr>
            <p:cNvSpPr/>
            <p:nvPr/>
          </p:nvSpPr>
          <p:spPr>
            <a:xfrm>
              <a:off x="4415227" y="6765948"/>
              <a:ext cx="65799" cy="484932"/>
            </a:xfrm>
            <a:custGeom>
              <a:avLst/>
              <a:gdLst>
                <a:gd name="connsiteX0" fmla="*/ 53056 w 65799"/>
                <a:gd name="connsiteY0" fmla="*/ 1035 h 484932"/>
                <a:gd name="connsiteX1" fmla="*/ 21306 w 65799"/>
                <a:gd name="connsiteY1" fmla="*/ 62419 h 484932"/>
                <a:gd name="connsiteX2" fmla="*/ 140 w 65799"/>
                <a:gd name="connsiteY2" fmla="*/ 191535 h 484932"/>
                <a:gd name="connsiteX3" fmla="*/ 14956 w 65799"/>
                <a:gd name="connsiteY3" fmla="*/ 346052 h 484932"/>
                <a:gd name="connsiteX4" fmla="*/ 65756 w 65799"/>
                <a:gd name="connsiteY4" fmla="*/ 483635 h 484932"/>
                <a:gd name="connsiteX5" fmla="*/ 23423 w 65799"/>
                <a:gd name="connsiteY5" fmla="*/ 409552 h 484932"/>
                <a:gd name="connsiteX6" fmla="*/ 4373 w 65799"/>
                <a:gd name="connsiteY6" fmla="*/ 316419 h 484932"/>
                <a:gd name="connsiteX7" fmla="*/ 21306 w 65799"/>
                <a:gd name="connsiteY7" fmla="*/ 200002 h 484932"/>
                <a:gd name="connsiteX8" fmla="*/ 34006 w 65799"/>
                <a:gd name="connsiteY8" fmla="*/ 108985 h 484932"/>
                <a:gd name="connsiteX9" fmla="*/ 53056 w 65799"/>
                <a:gd name="connsiteY9" fmla="*/ 1035 h 4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799" h="484932">
                  <a:moveTo>
                    <a:pt x="53056" y="1035"/>
                  </a:moveTo>
                  <a:cubicBezTo>
                    <a:pt x="50939" y="-6726"/>
                    <a:pt x="30125" y="30669"/>
                    <a:pt x="21306" y="62419"/>
                  </a:cubicBezTo>
                  <a:cubicBezTo>
                    <a:pt x="12487" y="94169"/>
                    <a:pt x="1198" y="144263"/>
                    <a:pt x="140" y="191535"/>
                  </a:cubicBezTo>
                  <a:cubicBezTo>
                    <a:pt x="-918" y="238807"/>
                    <a:pt x="4020" y="297369"/>
                    <a:pt x="14956" y="346052"/>
                  </a:cubicBezTo>
                  <a:cubicBezTo>
                    <a:pt x="25892" y="394735"/>
                    <a:pt x="64345" y="473052"/>
                    <a:pt x="65756" y="483635"/>
                  </a:cubicBezTo>
                  <a:cubicBezTo>
                    <a:pt x="67167" y="494218"/>
                    <a:pt x="33653" y="437421"/>
                    <a:pt x="23423" y="409552"/>
                  </a:cubicBezTo>
                  <a:cubicBezTo>
                    <a:pt x="13192" y="381683"/>
                    <a:pt x="4726" y="351344"/>
                    <a:pt x="4373" y="316419"/>
                  </a:cubicBezTo>
                  <a:cubicBezTo>
                    <a:pt x="4020" y="281494"/>
                    <a:pt x="16367" y="234574"/>
                    <a:pt x="21306" y="200002"/>
                  </a:cubicBezTo>
                  <a:cubicBezTo>
                    <a:pt x="26245" y="165430"/>
                    <a:pt x="28714" y="142499"/>
                    <a:pt x="34006" y="108985"/>
                  </a:cubicBezTo>
                  <a:cubicBezTo>
                    <a:pt x="39298" y="75471"/>
                    <a:pt x="55173" y="8796"/>
                    <a:pt x="53056" y="10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BE12D31E-2427-45B2-AE70-0A2F99754016}"/>
                </a:ext>
              </a:extLst>
            </p:cNvPr>
            <p:cNvSpPr/>
            <p:nvPr/>
          </p:nvSpPr>
          <p:spPr>
            <a:xfrm>
              <a:off x="4374415" y="6328678"/>
              <a:ext cx="204396" cy="488332"/>
            </a:xfrm>
            <a:custGeom>
              <a:avLst/>
              <a:gdLst>
                <a:gd name="connsiteX0" fmla="*/ 174302 w 204396"/>
                <a:gd name="connsiteY0" fmla="*/ 155 h 488332"/>
                <a:gd name="connsiteX1" fmla="*/ 184885 w 204396"/>
                <a:gd name="connsiteY1" fmla="*/ 63655 h 488332"/>
                <a:gd name="connsiteX2" fmla="*/ 148902 w 204396"/>
                <a:gd name="connsiteY2" fmla="*/ 122922 h 488332"/>
                <a:gd name="connsiteX3" fmla="*/ 57885 w 204396"/>
                <a:gd name="connsiteY3" fmla="*/ 228755 h 488332"/>
                <a:gd name="connsiteX4" fmla="*/ 7085 w 204396"/>
                <a:gd name="connsiteY4" fmla="*/ 330355 h 488332"/>
                <a:gd name="connsiteX5" fmla="*/ 2852 w 204396"/>
                <a:gd name="connsiteY5" fmla="*/ 438305 h 488332"/>
                <a:gd name="connsiteX6" fmla="*/ 30368 w 204396"/>
                <a:gd name="connsiteY6" fmla="*/ 484872 h 488332"/>
                <a:gd name="connsiteX7" fmla="*/ 68468 w 204396"/>
                <a:gd name="connsiteY7" fmla="*/ 478522 h 488332"/>
                <a:gd name="connsiteX8" fmla="*/ 100218 w 204396"/>
                <a:gd name="connsiteY8" fmla="*/ 427722 h 488332"/>
                <a:gd name="connsiteX9" fmla="*/ 70585 w 204396"/>
                <a:gd name="connsiteY9" fmla="*/ 465822 h 488332"/>
                <a:gd name="connsiteX10" fmla="*/ 40952 w 204396"/>
                <a:gd name="connsiteY10" fmla="*/ 453122 h 488332"/>
                <a:gd name="connsiteX11" fmla="*/ 28252 w 204396"/>
                <a:gd name="connsiteY11" fmla="*/ 400205 h 488332"/>
                <a:gd name="connsiteX12" fmla="*/ 38835 w 204396"/>
                <a:gd name="connsiteY12" fmla="*/ 300722 h 488332"/>
                <a:gd name="connsiteX13" fmla="*/ 91752 w 204396"/>
                <a:gd name="connsiteY13" fmla="*/ 224522 h 488332"/>
                <a:gd name="connsiteX14" fmla="*/ 180652 w 204396"/>
                <a:gd name="connsiteY14" fmla="*/ 101755 h 488332"/>
                <a:gd name="connsiteX15" fmla="*/ 203935 w 204396"/>
                <a:gd name="connsiteY15" fmla="*/ 46722 h 488332"/>
                <a:gd name="connsiteX16" fmla="*/ 174302 w 204396"/>
                <a:gd name="connsiteY16" fmla="*/ 155 h 48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396" h="488332">
                  <a:moveTo>
                    <a:pt x="174302" y="155"/>
                  </a:moveTo>
                  <a:cubicBezTo>
                    <a:pt x="171127" y="2977"/>
                    <a:pt x="189118" y="43194"/>
                    <a:pt x="184885" y="63655"/>
                  </a:cubicBezTo>
                  <a:cubicBezTo>
                    <a:pt x="180652" y="84116"/>
                    <a:pt x="170069" y="95405"/>
                    <a:pt x="148902" y="122922"/>
                  </a:cubicBezTo>
                  <a:cubicBezTo>
                    <a:pt x="127735" y="150439"/>
                    <a:pt x="81521" y="194183"/>
                    <a:pt x="57885" y="228755"/>
                  </a:cubicBezTo>
                  <a:cubicBezTo>
                    <a:pt x="34249" y="263327"/>
                    <a:pt x="16257" y="295430"/>
                    <a:pt x="7085" y="330355"/>
                  </a:cubicBezTo>
                  <a:cubicBezTo>
                    <a:pt x="-2087" y="365280"/>
                    <a:pt x="-1029" y="412552"/>
                    <a:pt x="2852" y="438305"/>
                  </a:cubicBezTo>
                  <a:cubicBezTo>
                    <a:pt x="6732" y="464058"/>
                    <a:pt x="19432" y="478169"/>
                    <a:pt x="30368" y="484872"/>
                  </a:cubicBezTo>
                  <a:cubicBezTo>
                    <a:pt x="41304" y="491575"/>
                    <a:pt x="56826" y="488047"/>
                    <a:pt x="68468" y="478522"/>
                  </a:cubicBezTo>
                  <a:cubicBezTo>
                    <a:pt x="80110" y="468997"/>
                    <a:pt x="99865" y="429839"/>
                    <a:pt x="100218" y="427722"/>
                  </a:cubicBezTo>
                  <a:cubicBezTo>
                    <a:pt x="100571" y="425605"/>
                    <a:pt x="80463" y="461589"/>
                    <a:pt x="70585" y="465822"/>
                  </a:cubicBezTo>
                  <a:cubicBezTo>
                    <a:pt x="60707" y="470055"/>
                    <a:pt x="48007" y="464058"/>
                    <a:pt x="40952" y="453122"/>
                  </a:cubicBezTo>
                  <a:cubicBezTo>
                    <a:pt x="33897" y="442186"/>
                    <a:pt x="28605" y="425605"/>
                    <a:pt x="28252" y="400205"/>
                  </a:cubicBezTo>
                  <a:cubicBezTo>
                    <a:pt x="27899" y="374805"/>
                    <a:pt x="28252" y="330003"/>
                    <a:pt x="38835" y="300722"/>
                  </a:cubicBezTo>
                  <a:cubicBezTo>
                    <a:pt x="49418" y="271441"/>
                    <a:pt x="68116" y="257683"/>
                    <a:pt x="91752" y="224522"/>
                  </a:cubicBezTo>
                  <a:cubicBezTo>
                    <a:pt x="115388" y="191361"/>
                    <a:pt x="161955" y="131388"/>
                    <a:pt x="180652" y="101755"/>
                  </a:cubicBezTo>
                  <a:cubicBezTo>
                    <a:pt x="199349" y="72122"/>
                    <a:pt x="199349" y="59775"/>
                    <a:pt x="203935" y="46722"/>
                  </a:cubicBezTo>
                  <a:cubicBezTo>
                    <a:pt x="208521" y="33669"/>
                    <a:pt x="177477" y="-2667"/>
                    <a:pt x="174302" y="1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9C2408DA-6CAE-4F94-BB6D-6ED228F631FC}"/>
                </a:ext>
              </a:extLst>
            </p:cNvPr>
            <p:cNvSpPr/>
            <p:nvPr/>
          </p:nvSpPr>
          <p:spPr>
            <a:xfrm>
              <a:off x="4461886" y="6118878"/>
              <a:ext cx="201542" cy="666139"/>
            </a:xfrm>
            <a:custGeom>
              <a:avLst/>
              <a:gdLst>
                <a:gd name="connsiteX0" fmla="*/ 47 w 201542"/>
                <a:gd name="connsiteY0" fmla="*/ 665039 h 666139"/>
                <a:gd name="connsiteX1" fmla="*/ 25447 w 201542"/>
                <a:gd name="connsiteY1" fmla="*/ 508405 h 666139"/>
                <a:gd name="connsiteX2" fmla="*/ 57197 w 201542"/>
                <a:gd name="connsiteY2" fmla="*/ 396222 h 666139"/>
                <a:gd name="connsiteX3" fmla="*/ 129164 w 201542"/>
                <a:gd name="connsiteY3" fmla="*/ 165505 h 666139"/>
                <a:gd name="connsiteX4" fmla="*/ 201131 w 201542"/>
                <a:gd name="connsiteY4" fmla="*/ 405 h 666139"/>
                <a:gd name="connsiteX5" fmla="*/ 156681 w 201542"/>
                <a:gd name="connsiteY5" fmla="*/ 123172 h 666139"/>
                <a:gd name="connsiteX6" fmla="*/ 116464 w 201542"/>
                <a:gd name="connsiteY6" fmla="*/ 258639 h 666139"/>
                <a:gd name="connsiteX7" fmla="*/ 31797 w 201542"/>
                <a:gd name="connsiteY7" fmla="*/ 563439 h 666139"/>
                <a:gd name="connsiteX8" fmla="*/ 47 w 201542"/>
                <a:gd name="connsiteY8" fmla="*/ 665039 h 66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42" h="666139">
                  <a:moveTo>
                    <a:pt x="47" y="665039"/>
                  </a:moveTo>
                  <a:cubicBezTo>
                    <a:pt x="-1011" y="655867"/>
                    <a:pt x="15922" y="553208"/>
                    <a:pt x="25447" y="508405"/>
                  </a:cubicBezTo>
                  <a:cubicBezTo>
                    <a:pt x="34972" y="463602"/>
                    <a:pt x="39911" y="453372"/>
                    <a:pt x="57197" y="396222"/>
                  </a:cubicBezTo>
                  <a:cubicBezTo>
                    <a:pt x="74483" y="339072"/>
                    <a:pt x="105175" y="231474"/>
                    <a:pt x="129164" y="165505"/>
                  </a:cubicBezTo>
                  <a:cubicBezTo>
                    <a:pt x="153153" y="99536"/>
                    <a:pt x="196545" y="7460"/>
                    <a:pt x="201131" y="405"/>
                  </a:cubicBezTo>
                  <a:cubicBezTo>
                    <a:pt x="205717" y="-6650"/>
                    <a:pt x="170792" y="80133"/>
                    <a:pt x="156681" y="123172"/>
                  </a:cubicBezTo>
                  <a:cubicBezTo>
                    <a:pt x="142570" y="166211"/>
                    <a:pt x="137278" y="185261"/>
                    <a:pt x="116464" y="258639"/>
                  </a:cubicBezTo>
                  <a:cubicBezTo>
                    <a:pt x="95650" y="332017"/>
                    <a:pt x="49083" y="502056"/>
                    <a:pt x="31797" y="563439"/>
                  </a:cubicBezTo>
                  <a:cubicBezTo>
                    <a:pt x="14511" y="624822"/>
                    <a:pt x="1105" y="674211"/>
                    <a:pt x="47" y="6650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9710C69-3FE6-44B1-9AE1-F59BACFF6421}"/>
                </a:ext>
              </a:extLst>
            </p:cNvPr>
            <p:cNvSpPr/>
            <p:nvPr/>
          </p:nvSpPr>
          <p:spPr>
            <a:xfrm>
              <a:off x="4656507" y="5678614"/>
              <a:ext cx="807608" cy="455503"/>
            </a:xfrm>
            <a:custGeom>
              <a:avLst/>
              <a:gdLst>
                <a:gd name="connsiteX0" fmla="*/ 160 w 807608"/>
                <a:gd name="connsiteY0" fmla="*/ 455486 h 455503"/>
                <a:gd name="connsiteX1" fmla="*/ 70010 w 807608"/>
                <a:gd name="connsiteY1" fmla="*/ 298853 h 455503"/>
                <a:gd name="connsiteX2" fmla="*/ 169493 w 807608"/>
                <a:gd name="connsiteY2" fmla="*/ 190903 h 455503"/>
                <a:gd name="connsiteX3" fmla="*/ 311310 w 807608"/>
                <a:gd name="connsiteY3" fmla="*/ 80836 h 455503"/>
                <a:gd name="connsiteX4" fmla="*/ 525093 w 807608"/>
                <a:gd name="connsiteY4" fmla="*/ 10986 h 455503"/>
                <a:gd name="connsiteX5" fmla="*/ 666910 w 807608"/>
                <a:gd name="connsiteY5" fmla="*/ 403 h 455503"/>
                <a:gd name="connsiteX6" fmla="*/ 806610 w 807608"/>
                <a:gd name="connsiteY6" fmla="*/ 13103 h 455503"/>
                <a:gd name="connsiteX7" fmla="*/ 713476 w 807608"/>
                <a:gd name="connsiteY7" fmla="*/ 15219 h 455503"/>
                <a:gd name="connsiteX8" fmla="*/ 429843 w 807608"/>
                <a:gd name="connsiteY8" fmla="*/ 57553 h 455503"/>
                <a:gd name="connsiteX9" fmla="*/ 89060 w 807608"/>
                <a:gd name="connsiteY9" fmla="*/ 307319 h 455503"/>
                <a:gd name="connsiteX10" fmla="*/ 160 w 807608"/>
                <a:gd name="connsiteY10" fmla="*/ 455486 h 45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608" h="455503">
                  <a:moveTo>
                    <a:pt x="160" y="455486"/>
                  </a:moveTo>
                  <a:cubicBezTo>
                    <a:pt x="-3015" y="454075"/>
                    <a:pt x="41788" y="342950"/>
                    <a:pt x="70010" y="298853"/>
                  </a:cubicBezTo>
                  <a:cubicBezTo>
                    <a:pt x="98232" y="254756"/>
                    <a:pt x="129276" y="227239"/>
                    <a:pt x="169493" y="190903"/>
                  </a:cubicBezTo>
                  <a:cubicBezTo>
                    <a:pt x="209710" y="154567"/>
                    <a:pt x="252043" y="110822"/>
                    <a:pt x="311310" y="80836"/>
                  </a:cubicBezTo>
                  <a:cubicBezTo>
                    <a:pt x="370577" y="50850"/>
                    <a:pt x="465826" y="24391"/>
                    <a:pt x="525093" y="10986"/>
                  </a:cubicBezTo>
                  <a:cubicBezTo>
                    <a:pt x="584360" y="-2419"/>
                    <a:pt x="619991" y="50"/>
                    <a:pt x="666910" y="403"/>
                  </a:cubicBezTo>
                  <a:cubicBezTo>
                    <a:pt x="713829" y="756"/>
                    <a:pt x="798849" y="10634"/>
                    <a:pt x="806610" y="13103"/>
                  </a:cubicBezTo>
                  <a:cubicBezTo>
                    <a:pt x="814371" y="15572"/>
                    <a:pt x="776271" y="7811"/>
                    <a:pt x="713476" y="15219"/>
                  </a:cubicBezTo>
                  <a:cubicBezTo>
                    <a:pt x="650682" y="22627"/>
                    <a:pt x="533912" y="8870"/>
                    <a:pt x="429843" y="57553"/>
                  </a:cubicBezTo>
                  <a:cubicBezTo>
                    <a:pt x="325774" y="106236"/>
                    <a:pt x="158205" y="241350"/>
                    <a:pt x="89060" y="307319"/>
                  </a:cubicBezTo>
                  <a:cubicBezTo>
                    <a:pt x="19916" y="373288"/>
                    <a:pt x="3335" y="456897"/>
                    <a:pt x="160" y="4554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539C25BA-13F0-4D49-9CA7-4FF69C27F58A}"/>
                </a:ext>
              </a:extLst>
            </p:cNvPr>
            <p:cNvSpPr/>
            <p:nvPr/>
          </p:nvSpPr>
          <p:spPr>
            <a:xfrm>
              <a:off x="5475423" y="5684616"/>
              <a:ext cx="471288" cy="561667"/>
            </a:xfrm>
            <a:custGeom>
              <a:avLst/>
              <a:gdLst>
                <a:gd name="connsiteX0" fmla="*/ 394 w 471288"/>
                <a:gd name="connsiteY0" fmla="*/ 751 h 561667"/>
                <a:gd name="connsiteX1" fmla="*/ 222644 w 471288"/>
                <a:gd name="connsiteY1" fmla="*/ 178551 h 561667"/>
                <a:gd name="connsiteX2" fmla="*/ 383510 w 471288"/>
                <a:gd name="connsiteY2" fmla="*/ 347884 h 561667"/>
                <a:gd name="connsiteX3" fmla="*/ 453360 w 471288"/>
                <a:gd name="connsiteY3" fmla="*/ 487584 h 561667"/>
                <a:gd name="connsiteX4" fmla="*/ 457594 w 471288"/>
                <a:gd name="connsiteY4" fmla="*/ 561667 h 561667"/>
                <a:gd name="connsiteX5" fmla="*/ 466060 w 471288"/>
                <a:gd name="connsiteY5" fmla="*/ 487584 h 561667"/>
                <a:gd name="connsiteX6" fmla="*/ 368694 w 471288"/>
                <a:gd name="connsiteY6" fmla="*/ 288617 h 561667"/>
                <a:gd name="connsiteX7" fmla="*/ 173960 w 471288"/>
                <a:gd name="connsiteY7" fmla="*/ 121401 h 561667"/>
                <a:gd name="connsiteX8" fmla="*/ 394 w 471288"/>
                <a:gd name="connsiteY8" fmla="*/ 751 h 56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288" h="561667">
                  <a:moveTo>
                    <a:pt x="394" y="751"/>
                  </a:moveTo>
                  <a:cubicBezTo>
                    <a:pt x="8508" y="10276"/>
                    <a:pt x="158791" y="120696"/>
                    <a:pt x="222644" y="178551"/>
                  </a:cubicBezTo>
                  <a:cubicBezTo>
                    <a:pt x="286497" y="236406"/>
                    <a:pt x="345057" y="296379"/>
                    <a:pt x="383510" y="347884"/>
                  </a:cubicBezTo>
                  <a:cubicBezTo>
                    <a:pt x="421963" y="399389"/>
                    <a:pt x="441013" y="451954"/>
                    <a:pt x="453360" y="487584"/>
                  </a:cubicBezTo>
                  <a:cubicBezTo>
                    <a:pt x="465707" y="523215"/>
                    <a:pt x="455477" y="561667"/>
                    <a:pt x="457594" y="561667"/>
                  </a:cubicBezTo>
                  <a:cubicBezTo>
                    <a:pt x="459711" y="561667"/>
                    <a:pt x="480877" y="533092"/>
                    <a:pt x="466060" y="487584"/>
                  </a:cubicBezTo>
                  <a:cubicBezTo>
                    <a:pt x="451243" y="442076"/>
                    <a:pt x="417377" y="349647"/>
                    <a:pt x="368694" y="288617"/>
                  </a:cubicBezTo>
                  <a:cubicBezTo>
                    <a:pt x="320011" y="227587"/>
                    <a:pt x="236754" y="168320"/>
                    <a:pt x="173960" y="121401"/>
                  </a:cubicBezTo>
                  <a:cubicBezTo>
                    <a:pt x="111166" y="74482"/>
                    <a:pt x="-7720" y="-8774"/>
                    <a:pt x="394" y="7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70F33E0D-5D63-4EC0-8D9F-16A0D74DA2EE}"/>
                </a:ext>
              </a:extLst>
            </p:cNvPr>
            <p:cNvSpPr/>
            <p:nvPr/>
          </p:nvSpPr>
          <p:spPr>
            <a:xfrm>
              <a:off x="5883775" y="6212404"/>
              <a:ext cx="67207" cy="516036"/>
            </a:xfrm>
            <a:custGeom>
              <a:avLst/>
              <a:gdLst>
                <a:gd name="connsiteX0" fmla="*/ 61942 w 67207"/>
                <a:gd name="connsiteY0" fmla="*/ 13 h 516036"/>
                <a:gd name="connsiteX1" fmla="*/ 64058 w 67207"/>
                <a:gd name="connsiteY1" fmla="*/ 162996 h 516036"/>
                <a:gd name="connsiteX2" fmla="*/ 23842 w 67207"/>
                <a:gd name="connsiteY2" fmla="*/ 347146 h 516036"/>
                <a:gd name="connsiteX3" fmla="*/ 6908 w 67207"/>
                <a:gd name="connsiteY3" fmla="*/ 410646 h 516036"/>
                <a:gd name="connsiteX4" fmla="*/ 558 w 67207"/>
                <a:gd name="connsiteY4" fmla="*/ 510129 h 516036"/>
                <a:gd name="connsiteX5" fmla="*/ 558 w 67207"/>
                <a:gd name="connsiteY5" fmla="*/ 497429 h 516036"/>
                <a:gd name="connsiteX6" fmla="*/ 2675 w 67207"/>
                <a:gd name="connsiteY6" fmla="*/ 438163 h 516036"/>
                <a:gd name="connsiteX7" fmla="*/ 25958 w 67207"/>
                <a:gd name="connsiteY7" fmla="*/ 273063 h 516036"/>
                <a:gd name="connsiteX8" fmla="*/ 40775 w 67207"/>
                <a:gd name="connsiteY8" fmla="*/ 154529 h 516036"/>
                <a:gd name="connsiteX9" fmla="*/ 61942 w 67207"/>
                <a:gd name="connsiteY9" fmla="*/ 13 h 51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07" h="516036">
                  <a:moveTo>
                    <a:pt x="61942" y="13"/>
                  </a:moveTo>
                  <a:cubicBezTo>
                    <a:pt x="65822" y="1424"/>
                    <a:pt x="70408" y="105141"/>
                    <a:pt x="64058" y="162996"/>
                  </a:cubicBezTo>
                  <a:cubicBezTo>
                    <a:pt x="57708" y="220852"/>
                    <a:pt x="33367" y="305871"/>
                    <a:pt x="23842" y="347146"/>
                  </a:cubicBezTo>
                  <a:cubicBezTo>
                    <a:pt x="14317" y="388421"/>
                    <a:pt x="10789" y="383482"/>
                    <a:pt x="6908" y="410646"/>
                  </a:cubicBezTo>
                  <a:cubicBezTo>
                    <a:pt x="3027" y="437810"/>
                    <a:pt x="1616" y="495665"/>
                    <a:pt x="558" y="510129"/>
                  </a:cubicBezTo>
                  <a:cubicBezTo>
                    <a:pt x="-500" y="524593"/>
                    <a:pt x="205" y="509423"/>
                    <a:pt x="558" y="497429"/>
                  </a:cubicBezTo>
                  <a:cubicBezTo>
                    <a:pt x="911" y="485435"/>
                    <a:pt x="-1558" y="475557"/>
                    <a:pt x="2675" y="438163"/>
                  </a:cubicBezTo>
                  <a:cubicBezTo>
                    <a:pt x="6908" y="400769"/>
                    <a:pt x="19608" y="320335"/>
                    <a:pt x="25958" y="273063"/>
                  </a:cubicBezTo>
                  <a:cubicBezTo>
                    <a:pt x="32308" y="225791"/>
                    <a:pt x="37247" y="200037"/>
                    <a:pt x="40775" y="154529"/>
                  </a:cubicBezTo>
                  <a:cubicBezTo>
                    <a:pt x="44303" y="109021"/>
                    <a:pt x="58062" y="-1398"/>
                    <a:pt x="61942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E2DEBBA3-FD33-4F83-A863-9DF73F0EC798}"/>
                </a:ext>
              </a:extLst>
            </p:cNvPr>
            <p:cNvSpPr/>
            <p:nvPr/>
          </p:nvSpPr>
          <p:spPr>
            <a:xfrm>
              <a:off x="5778491" y="6723829"/>
              <a:ext cx="164927" cy="104583"/>
            </a:xfrm>
            <a:custGeom>
              <a:avLst/>
              <a:gdLst>
                <a:gd name="connsiteX0" fmla="*/ 9 w 164927"/>
                <a:gd name="connsiteY0" fmla="*/ 104538 h 104583"/>
                <a:gd name="connsiteX1" fmla="*/ 57159 w 164927"/>
                <a:gd name="connsiteY1" fmla="*/ 17754 h 104583"/>
                <a:gd name="connsiteX2" fmla="*/ 122776 w 164927"/>
                <a:gd name="connsiteY2" fmla="*/ 7171 h 104583"/>
                <a:gd name="connsiteX3" fmla="*/ 162992 w 164927"/>
                <a:gd name="connsiteY3" fmla="*/ 7171 h 104583"/>
                <a:gd name="connsiteX4" fmla="*/ 61392 w 164927"/>
                <a:gd name="connsiteY4" fmla="*/ 5054 h 104583"/>
                <a:gd name="connsiteX5" fmla="*/ 9 w 164927"/>
                <a:gd name="connsiteY5" fmla="*/ 104538 h 10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927" h="104583">
                  <a:moveTo>
                    <a:pt x="9" y="104538"/>
                  </a:moveTo>
                  <a:cubicBezTo>
                    <a:pt x="-697" y="106655"/>
                    <a:pt x="36698" y="33982"/>
                    <a:pt x="57159" y="17754"/>
                  </a:cubicBezTo>
                  <a:cubicBezTo>
                    <a:pt x="77620" y="1526"/>
                    <a:pt x="105137" y="8935"/>
                    <a:pt x="122776" y="7171"/>
                  </a:cubicBezTo>
                  <a:cubicBezTo>
                    <a:pt x="140415" y="5407"/>
                    <a:pt x="173223" y="7524"/>
                    <a:pt x="162992" y="7171"/>
                  </a:cubicBezTo>
                  <a:cubicBezTo>
                    <a:pt x="152761" y="6818"/>
                    <a:pt x="91378" y="-7293"/>
                    <a:pt x="61392" y="5054"/>
                  </a:cubicBezTo>
                  <a:cubicBezTo>
                    <a:pt x="31406" y="17401"/>
                    <a:pt x="715" y="102421"/>
                    <a:pt x="9" y="10453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73B7C748-57BC-4590-93D1-2BD167054E02}"/>
                </a:ext>
              </a:extLst>
            </p:cNvPr>
            <p:cNvSpPr/>
            <p:nvPr/>
          </p:nvSpPr>
          <p:spPr>
            <a:xfrm>
              <a:off x="5651484" y="6733062"/>
              <a:ext cx="283833" cy="494712"/>
            </a:xfrm>
            <a:custGeom>
              <a:avLst/>
              <a:gdLst>
                <a:gd name="connsiteX0" fmla="*/ 283649 w 283833"/>
                <a:gd name="connsiteY0" fmla="*/ 55 h 494712"/>
                <a:gd name="connsiteX1" fmla="*/ 249783 w 283833"/>
                <a:gd name="connsiteY1" fmla="*/ 80488 h 494712"/>
                <a:gd name="connsiteX2" fmla="*/ 245549 w 283833"/>
                <a:gd name="connsiteY2" fmla="*/ 143988 h 494712"/>
                <a:gd name="connsiteX3" fmla="*/ 234966 w 283833"/>
                <a:gd name="connsiteY3" fmla="*/ 175738 h 494712"/>
                <a:gd name="connsiteX4" fmla="*/ 218033 w 283833"/>
                <a:gd name="connsiteY4" fmla="*/ 213838 h 494712"/>
                <a:gd name="connsiteX5" fmla="*/ 228616 w 283833"/>
                <a:gd name="connsiteY5" fmla="*/ 296388 h 494712"/>
                <a:gd name="connsiteX6" fmla="*/ 220149 w 283833"/>
                <a:gd name="connsiteY6" fmla="*/ 364121 h 494712"/>
                <a:gd name="connsiteX7" fmla="*/ 173583 w 283833"/>
                <a:gd name="connsiteY7" fmla="*/ 448788 h 494712"/>
                <a:gd name="connsiteX8" fmla="*/ 122783 w 283833"/>
                <a:gd name="connsiteY8" fmla="*/ 489005 h 494712"/>
                <a:gd name="connsiteX9" fmla="*/ 61399 w 283833"/>
                <a:gd name="connsiteY9" fmla="*/ 489005 h 494712"/>
                <a:gd name="connsiteX10" fmla="*/ 31766 w 283833"/>
                <a:gd name="connsiteY10" fmla="*/ 438205 h 494712"/>
                <a:gd name="connsiteX11" fmla="*/ 19066 w 283833"/>
                <a:gd name="connsiteY11" fmla="*/ 412805 h 494712"/>
                <a:gd name="connsiteX12" fmla="*/ 8483 w 283833"/>
                <a:gd name="connsiteY12" fmla="*/ 389521 h 494712"/>
                <a:gd name="connsiteX13" fmla="*/ 19066 w 283833"/>
                <a:gd name="connsiteY13" fmla="*/ 342955 h 494712"/>
                <a:gd name="connsiteX14" fmla="*/ 2133 w 283833"/>
                <a:gd name="connsiteY14" fmla="*/ 381055 h 494712"/>
                <a:gd name="connsiteX15" fmla="*/ 76216 w 283833"/>
                <a:gd name="connsiteY15" fmla="*/ 472071 h 494712"/>
                <a:gd name="connsiteX16" fmla="*/ 141833 w 283833"/>
                <a:gd name="connsiteY16" fmla="*/ 472071 h 494712"/>
                <a:gd name="connsiteX17" fmla="*/ 196866 w 283833"/>
                <a:gd name="connsiteY17" fmla="*/ 389521 h 494712"/>
                <a:gd name="connsiteX18" fmla="*/ 218033 w 283833"/>
                <a:gd name="connsiteY18" fmla="*/ 317555 h 494712"/>
                <a:gd name="connsiteX19" fmla="*/ 224383 w 283833"/>
                <a:gd name="connsiteY19" fmla="*/ 224421 h 494712"/>
                <a:gd name="connsiteX20" fmla="*/ 224383 w 283833"/>
                <a:gd name="connsiteY20" fmla="*/ 179971 h 494712"/>
                <a:gd name="connsiteX21" fmla="*/ 232849 w 283833"/>
                <a:gd name="connsiteY21" fmla="*/ 93188 h 494712"/>
                <a:gd name="connsiteX22" fmla="*/ 283649 w 283833"/>
                <a:gd name="connsiteY22" fmla="*/ 55 h 49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3833" h="494712">
                  <a:moveTo>
                    <a:pt x="283649" y="55"/>
                  </a:moveTo>
                  <a:cubicBezTo>
                    <a:pt x="286471" y="-2062"/>
                    <a:pt x="256133" y="56499"/>
                    <a:pt x="249783" y="80488"/>
                  </a:cubicBezTo>
                  <a:cubicBezTo>
                    <a:pt x="243433" y="104477"/>
                    <a:pt x="248018" y="128113"/>
                    <a:pt x="245549" y="143988"/>
                  </a:cubicBezTo>
                  <a:cubicBezTo>
                    <a:pt x="243079" y="159863"/>
                    <a:pt x="239552" y="164096"/>
                    <a:pt x="234966" y="175738"/>
                  </a:cubicBezTo>
                  <a:cubicBezTo>
                    <a:pt x="230380" y="187380"/>
                    <a:pt x="219091" y="193730"/>
                    <a:pt x="218033" y="213838"/>
                  </a:cubicBezTo>
                  <a:cubicBezTo>
                    <a:pt x="216975" y="233946"/>
                    <a:pt x="228263" y="271341"/>
                    <a:pt x="228616" y="296388"/>
                  </a:cubicBezTo>
                  <a:cubicBezTo>
                    <a:pt x="228969" y="321435"/>
                    <a:pt x="229321" y="338721"/>
                    <a:pt x="220149" y="364121"/>
                  </a:cubicBezTo>
                  <a:cubicBezTo>
                    <a:pt x="210977" y="389521"/>
                    <a:pt x="189811" y="427974"/>
                    <a:pt x="173583" y="448788"/>
                  </a:cubicBezTo>
                  <a:cubicBezTo>
                    <a:pt x="157355" y="469602"/>
                    <a:pt x="141480" y="482302"/>
                    <a:pt x="122783" y="489005"/>
                  </a:cubicBezTo>
                  <a:cubicBezTo>
                    <a:pt x="104086" y="495708"/>
                    <a:pt x="76568" y="497472"/>
                    <a:pt x="61399" y="489005"/>
                  </a:cubicBezTo>
                  <a:cubicBezTo>
                    <a:pt x="46229" y="480538"/>
                    <a:pt x="38821" y="450905"/>
                    <a:pt x="31766" y="438205"/>
                  </a:cubicBezTo>
                  <a:cubicBezTo>
                    <a:pt x="24711" y="425505"/>
                    <a:pt x="22946" y="420919"/>
                    <a:pt x="19066" y="412805"/>
                  </a:cubicBezTo>
                  <a:cubicBezTo>
                    <a:pt x="15186" y="404691"/>
                    <a:pt x="8483" y="401163"/>
                    <a:pt x="8483" y="389521"/>
                  </a:cubicBezTo>
                  <a:cubicBezTo>
                    <a:pt x="8483" y="377879"/>
                    <a:pt x="20124" y="344366"/>
                    <a:pt x="19066" y="342955"/>
                  </a:cubicBezTo>
                  <a:cubicBezTo>
                    <a:pt x="18008" y="341544"/>
                    <a:pt x="-7392" y="359536"/>
                    <a:pt x="2133" y="381055"/>
                  </a:cubicBezTo>
                  <a:cubicBezTo>
                    <a:pt x="11658" y="402574"/>
                    <a:pt x="52933" y="456902"/>
                    <a:pt x="76216" y="472071"/>
                  </a:cubicBezTo>
                  <a:cubicBezTo>
                    <a:pt x="99499" y="487240"/>
                    <a:pt x="121725" y="485829"/>
                    <a:pt x="141833" y="472071"/>
                  </a:cubicBezTo>
                  <a:cubicBezTo>
                    <a:pt x="161941" y="458313"/>
                    <a:pt x="184166" y="415274"/>
                    <a:pt x="196866" y="389521"/>
                  </a:cubicBezTo>
                  <a:cubicBezTo>
                    <a:pt x="209566" y="363768"/>
                    <a:pt x="213447" y="345072"/>
                    <a:pt x="218033" y="317555"/>
                  </a:cubicBezTo>
                  <a:cubicBezTo>
                    <a:pt x="222619" y="290038"/>
                    <a:pt x="223325" y="247352"/>
                    <a:pt x="224383" y="224421"/>
                  </a:cubicBezTo>
                  <a:cubicBezTo>
                    <a:pt x="225441" y="201490"/>
                    <a:pt x="222972" y="201843"/>
                    <a:pt x="224383" y="179971"/>
                  </a:cubicBezTo>
                  <a:cubicBezTo>
                    <a:pt x="225794" y="158099"/>
                    <a:pt x="224030" y="121057"/>
                    <a:pt x="232849" y="93188"/>
                  </a:cubicBezTo>
                  <a:cubicBezTo>
                    <a:pt x="241668" y="65319"/>
                    <a:pt x="280827" y="2172"/>
                    <a:pt x="283649" y="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007079A3-FEB6-4BE1-A89F-292EB1F26676}"/>
                </a:ext>
              </a:extLst>
            </p:cNvPr>
            <p:cNvSpPr/>
            <p:nvPr/>
          </p:nvSpPr>
          <p:spPr>
            <a:xfrm>
              <a:off x="5816397" y="6864300"/>
              <a:ext cx="46856" cy="120700"/>
            </a:xfrm>
            <a:custGeom>
              <a:avLst/>
              <a:gdLst>
                <a:gd name="connsiteX0" fmla="*/ 4436 w 46856"/>
                <a:gd name="connsiteY0" fmla="*/ 50 h 120700"/>
                <a:gd name="connsiteX1" fmla="*/ 46770 w 46856"/>
                <a:gd name="connsiteY1" fmla="*/ 86833 h 120700"/>
                <a:gd name="connsiteX2" fmla="*/ 15020 w 46856"/>
                <a:gd name="connsiteY2" fmla="*/ 120700 h 120700"/>
                <a:gd name="connsiteX3" fmla="*/ 203 w 46856"/>
                <a:gd name="connsiteY3" fmla="*/ 86833 h 120700"/>
                <a:gd name="connsiteX4" fmla="*/ 6553 w 46856"/>
                <a:gd name="connsiteY4" fmla="*/ 74133 h 120700"/>
                <a:gd name="connsiteX5" fmla="*/ 4436 w 46856"/>
                <a:gd name="connsiteY5" fmla="*/ 50 h 1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56" h="120700">
                  <a:moveTo>
                    <a:pt x="4436" y="50"/>
                  </a:moveTo>
                  <a:cubicBezTo>
                    <a:pt x="11139" y="2167"/>
                    <a:pt x="45006" y="66725"/>
                    <a:pt x="46770" y="86833"/>
                  </a:cubicBezTo>
                  <a:cubicBezTo>
                    <a:pt x="48534" y="106941"/>
                    <a:pt x="22781" y="120700"/>
                    <a:pt x="15020" y="120700"/>
                  </a:cubicBezTo>
                  <a:cubicBezTo>
                    <a:pt x="7259" y="120700"/>
                    <a:pt x="1614" y="94594"/>
                    <a:pt x="203" y="86833"/>
                  </a:cubicBezTo>
                  <a:cubicBezTo>
                    <a:pt x="-1208" y="79072"/>
                    <a:pt x="5142" y="85422"/>
                    <a:pt x="6553" y="74133"/>
                  </a:cubicBezTo>
                  <a:cubicBezTo>
                    <a:pt x="7964" y="62844"/>
                    <a:pt x="-2267" y="-2067"/>
                    <a:pt x="4436" y="5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145A7976-E400-4958-95D9-820C3D73655C}"/>
                </a:ext>
              </a:extLst>
            </p:cNvPr>
            <p:cNvSpPr/>
            <p:nvPr/>
          </p:nvSpPr>
          <p:spPr>
            <a:xfrm>
              <a:off x="5687339" y="7053841"/>
              <a:ext cx="151041" cy="77326"/>
            </a:xfrm>
            <a:custGeom>
              <a:avLst/>
              <a:gdLst>
                <a:gd name="connsiteX0" fmla="*/ 144 w 151041"/>
                <a:gd name="connsiteY0" fmla="*/ 77209 h 77326"/>
                <a:gd name="connsiteX1" fmla="*/ 114444 w 151041"/>
                <a:gd name="connsiteY1" fmla="*/ 20059 h 77326"/>
                <a:gd name="connsiteX2" fmla="*/ 150428 w 151041"/>
                <a:gd name="connsiteY2" fmla="*/ 9476 h 77326"/>
                <a:gd name="connsiteX3" fmla="*/ 91161 w 151041"/>
                <a:gd name="connsiteY3" fmla="*/ 3126 h 77326"/>
                <a:gd name="connsiteX4" fmla="*/ 144 w 151041"/>
                <a:gd name="connsiteY4" fmla="*/ 77209 h 7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41" h="77326">
                  <a:moveTo>
                    <a:pt x="144" y="77209"/>
                  </a:moveTo>
                  <a:cubicBezTo>
                    <a:pt x="4025" y="80031"/>
                    <a:pt x="89397" y="31348"/>
                    <a:pt x="114444" y="20059"/>
                  </a:cubicBezTo>
                  <a:cubicBezTo>
                    <a:pt x="139491" y="8770"/>
                    <a:pt x="154309" y="12298"/>
                    <a:pt x="150428" y="9476"/>
                  </a:cubicBezTo>
                  <a:cubicBezTo>
                    <a:pt x="146548" y="6654"/>
                    <a:pt x="110564" y="-5693"/>
                    <a:pt x="91161" y="3126"/>
                  </a:cubicBezTo>
                  <a:cubicBezTo>
                    <a:pt x="71758" y="11945"/>
                    <a:pt x="-3737" y="74387"/>
                    <a:pt x="144" y="77209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2E58A5F4-6730-46AC-8CFC-F6A8D8EF570C}"/>
                </a:ext>
              </a:extLst>
            </p:cNvPr>
            <p:cNvSpPr/>
            <p:nvPr/>
          </p:nvSpPr>
          <p:spPr>
            <a:xfrm>
              <a:off x="5361495" y="7185879"/>
              <a:ext cx="311922" cy="1007631"/>
            </a:xfrm>
            <a:custGeom>
              <a:avLst/>
              <a:gdLst>
                <a:gd name="connsiteX0" fmla="*/ 311172 w 311922"/>
                <a:gd name="connsiteY0" fmla="*/ 204 h 1007631"/>
                <a:gd name="connsiteX1" fmla="*/ 249788 w 311922"/>
                <a:gd name="connsiteY1" fmla="*/ 173771 h 1007631"/>
                <a:gd name="connsiteX2" fmla="*/ 182055 w 311922"/>
                <a:gd name="connsiteY2" fmla="*/ 489154 h 1007631"/>
                <a:gd name="connsiteX3" fmla="*/ 150305 w 311922"/>
                <a:gd name="connsiteY3" fmla="*/ 671188 h 1007631"/>
                <a:gd name="connsiteX4" fmla="*/ 101622 w 311922"/>
                <a:gd name="connsiteY4" fmla="*/ 796071 h 1007631"/>
                <a:gd name="connsiteX5" fmla="*/ 22 w 311922"/>
                <a:gd name="connsiteY5" fmla="*/ 1005621 h 1007631"/>
                <a:gd name="connsiteX6" fmla="*/ 93155 w 311922"/>
                <a:gd name="connsiteY6" fmla="*/ 887088 h 1007631"/>
                <a:gd name="connsiteX7" fmla="*/ 171472 w 311922"/>
                <a:gd name="connsiteY7" fmla="*/ 645788 h 1007631"/>
                <a:gd name="connsiteX8" fmla="*/ 226505 w 311922"/>
                <a:gd name="connsiteY8" fmla="*/ 294421 h 1007631"/>
                <a:gd name="connsiteX9" fmla="*/ 279422 w 311922"/>
                <a:gd name="connsiteY9" fmla="*/ 142021 h 1007631"/>
                <a:gd name="connsiteX10" fmla="*/ 311172 w 311922"/>
                <a:gd name="connsiteY10" fmla="*/ 204 h 100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922" h="1007631">
                  <a:moveTo>
                    <a:pt x="311172" y="204"/>
                  </a:moveTo>
                  <a:cubicBezTo>
                    <a:pt x="306233" y="5496"/>
                    <a:pt x="271307" y="92279"/>
                    <a:pt x="249788" y="173771"/>
                  </a:cubicBezTo>
                  <a:cubicBezTo>
                    <a:pt x="228269" y="255263"/>
                    <a:pt x="198635" y="406251"/>
                    <a:pt x="182055" y="489154"/>
                  </a:cubicBezTo>
                  <a:cubicBezTo>
                    <a:pt x="165475" y="572057"/>
                    <a:pt x="163710" y="620035"/>
                    <a:pt x="150305" y="671188"/>
                  </a:cubicBezTo>
                  <a:cubicBezTo>
                    <a:pt x="136900" y="722341"/>
                    <a:pt x="126669" y="740332"/>
                    <a:pt x="101622" y="796071"/>
                  </a:cubicBezTo>
                  <a:cubicBezTo>
                    <a:pt x="76575" y="851810"/>
                    <a:pt x="1433" y="990451"/>
                    <a:pt x="22" y="1005621"/>
                  </a:cubicBezTo>
                  <a:cubicBezTo>
                    <a:pt x="-1389" y="1020791"/>
                    <a:pt x="64580" y="947060"/>
                    <a:pt x="93155" y="887088"/>
                  </a:cubicBezTo>
                  <a:cubicBezTo>
                    <a:pt x="121730" y="827116"/>
                    <a:pt x="149247" y="744566"/>
                    <a:pt x="171472" y="645788"/>
                  </a:cubicBezTo>
                  <a:cubicBezTo>
                    <a:pt x="193697" y="547010"/>
                    <a:pt x="208513" y="378382"/>
                    <a:pt x="226505" y="294421"/>
                  </a:cubicBezTo>
                  <a:cubicBezTo>
                    <a:pt x="244497" y="210460"/>
                    <a:pt x="263194" y="190352"/>
                    <a:pt x="279422" y="142021"/>
                  </a:cubicBezTo>
                  <a:cubicBezTo>
                    <a:pt x="295650" y="93691"/>
                    <a:pt x="316111" y="-5088"/>
                    <a:pt x="311172" y="2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F1551C4D-BA72-4DB6-9C45-0E85C024F89E}"/>
                </a:ext>
              </a:extLst>
            </p:cNvPr>
            <p:cNvSpPr/>
            <p:nvPr/>
          </p:nvSpPr>
          <p:spPr>
            <a:xfrm>
              <a:off x="4629757" y="7626297"/>
              <a:ext cx="577323" cy="248769"/>
            </a:xfrm>
            <a:custGeom>
              <a:avLst/>
              <a:gdLst>
                <a:gd name="connsiteX0" fmla="*/ 1510 w 577323"/>
                <a:gd name="connsiteY0" fmla="*/ 53 h 248769"/>
                <a:gd name="connsiteX1" fmla="*/ 92526 w 577323"/>
                <a:gd name="connsiteY1" fmla="*/ 120703 h 248769"/>
                <a:gd name="connsiteX2" fmla="*/ 316893 w 577323"/>
                <a:gd name="connsiteY2" fmla="*/ 182086 h 248769"/>
                <a:gd name="connsiteX3" fmla="*/ 420610 w 577323"/>
                <a:gd name="connsiteY3" fmla="*/ 184203 h 248769"/>
                <a:gd name="connsiteX4" fmla="*/ 481993 w 577323"/>
                <a:gd name="connsiteY4" fmla="*/ 215953 h 248769"/>
                <a:gd name="connsiteX5" fmla="*/ 577243 w 577323"/>
                <a:gd name="connsiteY5" fmla="*/ 228653 h 248769"/>
                <a:gd name="connsiteX6" fmla="*/ 465060 w 577323"/>
                <a:gd name="connsiteY6" fmla="*/ 211720 h 248769"/>
                <a:gd name="connsiteX7" fmla="*/ 357110 w 577323"/>
                <a:gd name="connsiteY7" fmla="*/ 226536 h 248769"/>
                <a:gd name="connsiteX8" fmla="*/ 295726 w 577323"/>
                <a:gd name="connsiteY8" fmla="*/ 228653 h 248769"/>
                <a:gd name="connsiteX9" fmla="*/ 208943 w 577323"/>
                <a:gd name="connsiteY9" fmla="*/ 239236 h 248769"/>
                <a:gd name="connsiteX10" fmla="*/ 81943 w 577323"/>
                <a:gd name="connsiteY10" fmla="*/ 247703 h 248769"/>
                <a:gd name="connsiteX11" fmla="*/ 56543 w 577323"/>
                <a:gd name="connsiteY11" fmla="*/ 213836 h 248769"/>
                <a:gd name="connsiteX12" fmla="*/ 37493 w 577323"/>
                <a:gd name="connsiteY12" fmla="*/ 163036 h 248769"/>
                <a:gd name="connsiteX13" fmla="*/ 35376 w 577323"/>
                <a:gd name="connsiteY13" fmla="*/ 105886 h 248769"/>
                <a:gd name="connsiteX14" fmla="*/ 1510 w 577323"/>
                <a:gd name="connsiteY14" fmla="*/ 53 h 24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7323" h="248769">
                  <a:moveTo>
                    <a:pt x="1510" y="53"/>
                  </a:moveTo>
                  <a:cubicBezTo>
                    <a:pt x="11035" y="2522"/>
                    <a:pt x="39962" y="90364"/>
                    <a:pt x="92526" y="120703"/>
                  </a:cubicBezTo>
                  <a:cubicBezTo>
                    <a:pt x="145090" y="151042"/>
                    <a:pt x="262212" y="171503"/>
                    <a:pt x="316893" y="182086"/>
                  </a:cubicBezTo>
                  <a:cubicBezTo>
                    <a:pt x="371574" y="192669"/>
                    <a:pt x="393093" y="178559"/>
                    <a:pt x="420610" y="184203"/>
                  </a:cubicBezTo>
                  <a:cubicBezTo>
                    <a:pt x="448127" y="189847"/>
                    <a:pt x="455888" y="208545"/>
                    <a:pt x="481993" y="215953"/>
                  </a:cubicBezTo>
                  <a:cubicBezTo>
                    <a:pt x="508098" y="223361"/>
                    <a:pt x="580065" y="229358"/>
                    <a:pt x="577243" y="228653"/>
                  </a:cubicBezTo>
                  <a:cubicBezTo>
                    <a:pt x="574421" y="227948"/>
                    <a:pt x="501749" y="212073"/>
                    <a:pt x="465060" y="211720"/>
                  </a:cubicBezTo>
                  <a:cubicBezTo>
                    <a:pt x="428371" y="211367"/>
                    <a:pt x="385332" y="223714"/>
                    <a:pt x="357110" y="226536"/>
                  </a:cubicBezTo>
                  <a:cubicBezTo>
                    <a:pt x="328888" y="229358"/>
                    <a:pt x="320421" y="226536"/>
                    <a:pt x="295726" y="228653"/>
                  </a:cubicBezTo>
                  <a:cubicBezTo>
                    <a:pt x="271032" y="230770"/>
                    <a:pt x="244573" y="236061"/>
                    <a:pt x="208943" y="239236"/>
                  </a:cubicBezTo>
                  <a:cubicBezTo>
                    <a:pt x="173313" y="242411"/>
                    <a:pt x="107343" y="251936"/>
                    <a:pt x="81943" y="247703"/>
                  </a:cubicBezTo>
                  <a:cubicBezTo>
                    <a:pt x="56543" y="243470"/>
                    <a:pt x="63951" y="227947"/>
                    <a:pt x="56543" y="213836"/>
                  </a:cubicBezTo>
                  <a:cubicBezTo>
                    <a:pt x="49135" y="199725"/>
                    <a:pt x="41021" y="181028"/>
                    <a:pt x="37493" y="163036"/>
                  </a:cubicBezTo>
                  <a:cubicBezTo>
                    <a:pt x="33965" y="145044"/>
                    <a:pt x="40315" y="130228"/>
                    <a:pt x="35376" y="105886"/>
                  </a:cubicBezTo>
                  <a:cubicBezTo>
                    <a:pt x="30437" y="81544"/>
                    <a:pt x="-8015" y="-2416"/>
                    <a:pt x="1510" y="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CF2EC978-CEB2-49F5-9F48-C8F2A63D8579}"/>
                </a:ext>
              </a:extLst>
            </p:cNvPr>
            <p:cNvSpPr/>
            <p:nvPr/>
          </p:nvSpPr>
          <p:spPr>
            <a:xfrm>
              <a:off x="4960224" y="6838428"/>
              <a:ext cx="166109" cy="80031"/>
            </a:xfrm>
            <a:custGeom>
              <a:avLst/>
              <a:gdLst>
                <a:gd name="connsiteX0" fmla="*/ 714 w 166109"/>
                <a:gd name="connsiteY0" fmla="*/ 5285 h 80031"/>
                <a:gd name="connsiteX1" fmla="*/ 121364 w 166109"/>
                <a:gd name="connsiteY1" fmla="*/ 3697 h 80031"/>
                <a:gd name="connsiteX2" fmla="*/ 157876 w 166109"/>
                <a:gd name="connsiteY2" fmla="*/ 25922 h 80031"/>
                <a:gd name="connsiteX3" fmla="*/ 165814 w 166109"/>
                <a:gd name="connsiteY3" fmla="*/ 46560 h 80031"/>
                <a:gd name="connsiteX4" fmla="*/ 151526 w 166109"/>
                <a:gd name="connsiteY4" fmla="*/ 78310 h 80031"/>
                <a:gd name="connsiteX5" fmla="*/ 116601 w 166109"/>
                <a:gd name="connsiteY5" fmla="*/ 73547 h 80031"/>
                <a:gd name="connsiteX6" fmla="*/ 72151 w 166109"/>
                <a:gd name="connsiteY6" fmla="*/ 54497 h 80031"/>
                <a:gd name="connsiteX7" fmla="*/ 714 w 166109"/>
                <a:gd name="connsiteY7" fmla="*/ 5285 h 8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109" h="80031">
                  <a:moveTo>
                    <a:pt x="714" y="5285"/>
                  </a:moveTo>
                  <a:cubicBezTo>
                    <a:pt x="8916" y="-3182"/>
                    <a:pt x="95170" y="258"/>
                    <a:pt x="121364" y="3697"/>
                  </a:cubicBezTo>
                  <a:cubicBezTo>
                    <a:pt x="147558" y="7136"/>
                    <a:pt x="150468" y="18778"/>
                    <a:pt x="157876" y="25922"/>
                  </a:cubicBezTo>
                  <a:cubicBezTo>
                    <a:pt x="165284" y="33066"/>
                    <a:pt x="166872" y="37829"/>
                    <a:pt x="165814" y="46560"/>
                  </a:cubicBezTo>
                  <a:cubicBezTo>
                    <a:pt x="164756" y="55291"/>
                    <a:pt x="159728" y="73812"/>
                    <a:pt x="151526" y="78310"/>
                  </a:cubicBezTo>
                  <a:cubicBezTo>
                    <a:pt x="143324" y="82808"/>
                    <a:pt x="129830" y="77516"/>
                    <a:pt x="116601" y="73547"/>
                  </a:cubicBezTo>
                  <a:cubicBezTo>
                    <a:pt x="103372" y="69578"/>
                    <a:pt x="86968" y="59260"/>
                    <a:pt x="72151" y="54497"/>
                  </a:cubicBezTo>
                  <a:cubicBezTo>
                    <a:pt x="57334" y="49734"/>
                    <a:pt x="-7488" y="13752"/>
                    <a:pt x="714" y="52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A3D04EF9-1186-4541-A769-1D12D3901650}"/>
                </a:ext>
              </a:extLst>
            </p:cNvPr>
            <p:cNvSpPr/>
            <p:nvPr/>
          </p:nvSpPr>
          <p:spPr>
            <a:xfrm>
              <a:off x="5157771" y="6441118"/>
              <a:ext cx="215917" cy="85789"/>
            </a:xfrm>
            <a:custGeom>
              <a:avLst/>
              <a:gdLst>
                <a:gd name="connsiteX0" fmla="*/ 215917 w 215917"/>
                <a:gd name="connsiteY0" fmla="*/ 2545 h 85789"/>
                <a:gd name="connsiteX1" fmla="*/ 111142 w 215917"/>
                <a:gd name="connsiteY1" fmla="*/ 18420 h 85789"/>
                <a:gd name="connsiteX2" fmla="*/ 44467 w 215917"/>
                <a:gd name="connsiteY2" fmla="*/ 21595 h 85789"/>
                <a:gd name="connsiteX3" fmla="*/ 17 w 215917"/>
                <a:gd name="connsiteY3" fmla="*/ 18420 h 85789"/>
                <a:gd name="connsiteX4" fmla="*/ 49229 w 215917"/>
                <a:gd name="connsiteY4" fmla="*/ 26357 h 85789"/>
                <a:gd name="connsiteX5" fmla="*/ 60342 w 215917"/>
                <a:gd name="connsiteY5" fmla="*/ 54932 h 85789"/>
                <a:gd name="connsiteX6" fmla="*/ 74629 w 215917"/>
                <a:gd name="connsiteY6" fmla="*/ 81920 h 85789"/>
                <a:gd name="connsiteX7" fmla="*/ 111142 w 215917"/>
                <a:gd name="connsiteY7" fmla="*/ 78745 h 85789"/>
                <a:gd name="connsiteX8" fmla="*/ 215917 w 215917"/>
                <a:gd name="connsiteY8" fmla="*/ 2545 h 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17" h="85789">
                  <a:moveTo>
                    <a:pt x="215917" y="2545"/>
                  </a:moveTo>
                  <a:cubicBezTo>
                    <a:pt x="215917" y="-7509"/>
                    <a:pt x="139717" y="15245"/>
                    <a:pt x="111142" y="18420"/>
                  </a:cubicBezTo>
                  <a:cubicBezTo>
                    <a:pt x="82567" y="21595"/>
                    <a:pt x="62988" y="21595"/>
                    <a:pt x="44467" y="21595"/>
                  </a:cubicBezTo>
                  <a:cubicBezTo>
                    <a:pt x="25946" y="21595"/>
                    <a:pt x="-777" y="17626"/>
                    <a:pt x="17" y="18420"/>
                  </a:cubicBezTo>
                  <a:cubicBezTo>
                    <a:pt x="811" y="19214"/>
                    <a:pt x="39175" y="20272"/>
                    <a:pt x="49229" y="26357"/>
                  </a:cubicBezTo>
                  <a:cubicBezTo>
                    <a:pt x="59283" y="32442"/>
                    <a:pt x="56109" y="45672"/>
                    <a:pt x="60342" y="54932"/>
                  </a:cubicBezTo>
                  <a:cubicBezTo>
                    <a:pt x="64575" y="64192"/>
                    <a:pt x="66162" y="77951"/>
                    <a:pt x="74629" y="81920"/>
                  </a:cubicBezTo>
                  <a:cubicBezTo>
                    <a:pt x="83096" y="85889"/>
                    <a:pt x="91034" y="89328"/>
                    <a:pt x="111142" y="78745"/>
                  </a:cubicBezTo>
                  <a:cubicBezTo>
                    <a:pt x="131250" y="68162"/>
                    <a:pt x="215917" y="12599"/>
                    <a:pt x="215917" y="2545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AEBB1A16-BE7C-4A3E-BA09-4146A1FFA5B3}"/>
                </a:ext>
              </a:extLst>
            </p:cNvPr>
            <p:cNvSpPr/>
            <p:nvPr/>
          </p:nvSpPr>
          <p:spPr>
            <a:xfrm>
              <a:off x="5284576" y="6632271"/>
              <a:ext cx="218816" cy="96457"/>
            </a:xfrm>
            <a:custGeom>
              <a:avLst/>
              <a:gdLst>
                <a:gd name="connsiteX0" fmla="*/ 1799 w 218816"/>
                <a:gd name="connsiteY0" fmla="*/ 304 h 96457"/>
                <a:gd name="connsiteX1" fmla="*/ 55774 w 218816"/>
                <a:gd name="connsiteY1" fmla="*/ 30467 h 96457"/>
                <a:gd name="connsiteX2" fmla="*/ 120862 w 218816"/>
                <a:gd name="connsiteY2" fmla="*/ 41579 h 96457"/>
                <a:gd name="connsiteX3" fmla="*/ 187537 w 218816"/>
                <a:gd name="connsiteY3" fmla="*/ 51104 h 96457"/>
                <a:gd name="connsiteX4" fmla="*/ 217699 w 218816"/>
                <a:gd name="connsiteY4" fmla="*/ 54279 h 96457"/>
                <a:gd name="connsiteX5" fmla="*/ 211349 w 218816"/>
                <a:gd name="connsiteY5" fmla="*/ 95554 h 96457"/>
                <a:gd name="connsiteX6" fmla="*/ 201824 w 218816"/>
                <a:gd name="connsiteY6" fmla="*/ 81267 h 96457"/>
                <a:gd name="connsiteX7" fmla="*/ 176424 w 218816"/>
                <a:gd name="connsiteY7" fmla="*/ 63804 h 96457"/>
                <a:gd name="connsiteX8" fmla="*/ 124037 w 218816"/>
                <a:gd name="connsiteY8" fmla="*/ 51104 h 96457"/>
                <a:gd name="connsiteX9" fmla="*/ 1799 w 218816"/>
                <a:gd name="connsiteY9" fmla="*/ 304 h 9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16" h="96457">
                  <a:moveTo>
                    <a:pt x="1799" y="304"/>
                  </a:moveTo>
                  <a:cubicBezTo>
                    <a:pt x="-9578" y="-3135"/>
                    <a:pt x="35930" y="23588"/>
                    <a:pt x="55774" y="30467"/>
                  </a:cubicBezTo>
                  <a:cubicBezTo>
                    <a:pt x="75618" y="37346"/>
                    <a:pt x="98902" y="38140"/>
                    <a:pt x="120862" y="41579"/>
                  </a:cubicBezTo>
                  <a:cubicBezTo>
                    <a:pt x="142823" y="45019"/>
                    <a:pt x="171398" y="48987"/>
                    <a:pt x="187537" y="51104"/>
                  </a:cubicBezTo>
                  <a:cubicBezTo>
                    <a:pt x="203676" y="53221"/>
                    <a:pt x="213730" y="46871"/>
                    <a:pt x="217699" y="54279"/>
                  </a:cubicBezTo>
                  <a:cubicBezTo>
                    <a:pt x="221668" y="61687"/>
                    <a:pt x="213995" y="91056"/>
                    <a:pt x="211349" y="95554"/>
                  </a:cubicBezTo>
                  <a:cubicBezTo>
                    <a:pt x="208703" y="100052"/>
                    <a:pt x="207645" y="86559"/>
                    <a:pt x="201824" y="81267"/>
                  </a:cubicBezTo>
                  <a:cubicBezTo>
                    <a:pt x="196003" y="75975"/>
                    <a:pt x="189388" y="68831"/>
                    <a:pt x="176424" y="63804"/>
                  </a:cubicBezTo>
                  <a:cubicBezTo>
                    <a:pt x="163460" y="58777"/>
                    <a:pt x="150760" y="56925"/>
                    <a:pt x="124037" y="51104"/>
                  </a:cubicBezTo>
                  <a:cubicBezTo>
                    <a:pt x="97314" y="45283"/>
                    <a:pt x="13176" y="3743"/>
                    <a:pt x="1799" y="3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52F5696B-8FD0-4A4C-A7F1-2C7E67378883}"/>
                </a:ext>
              </a:extLst>
            </p:cNvPr>
            <p:cNvSpPr/>
            <p:nvPr/>
          </p:nvSpPr>
          <p:spPr>
            <a:xfrm>
              <a:off x="4694221" y="6299061"/>
              <a:ext cx="90562" cy="38422"/>
            </a:xfrm>
            <a:custGeom>
              <a:avLst/>
              <a:gdLst>
                <a:gd name="connsiteX0" fmla="*/ 17 w 90562"/>
                <a:gd name="connsiteY0" fmla="*/ 38239 h 38422"/>
                <a:gd name="connsiteX1" fmla="*/ 60342 w 90562"/>
                <a:gd name="connsiteY1" fmla="*/ 14427 h 38422"/>
                <a:gd name="connsiteX2" fmla="*/ 90504 w 90562"/>
                <a:gd name="connsiteY2" fmla="*/ 9664 h 38422"/>
                <a:gd name="connsiteX3" fmla="*/ 66692 w 90562"/>
                <a:gd name="connsiteY3" fmla="*/ 139 h 38422"/>
                <a:gd name="connsiteX4" fmla="*/ 17 w 90562"/>
                <a:gd name="connsiteY4" fmla="*/ 38239 h 3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62" h="38422">
                  <a:moveTo>
                    <a:pt x="17" y="38239"/>
                  </a:moveTo>
                  <a:cubicBezTo>
                    <a:pt x="-1041" y="40620"/>
                    <a:pt x="45261" y="19189"/>
                    <a:pt x="60342" y="14427"/>
                  </a:cubicBezTo>
                  <a:cubicBezTo>
                    <a:pt x="75423" y="9665"/>
                    <a:pt x="89446" y="12045"/>
                    <a:pt x="90504" y="9664"/>
                  </a:cubicBezTo>
                  <a:cubicBezTo>
                    <a:pt x="91562" y="7283"/>
                    <a:pt x="78069" y="-1184"/>
                    <a:pt x="66692" y="139"/>
                  </a:cubicBezTo>
                  <a:cubicBezTo>
                    <a:pt x="55315" y="1462"/>
                    <a:pt x="1075" y="35858"/>
                    <a:pt x="17" y="382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7F8963AD-ED67-4B5B-B0A5-9B71736DEDE5}"/>
                </a:ext>
              </a:extLst>
            </p:cNvPr>
            <p:cNvSpPr/>
            <p:nvPr/>
          </p:nvSpPr>
          <p:spPr>
            <a:xfrm>
              <a:off x="4647579" y="6302165"/>
              <a:ext cx="62857" cy="89284"/>
            </a:xfrm>
            <a:custGeom>
              <a:avLst/>
              <a:gdLst>
                <a:gd name="connsiteX0" fmla="*/ 51421 w 62857"/>
                <a:gd name="connsiteY0" fmla="*/ 210 h 89284"/>
                <a:gd name="connsiteX1" fmla="*/ 30784 w 62857"/>
                <a:gd name="connsiteY1" fmla="*/ 68473 h 89284"/>
                <a:gd name="connsiteX2" fmla="*/ 62534 w 62857"/>
                <a:gd name="connsiteY2" fmla="*/ 82760 h 89284"/>
                <a:gd name="connsiteX3" fmla="*/ 6971 w 62857"/>
                <a:gd name="connsiteY3" fmla="*/ 89110 h 89284"/>
                <a:gd name="connsiteX4" fmla="*/ 6971 w 62857"/>
                <a:gd name="connsiteY4" fmla="*/ 76410 h 89284"/>
                <a:gd name="connsiteX5" fmla="*/ 621 w 62857"/>
                <a:gd name="connsiteY5" fmla="*/ 47835 h 89284"/>
                <a:gd name="connsiteX6" fmla="*/ 51421 w 62857"/>
                <a:gd name="connsiteY6" fmla="*/ 210 h 8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57" h="89284">
                  <a:moveTo>
                    <a:pt x="51421" y="210"/>
                  </a:moveTo>
                  <a:cubicBezTo>
                    <a:pt x="56448" y="3650"/>
                    <a:pt x="28932" y="54715"/>
                    <a:pt x="30784" y="68473"/>
                  </a:cubicBezTo>
                  <a:cubicBezTo>
                    <a:pt x="32636" y="82231"/>
                    <a:pt x="66503" y="79321"/>
                    <a:pt x="62534" y="82760"/>
                  </a:cubicBezTo>
                  <a:cubicBezTo>
                    <a:pt x="58565" y="86199"/>
                    <a:pt x="16231" y="90168"/>
                    <a:pt x="6971" y="89110"/>
                  </a:cubicBezTo>
                  <a:cubicBezTo>
                    <a:pt x="-2289" y="88052"/>
                    <a:pt x="8029" y="83289"/>
                    <a:pt x="6971" y="76410"/>
                  </a:cubicBezTo>
                  <a:cubicBezTo>
                    <a:pt x="5913" y="69531"/>
                    <a:pt x="-2290" y="59212"/>
                    <a:pt x="621" y="47835"/>
                  </a:cubicBezTo>
                  <a:cubicBezTo>
                    <a:pt x="3531" y="36458"/>
                    <a:pt x="46394" y="-3230"/>
                    <a:pt x="51421" y="21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55BA8B3E-44D9-4A45-B7A8-C9F74704DE98}"/>
                </a:ext>
              </a:extLst>
            </p:cNvPr>
            <p:cNvSpPr/>
            <p:nvPr/>
          </p:nvSpPr>
          <p:spPr>
            <a:xfrm>
              <a:off x="4678323" y="6517918"/>
              <a:ext cx="181447" cy="40466"/>
            </a:xfrm>
            <a:custGeom>
              <a:avLst/>
              <a:gdLst>
                <a:gd name="connsiteX0" fmla="*/ 181015 w 181447"/>
                <a:gd name="connsiteY0" fmla="*/ 19407 h 40466"/>
                <a:gd name="connsiteX1" fmla="*/ 28615 w 181447"/>
                <a:gd name="connsiteY1" fmla="*/ 40045 h 40466"/>
                <a:gd name="connsiteX2" fmla="*/ 40 w 181447"/>
                <a:gd name="connsiteY2" fmla="*/ 32107 h 40466"/>
                <a:gd name="connsiteX3" fmla="*/ 22265 w 181447"/>
                <a:gd name="connsiteY3" fmla="*/ 17820 h 40466"/>
                <a:gd name="connsiteX4" fmla="*/ 20677 w 181447"/>
                <a:gd name="connsiteY4" fmla="*/ 357 h 40466"/>
                <a:gd name="connsiteX5" fmla="*/ 73065 w 181447"/>
                <a:gd name="connsiteY5" fmla="*/ 6707 h 40466"/>
                <a:gd name="connsiteX6" fmla="*/ 181015 w 181447"/>
                <a:gd name="connsiteY6" fmla="*/ 19407 h 4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47" h="40466">
                  <a:moveTo>
                    <a:pt x="181015" y="19407"/>
                  </a:moveTo>
                  <a:cubicBezTo>
                    <a:pt x="173607" y="24963"/>
                    <a:pt x="58777" y="37928"/>
                    <a:pt x="28615" y="40045"/>
                  </a:cubicBezTo>
                  <a:cubicBezTo>
                    <a:pt x="-1547" y="42162"/>
                    <a:pt x="1098" y="35811"/>
                    <a:pt x="40" y="32107"/>
                  </a:cubicBezTo>
                  <a:cubicBezTo>
                    <a:pt x="-1018" y="28403"/>
                    <a:pt x="18826" y="23112"/>
                    <a:pt x="22265" y="17820"/>
                  </a:cubicBezTo>
                  <a:cubicBezTo>
                    <a:pt x="25704" y="12528"/>
                    <a:pt x="12210" y="2209"/>
                    <a:pt x="20677" y="357"/>
                  </a:cubicBezTo>
                  <a:cubicBezTo>
                    <a:pt x="29144" y="-1495"/>
                    <a:pt x="47665" y="4326"/>
                    <a:pt x="73065" y="6707"/>
                  </a:cubicBezTo>
                  <a:cubicBezTo>
                    <a:pt x="98465" y="9088"/>
                    <a:pt x="188423" y="13851"/>
                    <a:pt x="181015" y="19407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4E6EE569-8621-4CDA-9720-11B5DE8B51AD}"/>
                </a:ext>
              </a:extLst>
            </p:cNvPr>
            <p:cNvSpPr/>
            <p:nvPr/>
          </p:nvSpPr>
          <p:spPr>
            <a:xfrm>
              <a:off x="4480972" y="6649603"/>
              <a:ext cx="330741" cy="271912"/>
            </a:xfrm>
            <a:custGeom>
              <a:avLst/>
              <a:gdLst>
                <a:gd name="connsiteX0" fmla="*/ 330741 w 330741"/>
                <a:gd name="connsiteY0" fmla="*/ 435 h 271912"/>
                <a:gd name="connsiteX1" fmla="*/ 154528 w 330741"/>
                <a:gd name="connsiteY1" fmla="*/ 75047 h 271912"/>
                <a:gd name="connsiteX2" fmla="*/ 111666 w 330741"/>
                <a:gd name="connsiteY2" fmla="*/ 143310 h 271912"/>
                <a:gd name="connsiteX3" fmla="*/ 103728 w 330741"/>
                <a:gd name="connsiteY3" fmla="*/ 194110 h 271912"/>
                <a:gd name="connsiteX4" fmla="*/ 78328 w 330741"/>
                <a:gd name="connsiteY4" fmla="*/ 227447 h 271912"/>
                <a:gd name="connsiteX5" fmla="*/ 19591 w 330741"/>
                <a:gd name="connsiteY5" fmla="*/ 271897 h 271912"/>
                <a:gd name="connsiteX6" fmla="*/ 16416 w 330741"/>
                <a:gd name="connsiteY6" fmla="*/ 232210 h 271912"/>
                <a:gd name="connsiteX7" fmla="*/ 541 w 330741"/>
                <a:gd name="connsiteY7" fmla="*/ 209985 h 271912"/>
                <a:gd name="connsiteX8" fmla="*/ 38641 w 330741"/>
                <a:gd name="connsiteY8" fmla="*/ 157597 h 271912"/>
                <a:gd name="connsiteX9" fmla="*/ 84678 w 330741"/>
                <a:gd name="connsiteY9" fmla="*/ 89335 h 271912"/>
                <a:gd name="connsiteX10" fmla="*/ 95791 w 330741"/>
                <a:gd name="connsiteY10" fmla="*/ 65522 h 271912"/>
                <a:gd name="connsiteX11" fmla="*/ 154528 w 330741"/>
                <a:gd name="connsiteY11" fmla="*/ 44885 h 271912"/>
                <a:gd name="connsiteX12" fmla="*/ 330741 w 330741"/>
                <a:gd name="connsiteY12" fmla="*/ 435 h 2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741" h="271912">
                  <a:moveTo>
                    <a:pt x="330741" y="435"/>
                  </a:moveTo>
                  <a:cubicBezTo>
                    <a:pt x="330741" y="5462"/>
                    <a:pt x="191040" y="51235"/>
                    <a:pt x="154528" y="75047"/>
                  </a:cubicBezTo>
                  <a:cubicBezTo>
                    <a:pt x="118016" y="98859"/>
                    <a:pt x="120133" y="123466"/>
                    <a:pt x="111666" y="143310"/>
                  </a:cubicBezTo>
                  <a:cubicBezTo>
                    <a:pt x="103199" y="163154"/>
                    <a:pt x="109284" y="180087"/>
                    <a:pt x="103728" y="194110"/>
                  </a:cubicBezTo>
                  <a:cubicBezTo>
                    <a:pt x="98172" y="208133"/>
                    <a:pt x="92351" y="214482"/>
                    <a:pt x="78328" y="227447"/>
                  </a:cubicBezTo>
                  <a:cubicBezTo>
                    <a:pt x="64305" y="240412"/>
                    <a:pt x="29910" y="271103"/>
                    <a:pt x="19591" y="271897"/>
                  </a:cubicBezTo>
                  <a:cubicBezTo>
                    <a:pt x="9272" y="272691"/>
                    <a:pt x="19591" y="242529"/>
                    <a:pt x="16416" y="232210"/>
                  </a:cubicBezTo>
                  <a:cubicBezTo>
                    <a:pt x="13241" y="221891"/>
                    <a:pt x="-3163" y="222420"/>
                    <a:pt x="541" y="209985"/>
                  </a:cubicBezTo>
                  <a:cubicBezTo>
                    <a:pt x="4245" y="197550"/>
                    <a:pt x="24618" y="177705"/>
                    <a:pt x="38641" y="157597"/>
                  </a:cubicBezTo>
                  <a:cubicBezTo>
                    <a:pt x="52664" y="137489"/>
                    <a:pt x="75153" y="104681"/>
                    <a:pt x="84678" y="89335"/>
                  </a:cubicBezTo>
                  <a:cubicBezTo>
                    <a:pt x="94203" y="73989"/>
                    <a:pt x="84149" y="72930"/>
                    <a:pt x="95791" y="65522"/>
                  </a:cubicBezTo>
                  <a:cubicBezTo>
                    <a:pt x="107433" y="58114"/>
                    <a:pt x="120926" y="54410"/>
                    <a:pt x="154528" y="44885"/>
                  </a:cubicBezTo>
                  <a:cubicBezTo>
                    <a:pt x="188130" y="35360"/>
                    <a:pt x="330741" y="-4592"/>
                    <a:pt x="330741" y="4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3B61C508-F722-43A6-A0ED-513824FFF5B1}"/>
                </a:ext>
              </a:extLst>
            </p:cNvPr>
            <p:cNvSpPr/>
            <p:nvPr/>
          </p:nvSpPr>
          <p:spPr>
            <a:xfrm>
              <a:off x="5225733" y="6486334"/>
              <a:ext cx="146965" cy="250292"/>
            </a:xfrm>
            <a:custGeom>
              <a:avLst/>
              <a:gdLst>
                <a:gd name="connsiteX0" fmla="*/ 317 w 146965"/>
                <a:gd name="connsiteY0" fmla="*/ 191 h 250292"/>
                <a:gd name="connsiteX1" fmla="*/ 35242 w 146965"/>
                <a:gd name="connsiteY1" fmla="*/ 112904 h 250292"/>
                <a:gd name="connsiteX2" fmla="*/ 44767 w 146965"/>
                <a:gd name="connsiteY2" fmla="*/ 184341 h 250292"/>
                <a:gd name="connsiteX3" fmla="*/ 146367 w 146965"/>
                <a:gd name="connsiteY3" fmla="*/ 249429 h 250292"/>
                <a:gd name="connsiteX4" fmla="*/ 84455 w 146965"/>
                <a:gd name="connsiteY4" fmla="*/ 219266 h 250292"/>
                <a:gd name="connsiteX5" fmla="*/ 35242 w 146965"/>
                <a:gd name="connsiteY5" fmla="*/ 184341 h 250292"/>
                <a:gd name="connsiteX6" fmla="*/ 16192 w 146965"/>
                <a:gd name="connsiteY6" fmla="*/ 141479 h 250292"/>
                <a:gd name="connsiteX7" fmla="*/ 16192 w 146965"/>
                <a:gd name="connsiteY7" fmla="*/ 100204 h 250292"/>
                <a:gd name="connsiteX8" fmla="*/ 17780 w 146965"/>
                <a:gd name="connsiteY8" fmla="*/ 85916 h 250292"/>
                <a:gd name="connsiteX9" fmla="*/ 317 w 146965"/>
                <a:gd name="connsiteY9" fmla="*/ 191 h 25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965" h="250292">
                  <a:moveTo>
                    <a:pt x="317" y="191"/>
                  </a:moveTo>
                  <a:cubicBezTo>
                    <a:pt x="3227" y="4689"/>
                    <a:pt x="27834" y="82212"/>
                    <a:pt x="35242" y="112904"/>
                  </a:cubicBezTo>
                  <a:cubicBezTo>
                    <a:pt x="42650" y="143596"/>
                    <a:pt x="26246" y="161587"/>
                    <a:pt x="44767" y="184341"/>
                  </a:cubicBezTo>
                  <a:cubicBezTo>
                    <a:pt x="63288" y="207095"/>
                    <a:pt x="139752" y="243608"/>
                    <a:pt x="146367" y="249429"/>
                  </a:cubicBezTo>
                  <a:cubicBezTo>
                    <a:pt x="152982" y="255250"/>
                    <a:pt x="102976" y="230114"/>
                    <a:pt x="84455" y="219266"/>
                  </a:cubicBezTo>
                  <a:cubicBezTo>
                    <a:pt x="65934" y="208418"/>
                    <a:pt x="46619" y="197306"/>
                    <a:pt x="35242" y="184341"/>
                  </a:cubicBezTo>
                  <a:cubicBezTo>
                    <a:pt x="23865" y="171376"/>
                    <a:pt x="19367" y="155502"/>
                    <a:pt x="16192" y="141479"/>
                  </a:cubicBezTo>
                  <a:cubicBezTo>
                    <a:pt x="13017" y="127456"/>
                    <a:pt x="15927" y="109464"/>
                    <a:pt x="16192" y="100204"/>
                  </a:cubicBezTo>
                  <a:cubicBezTo>
                    <a:pt x="16457" y="90944"/>
                    <a:pt x="20161" y="100204"/>
                    <a:pt x="17780" y="85916"/>
                  </a:cubicBezTo>
                  <a:cubicBezTo>
                    <a:pt x="15399" y="71629"/>
                    <a:pt x="-2593" y="-4307"/>
                    <a:pt x="317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8F35D962-7773-4CBA-BC76-A68D63E388E2}"/>
                </a:ext>
              </a:extLst>
            </p:cNvPr>
            <p:cNvSpPr/>
            <p:nvPr/>
          </p:nvSpPr>
          <p:spPr>
            <a:xfrm>
              <a:off x="4692218" y="7457906"/>
              <a:ext cx="170933" cy="147705"/>
            </a:xfrm>
            <a:custGeom>
              <a:avLst/>
              <a:gdLst>
                <a:gd name="connsiteX0" fmla="*/ 14720 w 170933"/>
                <a:gd name="connsiteY0" fmla="*/ 169 h 147705"/>
                <a:gd name="connsiteX1" fmla="*/ 116320 w 170933"/>
                <a:gd name="connsiteY1" fmla="*/ 70019 h 147705"/>
                <a:gd name="connsiteX2" fmla="*/ 170295 w 170933"/>
                <a:gd name="connsiteY2" fmla="*/ 87482 h 147705"/>
                <a:gd name="connsiteX3" fmla="*/ 143307 w 170933"/>
                <a:gd name="connsiteY3" fmla="*/ 103357 h 147705"/>
                <a:gd name="connsiteX4" fmla="*/ 103620 w 170933"/>
                <a:gd name="connsiteY4" fmla="*/ 119232 h 147705"/>
                <a:gd name="connsiteX5" fmla="*/ 84570 w 170933"/>
                <a:gd name="connsiteY5" fmla="*/ 146219 h 147705"/>
                <a:gd name="connsiteX6" fmla="*/ 43295 w 170933"/>
                <a:gd name="connsiteY6" fmla="*/ 138282 h 147705"/>
                <a:gd name="connsiteX7" fmla="*/ 24245 w 170933"/>
                <a:gd name="connsiteY7" fmla="*/ 89069 h 147705"/>
                <a:gd name="connsiteX8" fmla="*/ 5195 w 170933"/>
                <a:gd name="connsiteY8" fmla="*/ 50969 h 147705"/>
                <a:gd name="connsiteX9" fmla="*/ 14720 w 170933"/>
                <a:gd name="connsiteY9" fmla="*/ 169 h 14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33" h="147705">
                  <a:moveTo>
                    <a:pt x="14720" y="169"/>
                  </a:moveTo>
                  <a:cubicBezTo>
                    <a:pt x="33241" y="3344"/>
                    <a:pt x="90391" y="55467"/>
                    <a:pt x="116320" y="70019"/>
                  </a:cubicBezTo>
                  <a:cubicBezTo>
                    <a:pt x="142249" y="84571"/>
                    <a:pt x="165797" y="81926"/>
                    <a:pt x="170295" y="87482"/>
                  </a:cubicBezTo>
                  <a:cubicBezTo>
                    <a:pt x="174793" y="93038"/>
                    <a:pt x="154420" y="98065"/>
                    <a:pt x="143307" y="103357"/>
                  </a:cubicBezTo>
                  <a:cubicBezTo>
                    <a:pt x="132195" y="108649"/>
                    <a:pt x="113409" y="112088"/>
                    <a:pt x="103620" y="119232"/>
                  </a:cubicBezTo>
                  <a:cubicBezTo>
                    <a:pt x="93831" y="126376"/>
                    <a:pt x="94624" y="143044"/>
                    <a:pt x="84570" y="146219"/>
                  </a:cubicBezTo>
                  <a:cubicBezTo>
                    <a:pt x="74516" y="149394"/>
                    <a:pt x="53349" y="147807"/>
                    <a:pt x="43295" y="138282"/>
                  </a:cubicBezTo>
                  <a:cubicBezTo>
                    <a:pt x="33241" y="128757"/>
                    <a:pt x="30595" y="103621"/>
                    <a:pt x="24245" y="89069"/>
                  </a:cubicBezTo>
                  <a:cubicBezTo>
                    <a:pt x="17895" y="74517"/>
                    <a:pt x="12603" y="62611"/>
                    <a:pt x="5195" y="50969"/>
                  </a:cubicBezTo>
                  <a:cubicBezTo>
                    <a:pt x="-2213" y="39327"/>
                    <a:pt x="-3801" y="-3006"/>
                    <a:pt x="14720" y="1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EBC07F2F-749E-420E-BFF6-AD3FBC45989B}"/>
                </a:ext>
              </a:extLst>
            </p:cNvPr>
            <p:cNvSpPr/>
            <p:nvPr/>
          </p:nvSpPr>
          <p:spPr>
            <a:xfrm>
              <a:off x="4749638" y="6834172"/>
              <a:ext cx="258956" cy="127470"/>
            </a:xfrm>
            <a:custGeom>
              <a:avLst/>
              <a:gdLst>
                <a:gd name="connsiteX0" fmla="*/ 162 w 258956"/>
                <a:gd name="connsiteY0" fmla="*/ 57166 h 127470"/>
                <a:gd name="connsiteX1" fmla="*/ 116050 w 258956"/>
                <a:gd name="connsiteY1" fmla="*/ 96853 h 127470"/>
                <a:gd name="connsiteX2" fmla="*/ 190662 w 258956"/>
                <a:gd name="connsiteY2" fmla="*/ 74628 h 127470"/>
                <a:gd name="connsiteX3" fmla="*/ 225587 w 258956"/>
                <a:gd name="connsiteY3" fmla="*/ 104791 h 127470"/>
                <a:gd name="connsiteX4" fmla="*/ 239875 w 258956"/>
                <a:gd name="connsiteY4" fmla="*/ 127016 h 127470"/>
                <a:gd name="connsiteX5" fmla="*/ 258925 w 258956"/>
                <a:gd name="connsiteY5" fmla="*/ 84153 h 127470"/>
                <a:gd name="connsiteX6" fmla="*/ 235112 w 258956"/>
                <a:gd name="connsiteY6" fmla="*/ 52403 h 127470"/>
                <a:gd name="connsiteX7" fmla="*/ 200187 w 258956"/>
                <a:gd name="connsiteY7" fmla="*/ 20653 h 127470"/>
                <a:gd name="connsiteX8" fmla="*/ 152562 w 258956"/>
                <a:gd name="connsiteY8" fmla="*/ 16 h 127470"/>
                <a:gd name="connsiteX9" fmla="*/ 116050 w 258956"/>
                <a:gd name="connsiteY9" fmla="*/ 23828 h 127470"/>
                <a:gd name="connsiteX10" fmla="*/ 90650 w 258956"/>
                <a:gd name="connsiteY10" fmla="*/ 39703 h 127470"/>
                <a:gd name="connsiteX11" fmla="*/ 162 w 258956"/>
                <a:gd name="connsiteY11" fmla="*/ 57166 h 12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956" h="127470">
                  <a:moveTo>
                    <a:pt x="162" y="57166"/>
                  </a:moveTo>
                  <a:cubicBezTo>
                    <a:pt x="4395" y="66691"/>
                    <a:pt x="84300" y="93943"/>
                    <a:pt x="116050" y="96853"/>
                  </a:cubicBezTo>
                  <a:cubicBezTo>
                    <a:pt x="147800" y="99763"/>
                    <a:pt x="172406" y="73305"/>
                    <a:pt x="190662" y="74628"/>
                  </a:cubicBezTo>
                  <a:cubicBezTo>
                    <a:pt x="208918" y="75951"/>
                    <a:pt x="217385" y="96060"/>
                    <a:pt x="225587" y="104791"/>
                  </a:cubicBezTo>
                  <a:cubicBezTo>
                    <a:pt x="233789" y="113522"/>
                    <a:pt x="234319" y="130456"/>
                    <a:pt x="239875" y="127016"/>
                  </a:cubicBezTo>
                  <a:cubicBezTo>
                    <a:pt x="245431" y="123576"/>
                    <a:pt x="259719" y="96588"/>
                    <a:pt x="258925" y="84153"/>
                  </a:cubicBezTo>
                  <a:cubicBezTo>
                    <a:pt x="258131" y="71718"/>
                    <a:pt x="244902" y="62986"/>
                    <a:pt x="235112" y="52403"/>
                  </a:cubicBezTo>
                  <a:cubicBezTo>
                    <a:pt x="225322" y="41820"/>
                    <a:pt x="213945" y="29384"/>
                    <a:pt x="200187" y="20653"/>
                  </a:cubicBezTo>
                  <a:cubicBezTo>
                    <a:pt x="186429" y="11922"/>
                    <a:pt x="166585" y="-513"/>
                    <a:pt x="152562" y="16"/>
                  </a:cubicBezTo>
                  <a:cubicBezTo>
                    <a:pt x="138539" y="545"/>
                    <a:pt x="126369" y="17213"/>
                    <a:pt x="116050" y="23828"/>
                  </a:cubicBezTo>
                  <a:cubicBezTo>
                    <a:pt x="105731" y="30442"/>
                    <a:pt x="105731" y="36263"/>
                    <a:pt x="90650" y="39703"/>
                  </a:cubicBezTo>
                  <a:cubicBezTo>
                    <a:pt x="75569" y="43143"/>
                    <a:pt x="-4071" y="47641"/>
                    <a:pt x="162" y="5716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EF536E4E-ED80-45D2-9C98-7573257DC449}"/>
                </a:ext>
              </a:extLst>
            </p:cNvPr>
            <p:cNvSpPr/>
            <p:nvPr/>
          </p:nvSpPr>
          <p:spPr>
            <a:xfrm>
              <a:off x="4605346" y="6802350"/>
              <a:ext cx="107984" cy="239079"/>
            </a:xfrm>
            <a:custGeom>
              <a:avLst/>
              <a:gdLst>
                <a:gd name="connsiteX0" fmla="*/ 107942 w 107984"/>
                <a:gd name="connsiteY0" fmla="*/ 1675 h 239079"/>
                <a:gd name="connsiteX1" fmla="*/ 73017 w 107984"/>
                <a:gd name="connsiteY1" fmla="*/ 130263 h 239079"/>
                <a:gd name="connsiteX2" fmla="*/ 69842 w 107984"/>
                <a:gd name="connsiteY2" fmla="*/ 196938 h 239079"/>
                <a:gd name="connsiteX3" fmla="*/ 52379 w 107984"/>
                <a:gd name="connsiteY3" fmla="*/ 225513 h 239079"/>
                <a:gd name="connsiteX4" fmla="*/ 1579 w 107984"/>
                <a:gd name="connsiteY4" fmla="*/ 236625 h 239079"/>
                <a:gd name="connsiteX5" fmla="*/ 14279 w 107984"/>
                <a:gd name="connsiteY5" fmla="*/ 179475 h 239079"/>
                <a:gd name="connsiteX6" fmla="*/ 28567 w 107984"/>
                <a:gd name="connsiteY6" fmla="*/ 144550 h 239079"/>
                <a:gd name="connsiteX7" fmla="*/ 65079 w 107984"/>
                <a:gd name="connsiteY7" fmla="*/ 62000 h 239079"/>
                <a:gd name="connsiteX8" fmla="*/ 107942 w 107984"/>
                <a:gd name="connsiteY8" fmla="*/ 1675 h 23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84" h="239079">
                  <a:moveTo>
                    <a:pt x="107942" y="1675"/>
                  </a:moveTo>
                  <a:cubicBezTo>
                    <a:pt x="109265" y="13052"/>
                    <a:pt x="79367" y="97719"/>
                    <a:pt x="73017" y="130263"/>
                  </a:cubicBezTo>
                  <a:cubicBezTo>
                    <a:pt x="66667" y="162807"/>
                    <a:pt x="73282" y="181063"/>
                    <a:pt x="69842" y="196938"/>
                  </a:cubicBezTo>
                  <a:cubicBezTo>
                    <a:pt x="66402" y="212813"/>
                    <a:pt x="63756" y="218899"/>
                    <a:pt x="52379" y="225513"/>
                  </a:cubicBezTo>
                  <a:cubicBezTo>
                    <a:pt x="41002" y="232128"/>
                    <a:pt x="7929" y="244298"/>
                    <a:pt x="1579" y="236625"/>
                  </a:cubicBezTo>
                  <a:cubicBezTo>
                    <a:pt x="-4771" y="228952"/>
                    <a:pt x="9781" y="194821"/>
                    <a:pt x="14279" y="179475"/>
                  </a:cubicBezTo>
                  <a:cubicBezTo>
                    <a:pt x="18777" y="164129"/>
                    <a:pt x="20100" y="164129"/>
                    <a:pt x="28567" y="144550"/>
                  </a:cubicBezTo>
                  <a:cubicBezTo>
                    <a:pt x="37034" y="124971"/>
                    <a:pt x="52644" y="84225"/>
                    <a:pt x="65079" y="62000"/>
                  </a:cubicBezTo>
                  <a:cubicBezTo>
                    <a:pt x="77514" y="39775"/>
                    <a:pt x="106619" y="-9702"/>
                    <a:pt x="107942" y="1675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A7441F1F-1FCE-4C5C-8D96-951C74905C9F}"/>
                </a:ext>
              </a:extLst>
            </p:cNvPr>
            <p:cNvSpPr/>
            <p:nvPr/>
          </p:nvSpPr>
          <p:spPr>
            <a:xfrm>
              <a:off x="4514698" y="7064363"/>
              <a:ext cx="60482" cy="257206"/>
            </a:xfrm>
            <a:custGeom>
              <a:avLst/>
              <a:gdLst>
                <a:gd name="connsiteX0" fmla="*/ 60477 w 60482"/>
                <a:gd name="connsiteY0" fmla="*/ 12 h 257206"/>
                <a:gd name="connsiteX1" fmla="*/ 11265 w 60482"/>
                <a:gd name="connsiteY1" fmla="*/ 136537 h 257206"/>
                <a:gd name="connsiteX2" fmla="*/ 152 w 60482"/>
                <a:gd name="connsiteY2" fmla="*/ 241312 h 257206"/>
                <a:gd name="connsiteX3" fmla="*/ 4915 w 60482"/>
                <a:gd name="connsiteY3" fmla="*/ 250837 h 257206"/>
                <a:gd name="connsiteX4" fmla="*/ 6502 w 60482"/>
                <a:gd name="connsiteY4" fmla="*/ 182575 h 257206"/>
                <a:gd name="connsiteX5" fmla="*/ 14440 w 60482"/>
                <a:gd name="connsiteY5" fmla="*/ 128600 h 257206"/>
                <a:gd name="connsiteX6" fmla="*/ 60477 w 60482"/>
                <a:gd name="connsiteY6" fmla="*/ 12 h 25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82" h="257206">
                  <a:moveTo>
                    <a:pt x="60477" y="12"/>
                  </a:moveTo>
                  <a:cubicBezTo>
                    <a:pt x="59948" y="1335"/>
                    <a:pt x="21319" y="96320"/>
                    <a:pt x="11265" y="136537"/>
                  </a:cubicBezTo>
                  <a:cubicBezTo>
                    <a:pt x="1211" y="176754"/>
                    <a:pt x="1210" y="222262"/>
                    <a:pt x="152" y="241312"/>
                  </a:cubicBezTo>
                  <a:cubicBezTo>
                    <a:pt x="-906" y="260362"/>
                    <a:pt x="3857" y="260626"/>
                    <a:pt x="4915" y="250837"/>
                  </a:cubicBezTo>
                  <a:cubicBezTo>
                    <a:pt x="5973" y="241048"/>
                    <a:pt x="4915" y="202948"/>
                    <a:pt x="6502" y="182575"/>
                  </a:cubicBezTo>
                  <a:cubicBezTo>
                    <a:pt x="8089" y="162202"/>
                    <a:pt x="7296" y="155852"/>
                    <a:pt x="14440" y="128600"/>
                  </a:cubicBezTo>
                  <a:cubicBezTo>
                    <a:pt x="21584" y="101348"/>
                    <a:pt x="61006" y="-1311"/>
                    <a:pt x="60477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74DA5301-C1AC-4386-8F0B-D13ADA0FFBA5}"/>
                </a:ext>
              </a:extLst>
            </p:cNvPr>
            <p:cNvSpPr/>
            <p:nvPr/>
          </p:nvSpPr>
          <p:spPr>
            <a:xfrm>
              <a:off x="4543892" y="7093341"/>
              <a:ext cx="97607" cy="252033"/>
            </a:xfrm>
            <a:custGeom>
              <a:avLst/>
              <a:gdLst>
                <a:gd name="connsiteX0" fmla="*/ 93196 w 97607"/>
                <a:gd name="connsiteY0" fmla="*/ 1197 h 252033"/>
                <a:gd name="connsiteX1" fmla="*/ 29696 w 97607"/>
                <a:gd name="connsiteY1" fmla="*/ 32947 h 252033"/>
                <a:gd name="connsiteX2" fmla="*/ 2708 w 97607"/>
                <a:gd name="connsiteY2" fmla="*/ 109147 h 252033"/>
                <a:gd name="connsiteX3" fmla="*/ 1121 w 97607"/>
                <a:gd name="connsiteY3" fmla="*/ 174234 h 252033"/>
                <a:gd name="connsiteX4" fmla="*/ 4296 w 97607"/>
                <a:gd name="connsiteY4" fmla="*/ 210747 h 252033"/>
                <a:gd name="connsiteX5" fmla="*/ 37633 w 97607"/>
                <a:gd name="connsiteY5" fmla="*/ 252022 h 252033"/>
                <a:gd name="connsiteX6" fmla="*/ 45571 w 97607"/>
                <a:gd name="connsiteY6" fmla="*/ 213922 h 252033"/>
                <a:gd name="connsiteX7" fmla="*/ 72558 w 97607"/>
                <a:gd name="connsiteY7" fmla="*/ 131372 h 252033"/>
                <a:gd name="connsiteX8" fmla="*/ 88433 w 97607"/>
                <a:gd name="connsiteY8" fmla="*/ 71047 h 252033"/>
                <a:gd name="connsiteX9" fmla="*/ 93196 w 97607"/>
                <a:gd name="connsiteY9" fmla="*/ 1197 h 2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07" h="252033">
                  <a:moveTo>
                    <a:pt x="93196" y="1197"/>
                  </a:moveTo>
                  <a:cubicBezTo>
                    <a:pt x="83407" y="-5153"/>
                    <a:pt x="44777" y="14956"/>
                    <a:pt x="29696" y="32947"/>
                  </a:cubicBezTo>
                  <a:cubicBezTo>
                    <a:pt x="14615" y="50938"/>
                    <a:pt x="7470" y="85599"/>
                    <a:pt x="2708" y="109147"/>
                  </a:cubicBezTo>
                  <a:cubicBezTo>
                    <a:pt x="-2054" y="132695"/>
                    <a:pt x="856" y="157301"/>
                    <a:pt x="1121" y="174234"/>
                  </a:cubicBezTo>
                  <a:cubicBezTo>
                    <a:pt x="1386" y="191167"/>
                    <a:pt x="-1789" y="197783"/>
                    <a:pt x="4296" y="210747"/>
                  </a:cubicBezTo>
                  <a:cubicBezTo>
                    <a:pt x="10381" y="223711"/>
                    <a:pt x="30754" y="251493"/>
                    <a:pt x="37633" y="252022"/>
                  </a:cubicBezTo>
                  <a:cubicBezTo>
                    <a:pt x="44512" y="252551"/>
                    <a:pt x="39750" y="234030"/>
                    <a:pt x="45571" y="213922"/>
                  </a:cubicBezTo>
                  <a:cubicBezTo>
                    <a:pt x="51392" y="193814"/>
                    <a:pt x="65414" y="155184"/>
                    <a:pt x="72558" y="131372"/>
                  </a:cubicBezTo>
                  <a:cubicBezTo>
                    <a:pt x="79702" y="107560"/>
                    <a:pt x="82612" y="92743"/>
                    <a:pt x="88433" y="71047"/>
                  </a:cubicBezTo>
                  <a:cubicBezTo>
                    <a:pt x="94254" y="49351"/>
                    <a:pt x="102985" y="7547"/>
                    <a:pt x="93196" y="1197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75D51E5B-FF0A-488A-ABC4-21CF8E9C1B82}"/>
                </a:ext>
              </a:extLst>
            </p:cNvPr>
            <p:cNvSpPr/>
            <p:nvPr/>
          </p:nvSpPr>
          <p:spPr>
            <a:xfrm>
              <a:off x="5305403" y="6205472"/>
              <a:ext cx="344511" cy="79475"/>
            </a:xfrm>
            <a:custGeom>
              <a:avLst/>
              <a:gdLst>
                <a:gd name="connsiteX0" fmla="*/ 1610 w 344511"/>
                <a:gd name="connsiteY0" fmla="*/ 1653 h 79475"/>
                <a:gd name="connsiteX1" fmla="*/ 258785 w 344511"/>
                <a:gd name="connsiteY1" fmla="*/ 54041 h 79475"/>
                <a:gd name="connsiteX2" fmla="*/ 344510 w 344511"/>
                <a:gd name="connsiteY2" fmla="*/ 79441 h 79475"/>
                <a:gd name="connsiteX3" fmla="*/ 257197 w 344511"/>
                <a:gd name="connsiteY3" fmla="*/ 49278 h 79475"/>
                <a:gd name="connsiteX4" fmla="*/ 154010 w 344511"/>
                <a:gd name="connsiteY4" fmla="*/ 15941 h 79475"/>
                <a:gd name="connsiteX5" fmla="*/ 1610 w 344511"/>
                <a:gd name="connsiteY5" fmla="*/ 1653 h 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511" h="79475">
                  <a:moveTo>
                    <a:pt x="1610" y="1653"/>
                  </a:moveTo>
                  <a:cubicBezTo>
                    <a:pt x="19072" y="8003"/>
                    <a:pt x="201635" y="41076"/>
                    <a:pt x="258785" y="54041"/>
                  </a:cubicBezTo>
                  <a:cubicBezTo>
                    <a:pt x="315935" y="67006"/>
                    <a:pt x="344775" y="80235"/>
                    <a:pt x="344510" y="79441"/>
                  </a:cubicBezTo>
                  <a:cubicBezTo>
                    <a:pt x="344245" y="78647"/>
                    <a:pt x="257197" y="49278"/>
                    <a:pt x="257197" y="49278"/>
                  </a:cubicBezTo>
                  <a:cubicBezTo>
                    <a:pt x="225447" y="38695"/>
                    <a:pt x="194491" y="23085"/>
                    <a:pt x="154010" y="15941"/>
                  </a:cubicBezTo>
                  <a:cubicBezTo>
                    <a:pt x="113529" y="8797"/>
                    <a:pt x="-15852" y="-4697"/>
                    <a:pt x="1610" y="165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19E67B0F-0CB5-4DCD-BD4F-C8DC2B69D057}"/>
                </a:ext>
              </a:extLst>
            </p:cNvPr>
            <p:cNvSpPr/>
            <p:nvPr/>
          </p:nvSpPr>
          <p:spPr>
            <a:xfrm>
              <a:off x="4853456" y="6010266"/>
              <a:ext cx="220783" cy="85739"/>
            </a:xfrm>
            <a:custGeom>
              <a:avLst/>
              <a:gdLst>
                <a:gd name="connsiteX0" fmla="*/ 220194 w 220783"/>
                <a:gd name="connsiteY0" fmla="*/ 85734 h 85739"/>
                <a:gd name="connsiteX1" fmla="*/ 67794 w 220783"/>
                <a:gd name="connsiteY1" fmla="*/ 36522 h 85739"/>
                <a:gd name="connsiteX2" fmla="*/ 1119 w 220783"/>
                <a:gd name="connsiteY2" fmla="*/ 9 h 85739"/>
                <a:gd name="connsiteX3" fmla="*/ 117007 w 220783"/>
                <a:gd name="connsiteY3" fmla="*/ 33347 h 85739"/>
                <a:gd name="connsiteX4" fmla="*/ 220194 w 220783"/>
                <a:gd name="connsiteY4" fmla="*/ 85734 h 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83" h="85739">
                  <a:moveTo>
                    <a:pt x="220194" y="85734"/>
                  </a:moveTo>
                  <a:cubicBezTo>
                    <a:pt x="211992" y="86263"/>
                    <a:pt x="104306" y="50809"/>
                    <a:pt x="67794" y="36522"/>
                  </a:cubicBezTo>
                  <a:cubicBezTo>
                    <a:pt x="31282" y="22235"/>
                    <a:pt x="-7083" y="538"/>
                    <a:pt x="1119" y="9"/>
                  </a:cubicBezTo>
                  <a:cubicBezTo>
                    <a:pt x="9321" y="-520"/>
                    <a:pt x="85257" y="21176"/>
                    <a:pt x="117007" y="33347"/>
                  </a:cubicBezTo>
                  <a:cubicBezTo>
                    <a:pt x="148757" y="45518"/>
                    <a:pt x="228396" y="85205"/>
                    <a:pt x="220194" y="8573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B8020E75-0E88-404E-8345-27F86406DDB7}"/>
                </a:ext>
              </a:extLst>
            </p:cNvPr>
            <p:cNvSpPr/>
            <p:nvPr/>
          </p:nvSpPr>
          <p:spPr>
            <a:xfrm>
              <a:off x="5114381" y="6701701"/>
              <a:ext cx="167069" cy="131093"/>
            </a:xfrm>
            <a:custGeom>
              <a:avLst/>
              <a:gdLst>
                <a:gd name="connsiteX0" fmla="*/ 544 w 167069"/>
                <a:gd name="connsiteY0" fmla="*/ 724 h 131093"/>
                <a:gd name="connsiteX1" fmla="*/ 156119 w 167069"/>
                <a:gd name="connsiteY1" fmla="*/ 97562 h 131093"/>
                <a:gd name="connsiteX2" fmla="*/ 152944 w 167069"/>
                <a:gd name="connsiteY2" fmla="*/ 130899 h 131093"/>
                <a:gd name="connsiteX3" fmla="*/ 143419 w 167069"/>
                <a:gd name="connsiteY3" fmla="*/ 108674 h 131093"/>
                <a:gd name="connsiteX4" fmla="*/ 106907 w 167069"/>
                <a:gd name="connsiteY4" fmla="*/ 56287 h 131093"/>
                <a:gd name="connsiteX5" fmla="*/ 544 w 167069"/>
                <a:gd name="connsiteY5" fmla="*/ 724 h 13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69" h="131093">
                  <a:moveTo>
                    <a:pt x="544" y="724"/>
                  </a:moveTo>
                  <a:cubicBezTo>
                    <a:pt x="8746" y="7603"/>
                    <a:pt x="130719" y="75866"/>
                    <a:pt x="156119" y="97562"/>
                  </a:cubicBezTo>
                  <a:cubicBezTo>
                    <a:pt x="181519" y="119258"/>
                    <a:pt x="155061" y="129047"/>
                    <a:pt x="152944" y="130899"/>
                  </a:cubicBezTo>
                  <a:cubicBezTo>
                    <a:pt x="150827" y="132751"/>
                    <a:pt x="151092" y="121109"/>
                    <a:pt x="143419" y="108674"/>
                  </a:cubicBezTo>
                  <a:cubicBezTo>
                    <a:pt x="135746" y="96239"/>
                    <a:pt x="134688" y="74808"/>
                    <a:pt x="106907" y="56287"/>
                  </a:cubicBezTo>
                  <a:cubicBezTo>
                    <a:pt x="79126" y="37766"/>
                    <a:pt x="-7658" y="-6155"/>
                    <a:pt x="544" y="7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4E6D5C8D-11DF-4537-869A-D79C4529D765}"/>
                </a:ext>
              </a:extLst>
            </p:cNvPr>
            <p:cNvSpPr/>
            <p:nvPr/>
          </p:nvSpPr>
          <p:spPr>
            <a:xfrm>
              <a:off x="4719720" y="6170168"/>
              <a:ext cx="138898" cy="46730"/>
            </a:xfrm>
            <a:custGeom>
              <a:avLst/>
              <a:gdLst>
                <a:gd name="connsiteX0" fmla="*/ 138030 w 138898"/>
                <a:gd name="connsiteY0" fmla="*/ 445 h 46730"/>
                <a:gd name="connsiteX1" fmla="*/ 38018 w 138898"/>
                <a:gd name="connsiteY1" fmla="*/ 25845 h 46730"/>
                <a:gd name="connsiteX2" fmla="*/ 1505 w 138898"/>
                <a:gd name="connsiteY2" fmla="*/ 46482 h 46730"/>
                <a:gd name="connsiteX3" fmla="*/ 82468 w 138898"/>
                <a:gd name="connsiteY3" fmla="*/ 11557 h 46730"/>
                <a:gd name="connsiteX4" fmla="*/ 138030 w 138898"/>
                <a:gd name="connsiteY4" fmla="*/ 445 h 4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98" h="46730">
                  <a:moveTo>
                    <a:pt x="138030" y="445"/>
                  </a:moveTo>
                  <a:cubicBezTo>
                    <a:pt x="130622" y="2826"/>
                    <a:pt x="60772" y="18172"/>
                    <a:pt x="38018" y="25845"/>
                  </a:cubicBezTo>
                  <a:cubicBezTo>
                    <a:pt x="15264" y="33518"/>
                    <a:pt x="-5903" y="48863"/>
                    <a:pt x="1505" y="46482"/>
                  </a:cubicBezTo>
                  <a:cubicBezTo>
                    <a:pt x="8913" y="44101"/>
                    <a:pt x="61301" y="17378"/>
                    <a:pt x="82468" y="11557"/>
                  </a:cubicBezTo>
                  <a:cubicBezTo>
                    <a:pt x="103635" y="5736"/>
                    <a:pt x="145438" y="-1936"/>
                    <a:pt x="138030" y="4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04324E93-2994-4399-B97B-5D9E58AA0CDE}"/>
                </a:ext>
              </a:extLst>
            </p:cNvPr>
            <p:cNvSpPr/>
            <p:nvPr/>
          </p:nvSpPr>
          <p:spPr>
            <a:xfrm>
              <a:off x="4691679" y="6115041"/>
              <a:ext cx="109613" cy="46069"/>
            </a:xfrm>
            <a:custGeom>
              <a:avLst/>
              <a:gdLst>
                <a:gd name="connsiteX0" fmla="*/ 108921 w 109613"/>
                <a:gd name="connsiteY0" fmla="*/ 9 h 46069"/>
                <a:gd name="connsiteX1" fmla="*/ 32721 w 109613"/>
                <a:gd name="connsiteY1" fmla="*/ 28584 h 46069"/>
                <a:gd name="connsiteX2" fmla="*/ 971 w 109613"/>
                <a:gd name="connsiteY2" fmla="*/ 46047 h 46069"/>
                <a:gd name="connsiteX3" fmla="*/ 66059 w 109613"/>
                <a:gd name="connsiteY3" fmla="*/ 31759 h 46069"/>
                <a:gd name="connsiteX4" fmla="*/ 108921 w 109613"/>
                <a:gd name="connsiteY4" fmla="*/ 9 h 4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13" h="46069">
                  <a:moveTo>
                    <a:pt x="108921" y="9"/>
                  </a:moveTo>
                  <a:cubicBezTo>
                    <a:pt x="103365" y="-520"/>
                    <a:pt x="50712" y="20911"/>
                    <a:pt x="32721" y="28584"/>
                  </a:cubicBezTo>
                  <a:cubicBezTo>
                    <a:pt x="14730" y="36257"/>
                    <a:pt x="-4585" y="45518"/>
                    <a:pt x="971" y="46047"/>
                  </a:cubicBezTo>
                  <a:cubicBezTo>
                    <a:pt x="6527" y="46576"/>
                    <a:pt x="46744" y="37845"/>
                    <a:pt x="66059" y="31759"/>
                  </a:cubicBezTo>
                  <a:cubicBezTo>
                    <a:pt x="85374" y="25674"/>
                    <a:pt x="114477" y="538"/>
                    <a:pt x="108921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D0E3C358-B234-48B3-A30F-EA569C715ABF}"/>
                </a:ext>
              </a:extLst>
            </p:cNvPr>
            <p:cNvSpPr/>
            <p:nvPr/>
          </p:nvSpPr>
          <p:spPr>
            <a:xfrm>
              <a:off x="4786792" y="6262161"/>
              <a:ext cx="222285" cy="186125"/>
            </a:xfrm>
            <a:custGeom>
              <a:avLst/>
              <a:gdLst>
                <a:gd name="connsiteX0" fmla="*/ 221771 w 222285"/>
                <a:gd name="connsiteY0" fmla="*/ 181502 h 186125"/>
                <a:gd name="connsiteX1" fmla="*/ 178908 w 222285"/>
                <a:gd name="connsiteY1" fmla="*/ 124352 h 186125"/>
                <a:gd name="connsiteX2" fmla="*/ 155096 w 222285"/>
                <a:gd name="connsiteY2" fmla="*/ 44977 h 186125"/>
                <a:gd name="connsiteX3" fmla="*/ 159858 w 222285"/>
                <a:gd name="connsiteY3" fmla="*/ 33864 h 186125"/>
                <a:gd name="connsiteX4" fmla="*/ 194783 w 222285"/>
                <a:gd name="connsiteY4" fmla="*/ 5289 h 186125"/>
                <a:gd name="connsiteX5" fmla="*/ 120171 w 222285"/>
                <a:gd name="connsiteY5" fmla="*/ 8464 h 186125"/>
                <a:gd name="connsiteX6" fmla="*/ 102708 w 222285"/>
                <a:gd name="connsiteY6" fmla="*/ 527 h 186125"/>
                <a:gd name="connsiteX7" fmla="*/ 75721 w 222285"/>
                <a:gd name="connsiteY7" fmla="*/ 25927 h 186125"/>
                <a:gd name="connsiteX8" fmla="*/ 20158 w 222285"/>
                <a:gd name="connsiteY8" fmla="*/ 33864 h 186125"/>
                <a:gd name="connsiteX9" fmla="*/ 1108 w 222285"/>
                <a:gd name="connsiteY9" fmla="*/ 35452 h 186125"/>
                <a:gd name="connsiteX10" fmla="*/ 48733 w 222285"/>
                <a:gd name="connsiteY10" fmla="*/ 60852 h 186125"/>
                <a:gd name="connsiteX11" fmla="*/ 88421 w 222285"/>
                <a:gd name="connsiteY11" fmla="*/ 94189 h 186125"/>
                <a:gd name="connsiteX12" fmla="*/ 118583 w 222285"/>
                <a:gd name="connsiteY12" fmla="*/ 140227 h 186125"/>
                <a:gd name="connsiteX13" fmla="*/ 147158 w 222285"/>
                <a:gd name="connsiteY13" fmla="*/ 178327 h 186125"/>
                <a:gd name="connsiteX14" fmla="*/ 221771 w 222285"/>
                <a:gd name="connsiteY14" fmla="*/ 181502 h 1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285" h="186125">
                  <a:moveTo>
                    <a:pt x="221771" y="181502"/>
                  </a:moveTo>
                  <a:cubicBezTo>
                    <a:pt x="227063" y="172506"/>
                    <a:pt x="190020" y="147106"/>
                    <a:pt x="178908" y="124352"/>
                  </a:cubicBezTo>
                  <a:cubicBezTo>
                    <a:pt x="167796" y="101598"/>
                    <a:pt x="158271" y="60058"/>
                    <a:pt x="155096" y="44977"/>
                  </a:cubicBezTo>
                  <a:cubicBezTo>
                    <a:pt x="151921" y="29896"/>
                    <a:pt x="153244" y="40479"/>
                    <a:pt x="159858" y="33864"/>
                  </a:cubicBezTo>
                  <a:cubicBezTo>
                    <a:pt x="166472" y="27249"/>
                    <a:pt x="201397" y="9522"/>
                    <a:pt x="194783" y="5289"/>
                  </a:cubicBezTo>
                  <a:cubicBezTo>
                    <a:pt x="188169" y="1056"/>
                    <a:pt x="135517" y="9258"/>
                    <a:pt x="120171" y="8464"/>
                  </a:cubicBezTo>
                  <a:cubicBezTo>
                    <a:pt x="104825" y="7670"/>
                    <a:pt x="110116" y="-2384"/>
                    <a:pt x="102708" y="527"/>
                  </a:cubicBezTo>
                  <a:cubicBezTo>
                    <a:pt x="95300" y="3437"/>
                    <a:pt x="89479" y="20371"/>
                    <a:pt x="75721" y="25927"/>
                  </a:cubicBezTo>
                  <a:cubicBezTo>
                    <a:pt x="61963" y="31483"/>
                    <a:pt x="32593" y="32277"/>
                    <a:pt x="20158" y="33864"/>
                  </a:cubicBezTo>
                  <a:cubicBezTo>
                    <a:pt x="7723" y="35451"/>
                    <a:pt x="-3655" y="30954"/>
                    <a:pt x="1108" y="35452"/>
                  </a:cubicBezTo>
                  <a:cubicBezTo>
                    <a:pt x="5871" y="39950"/>
                    <a:pt x="34181" y="51063"/>
                    <a:pt x="48733" y="60852"/>
                  </a:cubicBezTo>
                  <a:cubicBezTo>
                    <a:pt x="63285" y="70641"/>
                    <a:pt x="76779" y="80960"/>
                    <a:pt x="88421" y="94189"/>
                  </a:cubicBezTo>
                  <a:cubicBezTo>
                    <a:pt x="100063" y="107418"/>
                    <a:pt x="108794" y="126204"/>
                    <a:pt x="118583" y="140227"/>
                  </a:cubicBezTo>
                  <a:cubicBezTo>
                    <a:pt x="128372" y="154250"/>
                    <a:pt x="131812" y="171977"/>
                    <a:pt x="147158" y="178327"/>
                  </a:cubicBezTo>
                  <a:cubicBezTo>
                    <a:pt x="162504" y="184677"/>
                    <a:pt x="216479" y="190498"/>
                    <a:pt x="221771" y="181502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9BB65CD4-B7E5-4602-8B29-C5CB3FAF17FD}"/>
                </a:ext>
              </a:extLst>
            </p:cNvPr>
            <p:cNvSpPr/>
            <p:nvPr/>
          </p:nvSpPr>
          <p:spPr>
            <a:xfrm>
              <a:off x="4699822" y="6348280"/>
              <a:ext cx="100778" cy="36720"/>
            </a:xfrm>
            <a:custGeom>
              <a:avLst/>
              <a:gdLst>
                <a:gd name="connsiteX0" fmla="*/ 118 w 100778"/>
                <a:gd name="connsiteY0" fmla="*/ 36645 h 36720"/>
                <a:gd name="connsiteX1" fmla="*/ 79493 w 100778"/>
                <a:gd name="connsiteY1" fmla="*/ 9658 h 36720"/>
                <a:gd name="connsiteX2" fmla="*/ 100130 w 100778"/>
                <a:gd name="connsiteY2" fmla="*/ 9658 h 36720"/>
                <a:gd name="connsiteX3" fmla="*/ 62030 w 100778"/>
                <a:gd name="connsiteY3" fmla="*/ 133 h 36720"/>
                <a:gd name="connsiteX4" fmla="*/ 118 w 100778"/>
                <a:gd name="connsiteY4" fmla="*/ 36645 h 3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78" h="36720">
                  <a:moveTo>
                    <a:pt x="118" y="36645"/>
                  </a:moveTo>
                  <a:cubicBezTo>
                    <a:pt x="3028" y="38232"/>
                    <a:pt x="62824" y="14156"/>
                    <a:pt x="79493" y="9658"/>
                  </a:cubicBezTo>
                  <a:cubicBezTo>
                    <a:pt x="96162" y="5160"/>
                    <a:pt x="103040" y="11245"/>
                    <a:pt x="100130" y="9658"/>
                  </a:cubicBezTo>
                  <a:cubicBezTo>
                    <a:pt x="97220" y="8071"/>
                    <a:pt x="75259" y="2779"/>
                    <a:pt x="62030" y="133"/>
                  </a:cubicBezTo>
                  <a:cubicBezTo>
                    <a:pt x="48801" y="-2513"/>
                    <a:pt x="-2792" y="35058"/>
                    <a:pt x="118" y="366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9681AB50-DD91-4687-A695-4E81A41F6F50}"/>
                </a:ext>
              </a:extLst>
            </p:cNvPr>
            <p:cNvSpPr/>
            <p:nvPr/>
          </p:nvSpPr>
          <p:spPr>
            <a:xfrm>
              <a:off x="5642166" y="6299093"/>
              <a:ext cx="142766" cy="571688"/>
            </a:xfrm>
            <a:custGeom>
              <a:avLst/>
              <a:gdLst>
                <a:gd name="connsiteX0" fmla="*/ 19917 w 142766"/>
                <a:gd name="connsiteY0" fmla="*/ 107 h 571688"/>
                <a:gd name="connsiteX1" fmla="*/ 119401 w 142766"/>
                <a:gd name="connsiteY1" fmla="*/ 129224 h 571688"/>
                <a:gd name="connsiteX2" fmla="*/ 142684 w 142766"/>
                <a:gd name="connsiteY2" fmla="*/ 232940 h 571688"/>
                <a:gd name="connsiteX3" fmla="*/ 115167 w 142766"/>
                <a:gd name="connsiteY3" fmla="*/ 323957 h 571688"/>
                <a:gd name="connsiteX4" fmla="*/ 30501 w 142766"/>
                <a:gd name="connsiteY4" fmla="*/ 478474 h 571688"/>
                <a:gd name="connsiteX5" fmla="*/ 867 w 142766"/>
                <a:gd name="connsiteY5" fmla="*/ 571607 h 571688"/>
                <a:gd name="connsiteX6" fmla="*/ 11451 w 142766"/>
                <a:gd name="connsiteY6" fmla="*/ 463657 h 571688"/>
                <a:gd name="connsiteX7" fmla="*/ 47434 w 142766"/>
                <a:gd name="connsiteY7" fmla="*/ 319724 h 571688"/>
                <a:gd name="connsiteX8" fmla="*/ 74951 w 142766"/>
                <a:gd name="connsiteY8" fmla="*/ 184257 h 571688"/>
                <a:gd name="connsiteX9" fmla="*/ 51667 w 142766"/>
                <a:gd name="connsiteY9" fmla="*/ 108057 h 571688"/>
                <a:gd name="connsiteX10" fmla="*/ 19917 w 142766"/>
                <a:gd name="connsiteY10" fmla="*/ 107 h 57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766" h="571688">
                  <a:moveTo>
                    <a:pt x="19917" y="107"/>
                  </a:moveTo>
                  <a:cubicBezTo>
                    <a:pt x="31206" y="3635"/>
                    <a:pt x="98940" y="90419"/>
                    <a:pt x="119401" y="129224"/>
                  </a:cubicBezTo>
                  <a:cubicBezTo>
                    <a:pt x="139862" y="168030"/>
                    <a:pt x="143390" y="200485"/>
                    <a:pt x="142684" y="232940"/>
                  </a:cubicBezTo>
                  <a:cubicBezTo>
                    <a:pt x="141978" y="265395"/>
                    <a:pt x="133864" y="283035"/>
                    <a:pt x="115167" y="323957"/>
                  </a:cubicBezTo>
                  <a:cubicBezTo>
                    <a:pt x="96470" y="364879"/>
                    <a:pt x="49551" y="437199"/>
                    <a:pt x="30501" y="478474"/>
                  </a:cubicBezTo>
                  <a:cubicBezTo>
                    <a:pt x="11451" y="519749"/>
                    <a:pt x="4042" y="574077"/>
                    <a:pt x="867" y="571607"/>
                  </a:cubicBezTo>
                  <a:cubicBezTo>
                    <a:pt x="-2308" y="569138"/>
                    <a:pt x="3690" y="505638"/>
                    <a:pt x="11451" y="463657"/>
                  </a:cubicBezTo>
                  <a:cubicBezTo>
                    <a:pt x="19212" y="421677"/>
                    <a:pt x="36851" y="366291"/>
                    <a:pt x="47434" y="319724"/>
                  </a:cubicBezTo>
                  <a:cubicBezTo>
                    <a:pt x="58017" y="273157"/>
                    <a:pt x="74246" y="219535"/>
                    <a:pt x="74951" y="184257"/>
                  </a:cubicBezTo>
                  <a:cubicBezTo>
                    <a:pt x="75656" y="148979"/>
                    <a:pt x="59428" y="135574"/>
                    <a:pt x="51667" y="108057"/>
                  </a:cubicBezTo>
                  <a:cubicBezTo>
                    <a:pt x="43906" y="80540"/>
                    <a:pt x="8628" y="-3421"/>
                    <a:pt x="19917" y="10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01113EA5-0FBD-4A16-A47F-429590B47200}"/>
                </a:ext>
              </a:extLst>
            </p:cNvPr>
            <p:cNvSpPr/>
            <p:nvPr/>
          </p:nvSpPr>
          <p:spPr>
            <a:xfrm>
              <a:off x="5196356" y="7092946"/>
              <a:ext cx="74388" cy="142006"/>
            </a:xfrm>
            <a:custGeom>
              <a:avLst/>
              <a:gdLst>
                <a:gd name="connsiteX0" fmla="*/ 61 w 74388"/>
                <a:gd name="connsiteY0" fmla="*/ 4 h 142006"/>
                <a:gd name="connsiteX1" fmla="*/ 72027 w 74388"/>
                <a:gd name="connsiteY1" fmla="*/ 97371 h 142006"/>
                <a:gd name="connsiteX2" fmla="*/ 57211 w 74388"/>
                <a:gd name="connsiteY2" fmla="*/ 141821 h 142006"/>
                <a:gd name="connsiteX3" fmla="*/ 59327 w 74388"/>
                <a:gd name="connsiteY3" fmla="*/ 114304 h 142006"/>
                <a:gd name="connsiteX4" fmla="*/ 59327 w 74388"/>
                <a:gd name="connsiteY4" fmla="*/ 101604 h 142006"/>
                <a:gd name="connsiteX5" fmla="*/ 61 w 74388"/>
                <a:gd name="connsiteY5" fmla="*/ 4 h 14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88" h="142006">
                  <a:moveTo>
                    <a:pt x="61" y="4"/>
                  </a:moveTo>
                  <a:cubicBezTo>
                    <a:pt x="2178" y="-702"/>
                    <a:pt x="62502" y="73735"/>
                    <a:pt x="72027" y="97371"/>
                  </a:cubicBezTo>
                  <a:cubicBezTo>
                    <a:pt x="81552" y="121007"/>
                    <a:pt x="59328" y="138999"/>
                    <a:pt x="57211" y="141821"/>
                  </a:cubicBezTo>
                  <a:cubicBezTo>
                    <a:pt x="55094" y="144643"/>
                    <a:pt x="59327" y="114304"/>
                    <a:pt x="59327" y="114304"/>
                  </a:cubicBezTo>
                  <a:cubicBezTo>
                    <a:pt x="59680" y="107601"/>
                    <a:pt x="67088" y="118537"/>
                    <a:pt x="59327" y="101604"/>
                  </a:cubicBezTo>
                  <a:cubicBezTo>
                    <a:pt x="51566" y="84671"/>
                    <a:pt x="-2056" y="710"/>
                    <a:pt x="61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3A287D97-DEC3-4BD6-A968-195FEE860235}"/>
                </a:ext>
              </a:extLst>
            </p:cNvPr>
            <p:cNvSpPr/>
            <p:nvPr/>
          </p:nvSpPr>
          <p:spPr>
            <a:xfrm>
              <a:off x="5329766" y="6929800"/>
              <a:ext cx="97235" cy="519387"/>
            </a:xfrm>
            <a:custGeom>
              <a:avLst/>
              <a:gdLst>
                <a:gd name="connsiteX0" fmla="*/ 1 w 97235"/>
                <a:gd name="connsiteY0" fmla="*/ 167 h 519387"/>
                <a:gd name="connsiteX1" fmla="*/ 86784 w 97235"/>
                <a:gd name="connsiteY1" fmla="*/ 226650 h 519387"/>
                <a:gd name="connsiteX2" fmla="*/ 88901 w 97235"/>
                <a:gd name="connsiteY2" fmla="*/ 340950 h 519387"/>
                <a:gd name="connsiteX3" fmla="*/ 25401 w 97235"/>
                <a:gd name="connsiteY3" fmla="*/ 516633 h 519387"/>
                <a:gd name="connsiteX4" fmla="*/ 55034 w 97235"/>
                <a:gd name="connsiteY4" fmla="*/ 440433 h 519387"/>
                <a:gd name="connsiteX5" fmla="*/ 80434 w 97235"/>
                <a:gd name="connsiteY5" fmla="*/ 334600 h 519387"/>
                <a:gd name="connsiteX6" fmla="*/ 84667 w 97235"/>
                <a:gd name="connsiteY6" fmla="*/ 264750 h 519387"/>
                <a:gd name="connsiteX7" fmla="*/ 1 w 97235"/>
                <a:gd name="connsiteY7" fmla="*/ 167 h 51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35" h="519387">
                  <a:moveTo>
                    <a:pt x="1" y="167"/>
                  </a:moveTo>
                  <a:cubicBezTo>
                    <a:pt x="354" y="-6183"/>
                    <a:pt x="71967" y="169853"/>
                    <a:pt x="86784" y="226650"/>
                  </a:cubicBezTo>
                  <a:cubicBezTo>
                    <a:pt x="101601" y="283447"/>
                    <a:pt x="99132" y="292620"/>
                    <a:pt x="88901" y="340950"/>
                  </a:cubicBezTo>
                  <a:cubicBezTo>
                    <a:pt x="78671" y="389281"/>
                    <a:pt x="31046" y="500052"/>
                    <a:pt x="25401" y="516633"/>
                  </a:cubicBezTo>
                  <a:cubicBezTo>
                    <a:pt x="19756" y="533214"/>
                    <a:pt x="45862" y="470772"/>
                    <a:pt x="55034" y="440433"/>
                  </a:cubicBezTo>
                  <a:cubicBezTo>
                    <a:pt x="64206" y="410094"/>
                    <a:pt x="75495" y="363880"/>
                    <a:pt x="80434" y="334600"/>
                  </a:cubicBezTo>
                  <a:cubicBezTo>
                    <a:pt x="85373" y="305320"/>
                    <a:pt x="96662" y="315903"/>
                    <a:pt x="84667" y="264750"/>
                  </a:cubicBezTo>
                  <a:cubicBezTo>
                    <a:pt x="72673" y="213597"/>
                    <a:pt x="-352" y="6517"/>
                    <a:pt x="1" y="1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9EBB1A04-AD67-409F-A070-C8A3813D524F}"/>
                </a:ext>
              </a:extLst>
            </p:cNvPr>
            <p:cNvSpPr/>
            <p:nvPr/>
          </p:nvSpPr>
          <p:spPr>
            <a:xfrm>
              <a:off x="5217576" y="7012229"/>
              <a:ext cx="70565" cy="134029"/>
            </a:xfrm>
            <a:custGeom>
              <a:avLst/>
              <a:gdLst>
                <a:gd name="connsiteX0" fmla="*/ 7 w 70565"/>
                <a:gd name="connsiteY0" fmla="*/ 288 h 134029"/>
                <a:gd name="connsiteX1" fmla="*/ 61391 w 70565"/>
                <a:gd name="connsiteY1" fmla="*/ 61671 h 134029"/>
                <a:gd name="connsiteX2" fmla="*/ 69857 w 70565"/>
                <a:gd name="connsiteY2" fmla="*/ 133638 h 134029"/>
                <a:gd name="connsiteX3" fmla="*/ 57157 w 70565"/>
                <a:gd name="connsiteY3" fmla="*/ 87071 h 134029"/>
                <a:gd name="connsiteX4" fmla="*/ 7 w 70565"/>
                <a:gd name="connsiteY4" fmla="*/ 288 h 1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65" h="134029">
                  <a:moveTo>
                    <a:pt x="7" y="288"/>
                  </a:moveTo>
                  <a:cubicBezTo>
                    <a:pt x="713" y="-3945"/>
                    <a:pt x="49749" y="39446"/>
                    <a:pt x="61391" y="61671"/>
                  </a:cubicBezTo>
                  <a:cubicBezTo>
                    <a:pt x="73033" y="83896"/>
                    <a:pt x="70563" y="129405"/>
                    <a:pt x="69857" y="133638"/>
                  </a:cubicBezTo>
                  <a:cubicBezTo>
                    <a:pt x="69151" y="137871"/>
                    <a:pt x="66682" y="106827"/>
                    <a:pt x="57157" y="87071"/>
                  </a:cubicBezTo>
                  <a:cubicBezTo>
                    <a:pt x="47632" y="67315"/>
                    <a:pt x="-699" y="4521"/>
                    <a:pt x="7" y="2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10D3F43B-61CB-478D-9C39-7000A31F9121}"/>
                </a:ext>
              </a:extLst>
            </p:cNvPr>
            <p:cNvSpPr/>
            <p:nvPr/>
          </p:nvSpPr>
          <p:spPr>
            <a:xfrm>
              <a:off x="5028729" y="6324540"/>
              <a:ext cx="197457" cy="120713"/>
            </a:xfrm>
            <a:custGeom>
              <a:avLst/>
              <a:gdLst>
                <a:gd name="connsiteX0" fmla="*/ 13171 w 197457"/>
                <a:gd name="connsiteY0" fmla="*/ 60 h 120713"/>
                <a:gd name="connsiteX1" fmla="*/ 104188 w 197457"/>
                <a:gd name="connsiteY1" fmla="*/ 80493 h 120713"/>
                <a:gd name="connsiteX2" fmla="*/ 197321 w 197457"/>
                <a:gd name="connsiteY2" fmla="*/ 114360 h 120713"/>
                <a:gd name="connsiteX3" fmla="*/ 123238 w 197457"/>
                <a:gd name="connsiteY3" fmla="*/ 120710 h 120713"/>
                <a:gd name="connsiteX4" fmla="*/ 51271 w 197457"/>
                <a:gd name="connsiteY4" fmla="*/ 114360 h 120713"/>
                <a:gd name="connsiteX5" fmla="*/ 27988 w 197457"/>
                <a:gd name="connsiteY5" fmla="*/ 93193 h 120713"/>
                <a:gd name="connsiteX6" fmla="*/ 4704 w 197457"/>
                <a:gd name="connsiteY6" fmla="*/ 67793 h 120713"/>
                <a:gd name="connsiteX7" fmla="*/ 13171 w 197457"/>
                <a:gd name="connsiteY7" fmla="*/ 60 h 1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457" h="120713">
                  <a:moveTo>
                    <a:pt x="13171" y="60"/>
                  </a:moveTo>
                  <a:cubicBezTo>
                    <a:pt x="29752" y="2177"/>
                    <a:pt x="73496" y="61443"/>
                    <a:pt x="104188" y="80493"/>
                  </a:cubicBezTo>
                  <a:cubicBezTo>
                    <a:pt x="134880" y="99543"/>
                    <a:pt x="194146" y="107657"/>
                    <a:pt x="197321" y="114360"/>
                  </a:cubicBezTo>
                  <a:cubicBezTo>
                    <a:pt x="200496" y="121063"/>
                    <a:pt x="147580" y="120710"/>
                    <a:pt x="123238" y="120710"/>
                  </a:cubicBezTo>
                  <a:cubicBezTo>
                    <a:pt x="98896" y="120710"/>
                    <a:pt x="67146" y="118946"/>
                    <a:pt x="51271" y="114360"/>
                  </a:cubicBezTo>
                  <a:cubicBezTo>
                    <a:pt x="35396" y="109774"/>
                    <a:pt x="35749" y="100954"/>
                    <a:pt x="27988" y="93193"/>
                  </a:cubicBezTo>
                  <a:cubicBezTo>
                    <a:pt x="20227" y="85432"/>
                    <a:pt x="11407" y="83668"/>
                    <a:pt x="4704" y="67793"/>
                  </a:cubicBezTo>
                  <a:cubicBezTo>
                    <a:pt x="-1999" y="51918"/>
                    <a:pt x="-3410" y="-2057"/>
                    <a:pt x="13171" y="6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F842A1FC-B8C5-44D7-A56C-FD363B207DD7}"/>
                </a:ext>
              </a:extLst>
            </p:cNvPr>
            <p:cNvSpPr/>
            <p:nvPr/>
          </p:nvSpPr>
          <p:spPr>
            <a:xfrm>
              <a:off x="4952943" y="6276911"/>
              <a:ext cx="100073" cy="162793"/>
            </a:xfrm>
            <a:custGeom>
              <a:avLst/>
              <a:gdLst>
                <a:gd name="connsiteX0" fmla="*/ 54032 w 100073"/>
                <a:gd name="connsiteY0" fmla="*/ 1652 h 162793"/>
                <a:gd name="connsiteX1" fmla="*/ 73082 w 100073"/>
                <a:gd name="connsiteY1" fmla="*/ 77852 h 162793"/>
                <a:gd name="connsiteX2" fmla="*/ 100070 w 100073"/>
                <a:gd name="connsiteY2" fmla="*/ 154052 h 162793"/>
                <a:gd name="connsiteX3" fmla="*/ 74670 w 100073"/>
                <a:gd name="connsiteY3" fmla="*/ 155639 h 162793"/>
                <a:gd name="connsiteX4" fmla="*/ 25457 w 100073"/>
                <a:gd name="connsiteY4" fmla="*/ 104839 h 162793"/>
                <a:gd name="connsiteX5" fmla="*/ 57 w 100073"/>
                <a:gd name="connsiteY5" fmla="*/ 30227 h 162793"/>
                <a:gd name="connsiteX6" fmla="*/ 54032 w 100073"/>
                <a:gd name="connsiteY6" fmla="*/ 1652 h 16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73" h="162793">
                  <a:moveTo>
                    <a:pt x="54032" y="1652"/>
                  </a:moveTo>
                  <a:cubicBezTo>
                    <a:pt x="66203" y="9589"/>
                    <a:pt x="65409" y="52452"/>
                    <a:pt x="73082" y="77852"/>
                  </a:cubicBezTo>
                  <a:cubicBezTo>
                    <a:pt x="80755" y="103252"/>
                    <a:pt x="99805" y="141088"/>
                    <a:pt x="100070" y="154052"/>
                  </a:cubicBezTo>
                  <a:cubicBezTo>
                    <a:pt x="100335" y="167016"/>
                    <a:pt x="87105" y="163841"/>
                    <a:pt x="74670" y="155639"/>
                  </a:cubicBezTo>
                  <a:cubicBezTo>
                    <a:pt x="62235" y="147437"/>
                    <a:pt x="37892" y="125741"/>
                    <a:pt x="25457" y="104839"/>
                  </a:cubicBezTo>
                  <a:cubicBezTo>
                    <a:pt x="13021" y="83937"/>
                    <a:pt x="1909" y="44250"/>
                    <a:pt x="57" y="30227"/>
                  </a:cubicBezTo>
                  <a:cubicBezTo>
                    <a:pt x="-1795" y="16204"/>
                    <a:pt x="41861" y="-6285"/>
                    <a:pt x="54032" y="1652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8727E15E-8B42-4737-ADFA-3A01FD6D3217}"/>
                </a:ext>
              </a:extLst>
            </p:cNvPr>
            <p:cNvSpPr/>
            <p:nvPr/>
          </p:nvSpPr>
          <p:spPr>
            <a:xfrm>
              <a:off x="4560016" y="6786562"/>
              <a:ext cx="108568" cy="169998"/>
            </a:xfrm>
            <a:custGeom>
              <a:avLst/>
              <a:gdLst>
                <a:gd name="connsiteX0" fmla="*/ 107234 w 108568"/>
                <a:gd name="connsiteY0" fmla="*/ 1 h 169998"/>
                <a:gd name="connsiteX1" fmla="*/ 61197 w 108568"/>
                <a:gd name="connsiteY1" fmla="*/ 73026 h 169998"/>
                <a:gd name="connsiteX2" fmla="*/ 38972 w 108568"/>
                <a:gd name="connsiteY2" fmla="*/ 125413 h 169998"/>
                <a:gd name="connsiteX3" fmla="*/ 37384 w 108568"/>
                <a:gd name="connsiteY3" fmla="*/ 169863 h 169998"/>
                <a:gd name="connsiteX4" fmla="*/ 26272 w 108568"/>
                <a:gd name="connsiteY4" fmla="*/ 138113 h 169998"/>
                <a:gd name="connsiteX5" fmla="*/ 15159 w 108568"/>
                <a:gd name="connsiteY5" fmla="*/ 106363 h 169998"/>
                <a:gd name="connsiteX6" fmla="*/ 4047 w 108568"/>
                <a:gd name="connsiteY6" fmla="*/ 74613 h 169998"/>
                <a:gd name="connsiteX7" fmla="*/ 107234 w 108568"/>
                <a:gd name="connsiteY7" fmla="*/ 1 h 16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68" h="169998">
                  <a:moveTo>
                    <a:pt x="107234" y="1"/>
                  </a:moveTo>
                  <a:cubicBezTo>
                    <a:pt x="116759" y="-264"/>
                    <a:pt x="72574" y="52124"/>
                    <a:pt x="61197" y="73026"/>
                  </a:cubicBezTo>
                  <a:cubicBezTo>
                    <a:pt x="49820" y="93928"/>
                    <a:pt x="42941" y="109274"/>
                    <a:pt x="38972" y="125413"/>
                  </a:cubicBezTo>
                  <a:cubicBezTo>
                    <a:pt x="35003" y="141553"/>
                    <a:pt x="39501" y="167746"/>
                    <a:pt x="37384" y="169863"/>
                  </a:cubicBezTo>
                  <a:cubicBezTo>
                    <a:pt x="35267" y="171980"/>
                    <a:pt x="29976" y="148696"/>
                    <a:pt x="26272" y="138113"/>
                  </a:cubicBezTo>
                  <a:lnTo>
                    <a:pt x="15159" y="106363"/>
                  </a:lnTo>
                  <a:cubicBezTo>
                    <a:pt x="11455" y="95780"/>
                    <a:pt x="-8389" y="89694"/>
                    <a:pt x="4047" y="74613"/>
                  </a:cubicBezTo>
                  <a:cubicBezTo>
                    <a:pt x="16482" y="59532"/>
                    <a:pt x="97709" y="266"/>
                    <a:pt x="107234" y="1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2A220601-AE4F-48B0-BB15-B30D4778A073}"/>
                </a:ext>
              </a:extLst>
            </p:cNvPr>
            <p:cNvSpPr/>
            <p:nvPr/>
          </p:nvSpPr>
          <p:spPr>
            <a:xfrm rot="10999079">
              <a:off x="4799542" y="6739287"/>
              <a:ext cx="90821" cy="75852"/>
            </a:xfrm>
            <a:custGeom>
              <a:avLst/>
              <a:gdLst>
                <a:gd name="connsiteX0" fmla="*/ 553 w 90821"/>
                <a:gd name="connsiteY0" fmla="*/ 4414 h 76309"/>
                <a:gd name="connsiteX1" fmla="*/ 25953 w 90821"/>
                <a:gd name="connsiteY1" fmla="*/ 63152 h 76309"/>
                <a:gd name="connsiteX2" fmla="*/ 51353 w 90821"/>
                <a:gd name="connsiteY2" fmla="*/ 75852 h 76309"/>
                <a:gd name="connsiteX3" fmla="*/ 87866 w 90821"/>
                <a:gd name="connsiteY3" fmla="*/ 72677 h 76309"/>
                <a:gd name="connsiteX4" fmla="*/ 87866 w 90821"/>
                <a:gd name="connsiteY4" fmla="*/ 64739 h 76309"/>
                <a:gd name="connsiteX5" fmla="*/ 81516 w 90821"/>
                <a:gd name="connsiteY5" fmla="*/ 48864 h 76309"/>
                <a:gd name="connsiteX6" fmla="*/ 64053 w 90821"/>
                <a:gd name="connsiteY6" fmla="*/ 29814 h 76309"/>
                <a:gd name="connsiteX7" fmla="*/ 51353 w 90821"/>
                <a:gd name="connsiteY7" fmla="*/ 7589 h 76309"/>
                <a:gd name="connsiteX8" fmla="*/ 553 w 90821"/>
                <a:gd name="connsiteY8" fmla="*/ 4414 h 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21" h="76309">
                  <a:moveTo>
                    <a:pt x="553" y="4414"/>
                  </a:moveTo>
                  <a:cubicBezTo>
                    <a:pt x="-3680" y="13674"/>
                    <a:pt x="17486" y="51246"/>
                    <a:pt x="25953" y="63152"/>
                  </a:cubicBezTo>
                  <a:cubicBezTo>
                    <a:pt x="34420" y="75058"/>
                    <a:pt x="41034" y="74265"/>
                    <a:pt x="51353" y="75852"/>
                  </a:cubicBezTo>
                  <a:cubicBezTo>
                    <a:pt x="61672" y="77440"/>
                    <a:pt x="81781" y="74529"/>
                    <a:pt x="87866" y="72677"/>
                  </a:cubicBezTo>
                  <a:cubicBezTo>
                    <a:pt x="93951" y="70825"/>
                    <a:pt x="88924" y="68708"/>
                    <a:pt x="87866" y="64739"/>
                  </a:cubicBezTo>
                  <a:cubicBezTo>
                    <a:pt x="86808" y="60770"/>
                    <a:pt x="85485" y="54685"/>
                    <a:pt x="81516" y="48864"/>
                  </a:cubicBezTo>
                  <a:cubicBezTo>
                    <a:pt x="77547" y="43043"/>
                    <a:pt x="69080" y="36693"/>
                    <a:pt x="64053" y="29814"/>
                  </a:cubicBezTo>
                  <a:cubicBezTo>
                    <a:pt x="59026" y="22935"/>
                    <a:pt x="55851" y="12616"/>
                    <a:pt x="51353" y="7589"/>
                  </a:cubicBezTo>
                  <a:cubicBezTo>
                    <a:pt x="46855" y="2562"/>
                    <a:pt x="4786" y="-4846"/>
                    <a:pt x="553" y="44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27C72AA-27FC-4445-9AC1-7AAF2CC3242D}"/>
                </a:ext>
              </a:extLst>
            </p:cNvPr>
            <p:cNvSpPr/>
            <p:nvPr/>
          </p:nvSpPr>
          <p:spPr>
            <a:xfrm>
              <a:off x="5248676" y="6545346"/>
              <a:ext cx="90914" cy="57156"/>
            </a:xfrm>
            <a:custGeom>
              <a:avLst/>
              <a:gdLst>
                <a:gd name="connsiteX0" fmla="*/ 85325 w 90914"/>
                <a:gd name="connsiteY0" fmla="*/ 57067 h 57156"/>
                <a:gd name="connsiteX1" fmla="*/ 4362 w 90914"/>
                <a:gd name="connsiteY1" fmla="*/ 15792 h 57156"/>
                <a:gd name="connsiteX2" fmla="*/ 13887 w 90914"/>
                <a:gd name="connsiteY2" fmla="*/ 12617 h 57156"/>
                <a:gd name="connsiteX3" fmla="*/ 39287 w 90914"/>
                <a:gd name="connsiteY3" fmla="*/ 3092 h 57156"/>
                <a:gd name="connsiteX4" fmla="*/ 78975 w 90914"/>
                <a:gd name="connsiteY4" fmla="*/ 3092 h 57156"/>
                <a:gd name="connsiteX5" fmla="*/ 85325 w 90914"/>
                <a:gd name="connsiteY5" fmla="*/ 57067 h 5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14" h="57156">
                  <a:moveTo>
                    <a:pt x="85325" y="57067"/>
                  </a:moveTo>
                  <a:cubicBezTo>
                    <a:pt x="72890" y="59184"/>
                    <a:pt x="16268" y="23200"/>
                    <a:pt x="4362" y="15792"/>
                  </a:cubicBezTo>
                  <a:cubicBezTo>
                    <a:pt x="-7544" y="8384"/>
                    <a:pt x="8066" y="14734"/>
                    <a:pt x="13887" y="12617"/>
                  </a:cubicBezTo>
                  <a:cubicBezTo>
                    <a:pt x="19708" y="10500"/>
                    <a:pt x="28439" y="4679"/>
                    <a:pt x="39287" y="3092"/>
                  </a:cubicBezTo>
                  <a:cubicBezTo>
                    <a:pt x="50135" y="1505"/>
                    <a:pt x="71302" y="-2993"/>
                    <a:pt x="78975" y="3092"/>
                  </a:cubicBezTo>
                  <a:cubicBezTo>
                    <a:pt x="86648" y="9177"/>
                    <a:pt x="97760" y="54950"/>
                    <a:pt x="85325" y="570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C6146C36-A281-459C-818B-B90D106C7304}"/>
                </a:ext>
              </a:extLst>
            </p:cNvPr>
            <p:cNvSpPr/>
            <p:nvPr/>
          </p:nvSpPr>
          <p:spPr>
            <a:xfrm flipH="1">
              <a:off x="5285105" y="654526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3D89B776-E317-434B-AF30-23F206267BA0}"/>
                </a:ext>
              </a:extLst>
            </p:cNvPr>
            <p:cNvSpPr/>
            <p:nvPr/>
          </p:nvSpPr>
          <p:spPr>
            <a:xfrm rot="21138030">
              <a:off x="4735512" y="6378576"/>
              <a:ext cx="105601" cy="79375"/>
            </a:xfrm>
            <a:custGeom>
              <a:avLst/>
              <a:gdLst>
                <a:gd name="connsiteX0" fmla="*/ 5 w 90552"/>
                <a:gd name="connsiteY0" fmla="*/ 248 h 44102"/>
                <a:gd name="connsiteX1" fmla="*/ 52392 w 90552"/>
                <a:gd name="connsiteY1" fmla="*/ 25648 h 44102"/>
                <a:gd name="connsiteX2" fmla="*/ 77792 w 90552"/>
                <a:gd name="connsiteY2" fmla="*/ 28823 h 44102"/>
                <a:gd name="connsiteX3" fmla="*/ 90492 w 90552"/>
                <a:gd name="connsiteY3" fmla="*/ 35173 h 44102"/>
                <a:gd name="connsiteX4" fmla="*/ 73030 w 90552"/>
                <a:gd name="connsiteY4" fmla="*/ 43110 h 44102"/>
                <a:gd name="connsiteX5" fmla="*/ 55567 w 90552"/>
                <a:gd name="connsiteY5" fmla="*/ 43110 h 44102"/>
                <a:gd name="connsiteX6" fmla="*/ 5 w 90552"/>
                <a:gd name="connsiteY6" fmla="*/ 248 h 4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52" h="44102">
                  <a:moveTo>
                    <a:pt x="5" y="248"/>
                  </a:moveTo>
                  <a:cubicBezTo>
                    <a:pt x="-524" y="-2662"/>
                    <a:pt x="39427" y="20885"/>
                    <a:pt x="52392" y="25648"/>
                  </a:cubicBezTo>
                  <a:cubicBezTo>
                    <a:pt x="65357" y="30411"/>
                    <a:pt x="71442" y="27236"/>
                    <a:pt x="77792" y="28823"/>
                  </a:cubicBezTo>
                  <a:cubicBezTo>
                    <a:pt x="84142" y="30411"/>
                    <a:pt x="91286" y="32792"/>
                    <a:pt x="90492" y="35173"/>
                  </a:cubicBezTo>
                  <a:cubicBezTo>
                    <a:pt x="89698" y="37554"/>
                    <a:pt x="78851" y="41787"/>
                    <a:pt x="73030" y="43110"/>
                  </a:cubicBezTo>
                  <a:cubicBezTo>
                    <a:pt x="67209" y="44433"/>
                    <a:pt x="63240" y="44433"/>
                    <a:pt x="55567" y="43110"/>
                  </a:cubicBezTo>
                  <a:cubicBezTo>
                    <a:pt x="47894" y="41787"/>
                    <a:pt x="534" y="3158"/>
                    <a:pt x="5" y="2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0D76E277-F0AD-4C7C-AFCE-631A975D80FC}"/>
                </a:ext>
              </a:extLst>
            </p:cNvPr>
            <p:cNvSpPr/>
            <p:nvPr/>
          </p:nvSpPr>
          <p:spPr>
            <a:xfrm flipH="1">
              <a:off x="4744399" y="636354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218EA9BF-C906-4DAF-AD76-EA78C5664DCE}"/>
                </a:ext>
              </a:extLst>
            </p:cNvPr>
            <p:cNvSpPr/>
            <p:nvPr/>
          </p:nvSpPr>
          <p:spPr>
            <a:xfrm>
              <a:off x="4440012" y="6530956"/>
              <a:ext cx="68690" cy="138270"/>
            </a:xfrm>
            <a:custGeom>
              <a:avLst/>
              <a:gdLst>
                <a:gd name="connsiteX0" fmla="*/ 68488 w 68690"/>
                <a:gd name="connsiteY0" fmla="*/ 19 h 138270"/>
                <a:gd name="connsiteX1" fmla="*/ 36738 w 68690"/>
                <a:gd name="connsiteY1" fmla="*/ 63519 h 138270"/>
                <a:gd name="connsiteX2" fmla="*/ 36738 w 68690"/>
                <a:gd name="connsiteY2" fmla="*/ 104794 h 138270"/>
                <a:gd name="connsiteX3" fmla="*/ 24038 w 68690"/>
                <a:gd name="connsiteY3" fmla="*/ 138132 h 138270"/>
                <a:gd name="connsiteX4" fmla="*/ 9751 w 68690"/>
                <a:gd name="connsiteY4" fmla="*/ 115907 h 138270"/>
                <a:gd name="connsiteX5" fmla="*/ 226 w 68690"/>
                <a:gd name="connsiteY5" fmla="*/ 96857 h 138270"/>
                <a:gd name="connsiteX6" fmla="*/ 19276 w 68690"/>
                <a:gd name="connsiteY6" fmla="*/ 57169 h 138270"/>
                <a:gd name="connsiteX7" fmla="*/ 68488 w 68690"/>
                <a:gd name="connsiteY7" fmla="*/ 19 h 13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90" h="138270">
                  <a:moveTo>
                    <a:pt x="68488" y="19"/>
                  </a:moveTo>
                  <a:cubicBezTo>
                    <a:pt x="71398" y="1077"/>
                    <a:pt x="42030" y="46057"/>
                    <a:pt x="36738" y="63519"/>
                  </a:cubicBezTo>
                  <a:cubicBezTo>
                    <a:pt x="31446" y="80981"/>
                    <a:pt x="38855" y="92359"/>
                    <a:pt x="36738" y="104794"/>
                  </a:cubicBezTo>
                  <a:cubicBezTo>
                    <a:pt x="34621" y="117229"/>
                    <a:pt x="28536" y="136280"/>
                    <a:pt x="24038" y="138132"/>
                  </a:cubicBezTo>
                  <a:cubicBezTo>
                    <a:pt x="19540" y="139984"/>
                    <a:pt x="13720" y="122786"/>
                    <a:pt x="9751" y="115907"/>
                  </a:cubicBezTo>
                  <a:cubicBezTo>
                    <a:pt x="5782" y="109028"/>
                    <a:pt x="-1362" y="106647"/>
                    <a:pt x="226" y="96857"/>
                  </a:cubicBezTo>
                  <a:cubicBezTo>
                    <a:pt x="1813" y="87067"/>
                    <a:pt x="5518" y="71986"/>
                    <a:pt x="19276" y="57169"/>
                  </a:cubicBezTo>
                  <a:cubicBezTo>
                    <a:pt x="33034" y="42352"/>
                    <a:pt x="65578" y="-1039"/>
                    <a:pt x="68488" y="19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18D6B0EE-97AC-4D73-881A-A514915018E5}"/>
                </a:ext>
              </a:extLst>
            </p:cNvPr>
            <p:cNvSpPr/>
            <p:nvPr/>
          </p:nvSpPr>
          <p:spPr>
            <a:xfrm>
              <a:off x="3783851" y="6725191"/>
              <a:ext cx="845447" cy="922686"/>
            </a:xfrm>
            <a:custGeom>
              <a:avLst/>
              <a:gdLst>
                <a:gd name="connsiteX0" fmla="*/ 845299 w 845447"/>
                <a:gd name="connsiteY0" fmla="*/ 920209 h 922686"/>
                <a:gd name="connsiteX1" fmla="*/ 756399 w 845447"/>
                <a:gd name="connsiteY1" fmla="*/ 631284 h 922686"/>
                <a:gd name="connsiteX2" fmla="*/ 626224 w 845447"/>
                <a:gd name="connsiteY2" fmla="*/ 440784 h 922686"/>
                <a:gd name="connsiteX3" fmla="*/ 454774 w 845447"/>
                <a:gd name="connsiteY3" fmla="*/ 285209 h 922686"/>
                <a:gd name="connsiteX4" fmla="*/ 261099 w 845447"/>
                <a:gd name="connsiteY4" fmla="*/ 129634 h 922686"/>
                <a:gd name="connsiteX5" fmla="*/ 118224 w 845447"/>
                <a:gd name="connsiteY5" fmla="*/ 24859 h 922686"/>
                <a:gd name="connsiteX6" fmla="*/ 749 w 845447"/>
                <a:gd name="connsiteY6" fmla="*/ 2634 h 922686"/>
                <a:gd name="connsiteX7" fmla="*/ 175374 w 845447"/>
                <a:gd name="connsiteY7" fmla="*/ 69309 h 922686"/>
                <a:gd name="connsiteX8" fmla="*/ 407149 w 845447"/>
                <a:gd name="connsiteY8" fmla="*/ 291559 h 922686"/>
                <a:gd name="connsiteX9" fmla="*/ 502399 w 845447"/>
                <a:gd name="connsiteY9" fmla="*/ 389984 h 922686"/>
                <a:gd name="connsiteX10" fmla="*/ 686549 w 845447"/>
                <a:gd name="connsiteY10" fmla="*/ 567784 h 922686"/>
                <a:gd name="connsiteX11" fmla="*/ 775449 w 845447"/>
                <a:gd name="connsiteY11" fmla="*/ 761459 h 922686"/>
                <a:gd name="connsiteX12" fmla="*/ 845299 w 845447"/>
                <a:gd name="connsiteY12" fmla="*/ 920209 h 92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447" h="922686">
                  <a:moveTo>
                    <a:pt x="845299" y="920209"/>
                  </a:moveTo>
                  <a:cubicBezTo>
                    <a:pt x="842124" y="898513"/>
                    <a:pt x="792911" y="711188"/>
                    <a:pt x="756399" y="631284"/>
                  </a:cubicBezTo>
                  <a:cubicBezTo>
                    <a:pt x="719886" y="551380"/>
                    <a:pt x="676495" y="498463"/>
                    <a:pt x="626224" y="440784"/>
                  </a:cubicBezTo>
                  <a:cubicBezTo>
                    <a:pt x="575953" y="383105"/>
                    <a:pt x="515628" y="337067"/>
                    <a:pt x="454774" y="285209"/>
                  </a:cubicBezTo>
                  <a:cubicBezTo>
                    <a:pt x="393920" y="233351"/>
                    <a:pt x="317191" y="173026"/>
                    <a:pt x="261099" y="129634"/>
                  </a:cubicBezTo>
                  <a:cubicBezTo>
                    <a:pt x="205007" y="86242"/>
                    <a:pt x="161616" y="46026"/>
                    <a:pt x="118224" y="24859"/>
                  </a:cubicBezTo>
                  <a:cubicBezTo>
                    <a:pt x="74832" y="3692"/>
                    <a:pt x="-8776" y="-4774"/>
                    <a:pt x="749" y="2634"/>
                  </a:cubicBezTo>
                  <a:cubicBezTo>
                    <a:pt x="10274" y="10042"/>
                    <a:pt x="107641" y="21155"/>
                    <a:pt x="175374" y="69309"/>
                  </a:cubicBezTo>
                  <a:cubicBezTo>
                    <a:pt x="243107" y="117463"/>
                    <a:pt x="352645" y="238113"/>
                    <a:pt x="407149" y="291559"/>
                  </a:cubicBezTo>
                  <a:cubicBezTo>
                    <a:pt x="461653" y="345005"/>
                    <a:pt x="455832" y="343947"/>
                    <a:pt x="502399" y="389984"/>
                  </a:cubicBezTo>
                  <a:cubicBezTo>
                    <a:pt x="548966" y="436021"/>
                    <a:pt x="641041" y="505872"/>
                    <a:pt x="686549" y="567784"/>
                  </a:cubicBezTo>
                  <a:cubicBezTo>
                    <a:pt x="732057" y="629696"/>
                    <a:pt x="751107" y="707484"/>
                    <a:pt x="775449" y="761459"/>
                  </a:cubicBezTo>
                  <a:cubicBezTo>
                    <a:pt x="799791" y="815434"/>
                    <a:pt x="848474" y="941905"/>
                    <a:pt x="845299" y="9202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A32A115D-07A9-4E27-B831-3C8614B57708}"/>
                </a:ext>
              </a:extLst>
            </p:cNvPr>
            <p:cNvSpPr/>
            <p:nvPr/>
          </p:nvSpPr>
          <p:spPr>
            <a:xfrm>
              <a:off x="3208912" y="5956916"/>
              <a:ext cx="600282" cy="779568"/>
            </a:xfrm>
            <a:custGeom>
              <a:avLst/>
              <a:gdLst>
                <a:gd name="connsiteX0" fmla="*/ 1013 w 600282"/>
                <a:gd name="connsiteY0" fmla="*/ 2559 h 779568"/>
                <a:gd name="connsiteX1" fmla="*/ 166113 w 600282"/>
                <a:gd name="connsiteY1" fmla="*/ 129559 h 779568"/>
                <a:gd name="connsiteX2" fmla="*/ 410588 w 600282"/>
                <a:gd name="connsiteY2" fmla="*/ 418484 h 779568"/>
                <a:gd name="connsiteX3" fmla="*/ 588388 w 600282"/>
                <a:gd name="connsiteY3" fmla="*/ 764559 h 779568"/>
                <a:gd name="connsiteX4" fmla="*/ 569338 w 600282"/>
                <a:gd name="connsiteY4" fmla="*/ 694709 h 779568"/>
                <a:gd name="connsiteX5" fmla="*/ 451863 w 600282"/>
                <a:gd name="connsiteY5" fmla="*/ 491509 h 779568"/>
                <a:gd name="connsiteX6" fmla="*/ 242313 w 600282"/>
                <a:gd name="connsiteY6" fmla="*/ 234334 h 779568"/>
                <a:gd name="connsiteX7" fmla="*/ 1013 w 600282"/>
                <a:gd name="connsiteY7" fmla="*/ 2559 h 77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282" h="779568">
                  <a:moveTo>
                    <a:pt x="1013" y="2559"/>
                  </a:moveTo>
                  <a:cubicBezTo>
                    <a:pt x="-11687" y="-14904"/>
                    <a:pt x="97851" y="60238"/>
                    <a:pt x="166113" y="129559"/>
                  </a:cubicBezTo>
                  <a:cubicBezTo>
                    <a:pt x="234375" y="198880"/>
                    <a:pt x="340209" y="312651"/>
                    <a:pt x="410588" y="418484"/>
                  </a:cubicBezTo>
                  <a:cubicBezTo>
                    <a:pt x="480967" y="524317"/>
                    <a:pt x="561930" y="718521"/>
                    <a:pt x="588388" y="764559"/>
                  </a:cubicBezTo>
                  <a:cubicBezTo>
                    <a:pt x="614846" y="810597"/>
                    <a:pt x="592092" y="740217"/>
                    <a:pt x="569338" y="694709"/>
                  </a:cubicBezTo>
                  <a:cubicBezTo>
                    <a:pt x="546584" y="649201"/>
                    <a:pt x="506367" y="568238"/>
                    <a:pt x="451863" y="491509"/>
                  </a:cubicBezTo>
                  <a:cubicBezTo>
                    <a:pt x="397359" y="414780"/>
                    <a:pt x="314279" y="311063"/>
                    <a:pt x="242313" y="234334"/>
                  </a:cubicBezTo>
                  <a:cubicBezTo>
                    <a:pt x="170347" y="157605"/>
                    <a:pt x="13713" y="20022"/>
                    <a:pt x="1013" y="25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2022C54-F349-4509-B81B-574D4F262152}"/>
                </a:ext>
              </a:extLst>
            </p:cNvPr>
            <p:cNvSpPr/>
            <p:nvPr/>
          </p:nvSpPr>
          <p:spPr>
            <a:xfrm>
              <a:off x="2987663" y="4789810"/>
              <a:ext cx="257209" cy="1185930"/>
            </a:xfrm>
            <a:custGeom>
              <a:avLst/>
              <a:gdLst>
                <a:gd name="connsiteX0" fmla="*/ 12 w 257209"/>
                <a:gd name="connsiteY0" fmla="*/ 1265 h 1185930"/>
                <a:gd name="connsiteX1" fmla="*/ 95262 w 257209"/>
                <a:gd name="connsiteY1" fmla="*/ 239390 h 1185930"/>
                <a:gd name="connsiteX2" fmla="*/ 180987 w 257209"/>
                <a:gd name="connsiteY2" fmla="*/ 648965 h 1185930"/>
                <a:gd name="connsiteX3" fmla="*/ 187337 w 257209"/>
                <a:gd name="connsiteY3" fmla="*/ 842640 h 1185930"/>
                <a:gd name="connsiteX4" fmla="*/ 187337 w 257209"/>
                <a:gd name="connsiteY4" fmla="*/ 956940 h 1185930"/>
                <a:gd name="connsiteX5" fmla="*/ 203212 w 257209"/>
                <a:gd name="connsiteY5" fmla="*/ 1112515 h 1185930"/>
                <a:gd name="connsiteX6" fmla="*/ 257187 w 257209"/>
                <a:gd name="connsiteY6" fmla="*/ 1185540 h 1185930"/>
                <a:gd name="connsiteX7" fmla="*/ 209562 w 257209"/>
                <a:gd name="connsiteY7" fmla="*/ 1083940 h 1185930"/>
                <a:gd name="connsiteX8" fmla="*/ 180987 w 257209"/>
                <a:gd name="connsiteY8" fmla="*/ 848990 h 1185930"/>
                <a:gd name="connsiteX9" fmla="*/ 161937 w 257209"/>
                <a:gd name="connsiteY9" fmla="*/ 629915 h 1185930"/>
                <a:gd name="connsiteX10" fmla="*/ 101612 w 257209"/>
                <a:gd name="connsiteY10" fmla="*/ 337815 h 1185930"/>
                <a:gd name="connsiteX11" fmla="*/ 12 w 257209"/>
                <a:gd name="connsiteY11" fmla="*/ 1265 h 118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209" h="1185930">
                  <a:moveTo>
                    <a:pt x="12" y="1265"/>
                  </a:moveTo>
                  <a:cubicBezTo>
                    <a:pt x="-1046" y="-15139"/>
                    <a:pt x="65100" y="131440"/>
                    <a:pt x="95262" y="239390"/>
                  </a:cubicBezTo>
                  <a:cubicBezTo>
                    <a:pt x="125424" y="347340"/>
                    <a:pt x="165641" y="548423"/>
                    <a:pt x="180987" y="648965"/>
                  </a:cubicBezTo>
                  <a:cubicBezTo>
                    <a:pt x="196333" y="749507"/>
                    <a:pt x="186279" y="791311"/>
                    <a:pt x="187337" y="842640"/>
                  </a:cubicBezTo>
                  <a:cubicBezTo>
                    <a:pt x="188395" y="893969"/>
                    <a:pt x="184691" y="911961"/>
                    <a:pt x="187337" y="956940"/>
                  </a:cubicBezTo>
                  <a:cubicBezTo>
                    <a:pt x="189983" y="1001919"/>
                    <a:pt x="191570" y="1074415"/>
                    <a:pt x="203212" y="1112515"/>
                  </a:cubicBezTo>
                  <a:cubicBezTo>
                    <a:pt x="214854" y="1150615"/>
                    <a:pt x="256129" y="1190302"/>
                    <a:pt x="257187" y="1185540"/>
                  </a:cubicBezTo>
                  <a:cubicBezTo>
                    <a:pt x="258245" y="1180778"/>
                    <a:pt x="222262" y="1140032"/>
                    <a:pt x="209562" y="1083940"/>
                  </a:cubicBezTo>
                  <a:cubicBezTo>
                    <a:pt x="196862" y="1027848"/>
                    <a:pt x="188925" y="924661"/>
                    <a:pt x="180987" y="848990"/>
                  </a:cubicBezTo>
                  <a:cubicBezTo>
                    <a:pt x="173049" y="773319"/>
                    <a:pt x="175166" y="715111"/>
                    <a:pt x="161937" y="629915"/>
                  </a:cubicBezTo>
                  <a:cubicBezTo>
                    <a:pt x="148708" y="544719"/>
                    <a:pt x="130187" y="437298"/>
                    <a:pt x="101612" y="337815"/>
                  </a:cubicBezTo>
                  <a:cubicBezTo>
                    <a:pt x="73037" y="238332"/>
                    <a:pt x="1070" y="17669"/>
                    <a:pt x="12" y="12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C4845E57-77CE-49D3-9518-128E7C2394C7}"/>
                </a:ext>
              </a:extLst>
            </p:cNvPr>
            <p:cNvSpPr/>
            <p:nvPr/>
          </p:nvSpPr>
          <p:spPr>
            <a:xfrm>
              <a:off x="2951009" y="3238100"/>
              <a:ext cx="296787" cy="325147"/>
            </a:xfrm>
            <a:custGeom>
              <a:avLst/>
              <a:gdLst>
                <a:gd name="connsiteX0" fmla="*/ 295429 w 296787"/>
                <a:gd name="connsiteY0" fmla="*/ 400 h 325147"/>
                <a:gd name="connsiteX1" fmla="*/ 219229 w 296787"/>
                <a:gd name="connsiteY1" fmla="*/ 78188 h 325147"/>
                <a:gd name="connsiteX2" fmla="*/ 87466 w 296787"/>
                <a:gd name="connsiteY2" fmla="*/ 222650 h 325147"/>
                <a:gd name="connsiteX3" fmla="*/ 154 w 296787"/>
                <a:gd name="connsiteY3" fmla="*/ 324250 h 325147"/>
                <a:gd name="connsiteX4" fmla="*/ 70004 w 296787"/>
                <a:gd name="connsiteY4" fmla="*/ 263925 h 325147"/>
                <a:gd name="connsiteX5" fmla="*/ 204941 w 296787"/>
                <a:gd name="connsiteY5" fmla="*/ 124225 h 325147"/>
                <a:gd name="connsiteX6" fmla="*/ 262091 w 296787"/>
                <a:gd name="connsiteY6" fmla="*/ 51200 h 325147"/>
                <a:gd name="connsiteX7" fmla="*/ 295429 w 296787"/>
                <a:gd name="connsiteY7" fmla="*/ 400 h 3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87" h="325147">
                  <a:moveTo>
                    <a:pt x="295429" y="400"/>
                  </a:moveTo>
                  <a:cubicBezTo>
                    <a:pt x="288285" y="4898"/>
                    <a:pt x="253889" y="41146"/>
                    <a:pt x="219229" y="78188"/>
                  </a:cubicBezTo>
                  <a:cubicBezTo>
                    <a:pt x="184569" y="115230"/>
                    <a:pt x="123978" y="181640"/>
                    <a:pt x="87466" y="222650"/>
                  </a:cubicBezTo>
                  <a:cubicBezTo>
                    <a:pt x="50954" y="263660"/>
                    <a:pt x="3064" y="317371"/>
                    <a:pt x="154" y="324250"/>
                  </a:cubicBezTo>
                  <a:cubicBezTo>
                    <a:pt x="-2756" y="331129"/>
                    <a:pt x="35873" y="297262"/>
                    <a:pt x="70004" y="263925"/>
                  </a:cubicBezTo>
                  <a:cubicBezTo>
                    <a:pt x="104135" y="230588"/>
                    <a:pt x="172927" y="159679"/>
                    <a:pt x="204941" y="124225"/>
                  </a:cubicBezTo>
                  <a:cubicBezTo>
                    <a:pt x="236955" y="88771"/>
                    <a:pt x="244099" y="72102"/>
                    <a:pt x="262091" y="51200"/>
                  </a:cubicBezTo>
                  <a:cubicBezTo>
                    <a:pt x="280083" y="30298"/>
                    <a:pt x="302573" y="-4098"/>
                    <a:pt x="295429" y="4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DB9D1008-6889-4E7A-8FF4-7945302FFF0D}"/>
                </a:ext>
              </a:extLst>
            </p:cNvPr>
            <p:cNvSpPr/>
            <p:nvPr/>
          </p:nvSpPr>
          <p:spPr>
            <a:xfrm>
              <a:off x="3233572" y="2991715"/>
              <a:ext cx="62812" cy="258938"/>
            </a:xfrm>
            <a:custGeom>
              <a:avLst/>
              <a:gdLst>
                <a:gd name="connsiteX0" fmla="*/ 17628 w 62812"/>
                <a:gd name="connsiteY0" fmla="*/ 723 h 258938"/>
                <a:gd name="connsiteX1" fmla="*/ 47791 w 62812"/>
                <a:gd name="connsiteY1" fmla="*/ 78510 h 258938"/>
                <a:gd name="connsiteX2" fmla="*/ 33503 w 62812"/>
                <a:gd name="connsiteY2" fmla="*/ 170585 h 258938"/>
                <a:gd name="connsiteX3" fmla="*/ 166 w 62812"/>
                <a:gd name="connsiteY3" fmla="*/ 257898 h 258938"/>
                <a:gd name="connsiteX4" fmla="*/ 22391 w 62812"/>
                <a:gd name="connsiteY4" fmla="*/ 211860 h 258938"/>
                <a:gd name="connsiteX5" fmla="*/ 60491 w 62812"/>
                <a:gd name="connsiteY5" fmla="*/ 111848 h 258938"/>
                <a:gd name="connsiteX6" fmla="*/ 55728 w 62812"/>
                <a:gd name="connsiteY6" fmla="*/ 43585 h 258938"/>
                <a:gd name="connsiteX7" fmla="*/ 17628 w 62812"/>
                <a:gd name="connsiteY7" fmla="*/ 723 h 25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12" h="258938">
                  <a:moveTo>
                    <a:pt x="17628" y="723"/>
                  </a:moveTo>
                  <a:cubicBezTo>
                    <a:pt x="16305" y="6544"/>
                    <a:pt x="45145" y="50200"/>
                    <a:pt x="47791" y="78510"/>
                  </a:cubicBezTo>
                  <a:cubicBezTo>
                    <a:pt x="50437" y="106820"/>
                    <a:pt x="41440" y="140687"/>
                    <a:pt x="33503" y="170585"/>
                  </a:cubicBezTo>
                  <a:cubicBezTo>
                    <a:pt x="25566" y="200483"/>
                    <a:pt x="2018" y="251019"/>
                    <a:pt x="166" y="257898"/>
                  </a:cubicBezTo>
                  <a:cubicBezTo>
                    <a:pt x="-1686" y="264777"/>
                    <a:pt x="12337" y="236202"/>
                    <a:pt x="22391" y="211860"/>
                  </a:cubicBezTo>
                  <a:cubicBezTo>
                    <a:pt x="32445" y="187518"/>
                    <a:pt x="54935" y="139894"/>
                    <a:pt x="60491" y="111848"/>
                  </a:cubicBezTo>
                  <a:cubicBezTo>
                    <a:pt x="66047" y="83802"/>
                    <a:pt x="60491" y="61577"/>
                    <a:pt x="55728" y="43585"/>
                  </a:cubicBezTo>
                  <a:cubicBezTo>
                    <a:pt x="50966" y="25593"/>
                    <a:pt x="18951" y="-5098"/>
                    <a:pt x="17628" y="7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9A828440-B20E-43E4-BBFE-238257583F9C}"/>
                </a:ext>
              </a:extLst>
            </p:cNvPr>
            <p:cNvSpPr/>
            <p:nvPr/>
          </p:nvSpPr>
          <p:spPr>
            <a:xfrm>
              <a:off x="2965377" y="2846218"/>
              <a:ext cx="297764" cy="332086"/>
            </a:xfrm>
            <a:custGeom>
              <a:avLst/>
              <a:gdLst>
                <a:gd name="connsiteX0" fmla="*/ 238198 w 297764"/>
                <a:gd name="connsiteY0" fmla="*/ 170 h 332086"/>
                <a:gd name="connsiteX1" fmla="*/ 288998 w 297764"/>
                <a:gd name="connsiteY1" fmla="*/ 62082 h 332086"/>
                <a:gd name="connsiteX2" fmla="*/ 292173 w 297764"/>
                <a:gd name="connsiteY2" fmla="*/ 139870 h 332086"/>
                <a:gd name="connsiteX3" fmla="*/ 231848 w 297764"/>
                <a:gd name="connsiteY3" fmla="*/ 220832 h 332086"/>
                <a:gd name="connsiteX4" fmla="*/ 154061 w 297764"/>
                <a:gd name="connsiteY4" fmla="*/ 258932 h 332086"/>
                <a:gd name="connsiteX5" fmla="*/ 127073 w 297764"/>
                <a:gd name="connsiteY5" fmla="*/ 262107 h 332086"/>
                <a:gd name="connsiteX6" fmla="*/ 125486 w 297764"/>
                <a:gd name="connsiteY6" fmla="*/ 263695 h 332086"/>
                <a:gd name="connsiteX7" fmla="*/ 93736 w 297764"/>
                <a:gd name="connsiteY7" fmla="*/ 293857 h 332086"/>
                <a:gd name="connsiteX8" fmla="*/ 73 w 297764"/>
                <a:gd name="connsiteY8" fmla="*/ 331957 h 332086"/>
                <a:gd name="connsiteX9" fmla="*/ 79448 w 297764"/>
                <a:gd name="connsiteY9" fmla="*/ 304970 h 332086"/>
                <a:gd name="connsiteX10" fmla="*/ 154061 w 297764"/>
                <a:gd name="connsiteY10" fmla="*/ 270045 h 332086"/>
                <a:gd name="connsiteX11" fmla="*/ 219148 w 297764"/>
                <a:gd name="connsiteY11" fmla="*/ 225595 h 332086"/>
                <a:gd name="connsiteX12" fmla="*/ 285823 w 297764"/>
                <a:gd name="connsiteY12" fmla="*/ 131932 h 332086"/>
                <a:gd name="connsiteX13" fmla="*/ 288998 w 297764"/>
                <a:gd name="connsiteY13" fmla="*/ 81132 h 332086"/>
                <a:gd name="connsiteX14" fmla="*/ 238198 w 297764"/>
                <a:gd name="connsiteY14" fmla="*/ 170 h 33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764" h="332086">
                  <a:moveTo>
                    <a:pt x="238198" y="170"/>
                  </a:moveTo>
                  <a:cubicBezTo>
                    <a:pt x="238198" y="-3005"/>
                    <a:pt x="280002" y="38799"/>
                    <a:pt x="288998" y="62082"/>
                  </a:cubicBezTo>
                  <a:cubicBezTo>
                    <a:pt x="297994" y="85365"/>
                    <a:pt x="301698" y="113412"/>
                    <a:pt x="292173" y="139870"/>
                  </a:cubicBezTo>
                  <a:cubicBezTo>
                    <a:pt x="282648" y="166328"/>
                    <a:pt x="254867" y="200988"/>
                    <a:pt x="231848" y="220832"/>
                  </a:cubicBezTo>
                  <a:cubicBezTo>
                    <a:pt x="208829" y="240676"/>
                    <a:pt x="171523" y="252053"/>
                    <a:pt x="154061" y="258932"/>
                  </a:cubicBezTo>
                  <a:cubicBezTo>
                    <a:pt x="136599" y="265811"/>
                    <a:pt x="127073" y="262107"/>
                    <a:pt x="127073" y="262107"/>
                  </a:cubicBezTo>
                  <a:cubicBezTo>
                    <a:pt x="122311" y="262901"/>
                    <a:pt x="125486" y="263695"/>
                    <a:pt x="125486" y="263695"/>
                  </a:cubicBezTo>
                  <a:cubicBezTo>
                    <a:pt x="119930" y="268987"/>
                    <a:pt x="114638" y="282480"/>
                    <a:pt x="93736" y="293857"/>
                  </a:cubicBezTo>
                  <a:cubicBezTo>
                    <a:pt x="72834" y="305234"/>
                    <a:pt x="2454" y="330105"/>
                    <a:pt x="73" y="331957"/>
                  </a:cubicBezTo>
                  <a:cubicBezTo>
                    <a:pt x="-2308" y="333809"/>
                    <a:pt x="53783" y="315289"/>
                    <a:pt x="79448" y="304970"/>
                  </a:cubicBezTo>
                  <a:cubicBezTo>
                    <a:pt x="105113" y="294651"/>
                    <a:pt x="130778" y="283274"/>
                    <a:pt x="154061" y="270045"/>
                  </a:cubicBezTo>
                  <a:cubicBezTo>
                    <a:pt x="177344" y="256816"/>
                    <a:pt x="197188" y="248614"/>
                    <a:pt x="219148" y="225595"/>
                  </a:cubicBezTo>
                  <a:cubicBezTo>
                    <a:pt x="241108" y="202576"/>
                    <a:pt x="274181" y="156009"/>
                    <a:pt x="285823" y="131932"/>
                  </a:cubicBezTo>
                  <a:cubicBezTo>
                    <a:pt x="297465" y="107855"/>
                    <a:pt x="294554" y="98330"/>
                    <a:pt x="288998" y="81132"/>
                  </a:cubicBezTo>
                  <a:cubicBezTo>
                    <a:pt x="283442" y="63934"/>
                    <a:pt x="238198" y="3345"/>
                    <a:pt x="238198" y="1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EA308067-6C2D-4C7A-B467-104CACA7E363}"/>
                </a:ext>
              </a:extLst>
            </p:cNvPr>
            <p:cNvSpPr/>
            <p:nvPr/>
          </p:nvSpPr>
          <p:spPr>
            <a:xfrm>
              <a:off x="2906650" y="3035247"/>
              <a:ext cx="147651" cy="130374"/>
            </a:xfrm>
            <a:custGeom>
              <a:avLst/>
              <a:gdLst>
                <a:gd name="connsiteX0" fmla="*/ 92138 w 147651"/>
                <a:gd name="connsiteY0" fmla="*/ 53 h 130374"/>
                <a:gd name="connsiteX1" fmla="*/ 139763 w 147651"/>
                <a:gd name="connsiteY1" fmla="*/ 58791 h 130374"/>
                <a:gd name="connsiteX2" fmla="*/ 144525 w 147651"/>
                <a:gd name="connsiteY2" fmla="*/ 84191 h 130374"/>
                <a:gd name="connsiteX3" fmla="*/ 108013 w 147651"/>
                <a:gd name="connsiteY3" fmla="*/ 103241 h 130374"/>
                <a:gd name="connsiteX4" fmla="*/ 23875 w 147651"/>
                <a:gd name="connsiteY4" fmla="*/ 130228 h 130374"/>
                <a:gd name="connsiteX5" fmla="*/ 63 w 147651"/>
                <a:gd name="connsiteY5" fmla="*/ 90541 h 130374"/>
                <a:gd name="connsiteX6" fmla="*/ 28638 w 147651"/>
                <a:gd name="connsiteY6" fmla="*/ 108003 h 130374"/>
                <a:gd name="connsiteX7" fmla="*/ 81025 w 147651"/>
                <a:gd name="connsiteY7" fmla="*/ 108003 h 130374"/>
                <a:gd name="connsiteX8" fmla="*/ 122300 w 147651"/>
                <a:gd name="connsiteY8" fmla="*/ 90541 h 130374"/>
                <a:gd name="connsiteX9" fmla="*/ 130238 w 147651"/>
                <a:gd name="connsiteY9" fmla="*/ 69903 h 130374"/>
                <a:gd name="connsiteX10" fmla="*/ 92138 w 147651"/>
                <a:gd name="connsiteY10" fmla="*/ 53 h 13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651" h="130374">
                  <a:moveTo>
                    <a:pt x="92138" y="53"/>
                  </a:moveTo>
                  <a:cubicBezTo>
                    <a:pt x="93725" y="-1799"/>
                    <a:pt x="131032" y="44768"/>
                    <a:pt x="139763" y="58791"/>
                  </a:cubicBezTo>
                  <a:cubicBezTo>
                    <a:pt x="148494" y="72814"/>
                    <a:pt x="149817" y="76783"/>
                    <a:pt x="144525" y="84191"/>
                  </a:cubicBezTo>
                  <a:cubicBezTo>
                    <a:pt x="139233" y="91599"/>
                    <a:pt x="128121" y="95568"/>
                    <a:pt x="108013" y="103241"/>
                  </a:cubicBezTo>
                  <a:cubicBezTo>
                    <a:pt x="87905" y="110914"/>
                    <a:pt x="41867" y="132345"/>
                    <a:pt x="23875" y="130228"/>
                  </a:cubicBezTo>
                  <a:cubicBezTo>
                    <a:pt x="5883" y="128111"/>
                    <a:pt x="-731" y="94245"/>
                    <a:pt x="63" y="90541"/>
                  </a:cubicBezTo>
                  <a:cubicBezTo>
                    <a:pt x="857" y="86837"/>
                    <a:pt x="15144" y="105093"/>
                    <a:pt x="28638" y="108003"/>
                  </a:cubicBezTo>
                  <a:cubicBezTo>
                    <a:pt x="42132" y="110913"/>
                    <a:pt x="65415" y="110913"/>
                    <a:pt x="81025" y="108003"/>
                  </a:cubicBezTo>
                  <a:cubicBezTo>
                    <a:pt x="96635" y="105093"/>
                    <a:pt x="114098" y="96891"/>
                    <a:pt x="122300" y="90541"/>
                  </a:cubicBezTo>
                  <a:cubicBezTo>
                    <a:pt x="130502" y="84191"/>
                    <a:pt x="133148" y="82603"/>
                    <a:pt x="130238" y="69903"/>
                  </a:cubicBezTo>
                  <a:cubicBezTo>
                    <a:pt x="127328" y="57203"/>
                    <a:pt x="90551" y="1905"/>
                    <a:pt x="92138" y="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EE05CFBD-2DEC-4407-AAFC-CE9F5FD4C749}"/>
                </a:ext>
              </a:extLst>
            </p:cNvPr>
            <p:cNvSpPr/>
            <p:nvPr/>
          </p:nvSpPr>
          <p:spPr>
            <a:xfrm>
              <a:off x="451459" y="1392539"/>
              <a:ext cx="3245202" cy="1968882"/>
            </a:xfrm>
            <a:custGeom>
              <a:avLst/>
              <a:gdLst>
                <a:gd name="connsiteX0" fmla="*/ 3193441 w 3245202"/>
                <a:gd name="connsiteY0" fmla="*/ 8694 h 1968882"/>
                <a:gd name="connsiteX1" fmla="*/ 3244241 w 3245202"/>
                <a:gd name="connsiteY1" fmla="*/ 203428 h 1968882"/>
                <a:gd name="connsiteX2" fmla="*/ 3180741 w 3245202"/>
                <a:gd name="connsiteY2" fmla="*/ 859594 h 1968882"/>
                <a:gd name="connsiteX3" fmla="*/ 2748941 w 3245202"/>
                <a:gd name="connsiteY3" fmla="*/ 1439561 h 1968882"/>
                <a:gd name="connsiteX4" fmla="*/ 2486474 w 3245202"/>
                <a:gd name="connsiteY4" fmla="*/ 1702028 h 1968882"/>
                <a:gd name="connsiteX5" fmla="*/ 2143574 w 3245202"/>
                <a:gd name="connsiteY5" fmla="*/ 1888294 h 1968882"/>
                <a:gd name="connsiteX6" fmla="*/ 1584774 w 3245202"/>
                <a:gd name="connsiteY6" fmla="*/ 1964494 h 1968882"/>
                <a:gd name="connsiteX7" fmla="*/ 1068308 w 3245202"/>
                <a:gd name="connsiteY7" fmla="*/ 1862894 h 1968882"/>
                <a:gd name="connsiteX8" fmla="*/ 433308 w 3245202"/>
                <a:gd name="connsiteY8" fmla="*/ 1422628 h 1968882"/>
                <a:gd name="connsiteX9" fmla="*/ 98874 w 3245202"/>
                <a:gd name="connsiteY9" fmla="*/ 876528 h 1968882"/>
                <a:gd name="connsiteX10" fmla="*/ 1508 w 3245202"/>
                <a:gd name="connsiteY10" fmla="*/ 495528 h 1968882"/>
                <a:gd name="connsiteX11" fmla="*/ 39608 w 3245202"/>
                <a:gd name="connsiteY11" fmla="*/ 228 h 1968882"/>
                <a:gd name="connsiteX12" fmla="*/ 39608 w 3245202"/>
                <a:gd name="connsiteY12" fmla="*/ 559028 h 1968882"/>
                <a:gd name="connsiteX13" fmla="*/ 513741 w 3245202"/>
                <a:gd name="connsiteY13" fmla="*/ 1486128 h 1968882"/>
                <a:gd name="connsiteX14" fmla="*/ 1648274 w 3245202"/>
                <a:gd name="connsiteY14" fmla="*/ 1951794 h 1968882"/>
                <a:gd name="connsiteX15" fmla="*/ 2363708 w 3245202"/>
                <a:gd name="connsiteY15" fmla="*/ 1761294 h 1968882"/>
                <a:gd name="connsiteX16" fmla="*/ 3172274 w 3245202"/>
                <a:gd name="connsiteY16" fmla="*/ 779161 h 1968882"/>
                <a:gd name="connsiteX17" fmla="*/ 3193441 w 3245202"/>
                <a:gd name="connsiteY17" fmla="*/ 423561 h 1968882"/>
                <a:gd name="connsiteX18" fmla="*/ 3193441 w 3245202"/>
                <a:gd name="connsiteY18" fmla="*/ 8694 h 19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45202" h="1968882">
                  <a:moveTo>
                    <a:pt x="3193441" y="8694"/>
                  </a:moveTo>
                  <a:cubicBezTo>
                    <a:pt x="3201908" y="-27995"/>
                    <a:pt x="3246358" y="61611"/>
                    <a:pt x="3244241" y="203428"/>
                  </a:cubicBezTo>
                  <a:cubicBezTo>
                    <a:pt x="3242124" y="345245"/>
                    <a:pt x="3263291" y="653572"/>
                    <a:pt x="3180741" y="859594"/>
                  </a:cubicBezTo>
                  <a:cubicBezTo>
                    <a:pt x="3098191" y="1065616"/>
                    <a:pt x="2864652" y="1299155"/>
                    <a:pt x="2748941" y="1439561"/>
                  </a:cubicBezTo>
                  <a:cubicBezTo>
                    <a:pt x="2633230" y="1579967"/>
                    <a:pt x="2587368" y="1627239"/>
                    <a:pt x="2486474" y="1702028"/>
                  </a:cubicBezTo>
                  <a:cubicBezTo>
                    <a:pt x="2385580" y="1776817"/>
                    <a:pt x="2293857" y="1844550"/>
                    <a:pt x="2143574" y="1888294"/>
                  </a:cubicBezTo>
                  <a:cubicBezTo>
                    <a:pt x="1993291" y="1932038"/>
                    <a:pt x="1763985" y="1968727"/>
                    <a:pt x="1584774" y="1964494"/>
                  </a:cubicBezTo>
                  <a:cubicBezTo>
                    <a:pt x="1405563" y="1960261"/>
                    <a:pt x="1260219" y="1953205"/>
                    <a:pt x="1068308" y="1862894"/>
                  </a:cubicBezTo>
                  <a:cubicBezTo>
                    <a:pt x="876397" y="1772583"/>
                    <a:pt x="594880" y="1587022"/>
                    <a:pt x="433308" y="1422628"/>
                  </a:cubicBezTo>
                  <a:cubicBezTo>
                    <a:pt x="271736" y="1258234"/>
                    <a:pt x="170841" y="1031045"/>
                    <a:pt x="98874" y="876528"/>
                  </a:cubicBezTo>
                  <a:cubicBezTo>
                    <a:pt x="26907" y="722011"/>
                    <a:pt x="11386" y="641578"/>
                    <a:pt x="1508" y="495528"/>
                  </a:cubicBezTo>
                  <a:cubicBezTo>
                    <a:pt x="-8370" y="349478"/>
                    <a:pt x="33258" y="-10355"/>
                    <a:pt x="39608" y="228"/>
                  </a:cubicBezTo>
                  <a:cubicBezTo>
                    <a:pt x="45958" y="10811"/>
                    <a:pt x="-39414" y="311378"/>
                    <a:pt x="39608" y="559028"/>
                  </a:cubicBezTo>
                  <a:cubicBezTo>
                    <a:pt x="118630" y="806678"/>
                    <a:pt x="245630" y="1254000"/>
                    <a:pt x="513741" y="1486128"/>
                  </a:cubicBezTo>
                  <a:cubicBezTo>
                    <a:pt x="781852" y="1718256"/>
                    <a:pt x="1339946" y="1905933"/>
                    <a:pt x="1648274" y="1951794"/>
                  </a:cubicBezTo>
                  <a:cubicBezTo>
                    <a:pt x="1956602" y="1997655"/>
                    <a:pt x="2109708" y="1956733"/>
                    <a:pt x="2363708" y="1761294"/>
                  </a:cubicBezTo>
                  <a:cubicBezTo>
                    <a:pt x="2617708" y="1565855"/>
                    <a:pt x="3033985" y="1002117"/>
                    <a:pt x="3172274" y="779161"/>
                  </a:cubicBezTo>
                  <a:cubicBezTo>
                    <a:pt x="3310563" y="556205"/>
                    <a:pt x="3185680" y="554794"/>
                    <a:pt x="3193441" y="423561"/>
                  </a:cubicBezTo>
                  <a:cubicBezTo>
                    <a:pt x="3201202" y="292328"/>
                    <a:pt x="3184974" y="45383"/>
                    <a:pt x="3193441" y="86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943BD62D-0B9F-45AA-9577-076BBE1246B7}"/>
                </a:ext>
              </a:extLst>
            </p:cNvPr>
            <p:cNvSpPr/>
            <p:nvPr/>
          </p:nvSpPr>
          <p:spPr>
            <a:xfrm>
              <a:off x="1998316" y="3343011"/>
              <a:ext cx="213923" cy="711114"/>
            </a:xfrm>
            <a:custGeom>
              <a:avLst/>
              <a:gdLst>
                <a:gd name="connsiteX0" fmla="*/ 4051 w 213923"/>
                <a:gd name="connsiteY0" fmla="*/ 1322 h 711114"/>
                <a:gd name="connsiteX1" fmla="*/ 73901 w 213923"/>
                <a:gd name="connsiteY1" fmla="*/ 217222 h 711114"/>
                <a:gd name="connsiteX2" fmla="*/ 99301 w 213923"/>
                <a:gd name="connsiteY2" fmla="*/ 282839 h 711114"/>
                <a:gd name="connsiteX3" fmla="*/ 152217 w 213923"/>
                <a:gd name="connsiteY3" fmla="*/ 337872 h 711114"/>
                <a:gd name="connsiteX4" fmla="*/ 194551 w 213923"/>
                <a:gd name="connsiteY4" fmla="*/ 439472 h 711114"/>
                <a:gd name="connsiteX5" fmla="*/ 200901 w 213923"/>
                <a:gd name="connsiteY5" fmla="*/ 483922 h 711114"/>
                <a:gd name="connsiteX6" fmla="*/ 183967 w 213923"/>
                <a:gd name="connsiteY6" fmla="*/ 708289 h 711114"/>
                <a:gd name="connsiteX7" fmla="*/ 198784 w 213923"/>
                <a:gd name="connsiteY7" fmla="*/ 600339 h 711114"/>
                <a:gd name="connsiteX8" fmla="*/ 213601 w 213923"/>
                <a:gd name="connsiteY8" fmla="*/ 456406 h 711114"/>
                <a:gd name="connsiteX9" fmla="*/ 183967 w 213923"/>
                <a:gd name="connsiteY9" fmla="*/ 365389 h 711114"/>
                <a:gd name="connsiteX10" fmla="*/ 107767 w 213923"/>
                <a:gd name="connsiteY10" fmla="*/ 287072 h 711114"/>
                <a:gd name="connsiteX11" fmla="*/ 33684 w 213923"/>
                <a:gd name="connsiteY11" fmla="*/ 191822 h 711114"/>
                <a:gd name="connsiteX12" fmla="*/ 10401 w 213923"/>
                <a:gd name="connsiteY12" fmla="*/ 128322 h 711114"/>
                <a:gd name="connsiteX13" fmla="*/ 4051 w 213923"/>
                <a:gd name="connsiteY13" fmla="*/ 1322 h 71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923" h="711114">
                  <a:moveTo>
                    <a:pt x="4051" y="1322"/>
                  </a:moveTo>
                  <a:cubicBezTo>
                    <a:pt x="14634" y="16139"/>
                    <a:pt x="58026" y="170303"/>
                    <a:pt x="73901" y="217222"/>
                  </a:cubicBezTo>
                  <a:cubicBezTo>
                    <a:pt x="89776" y="264141"/>
                    <a:pt x="86248" y="262731"/>
                    <a:pt x="99301" y="282839"/>
                  </a:cubicBezTo>
                  <a:cubicBezTo>
                    <a:pt x="112354" y="302947"/>
                    <a:pt x="136342" y="311767"/>
                    <a:pt x="152217" y="337872"/>
                  </a:cubicBezTo>
                  <a:cubicBezTo>
                    <a:pt x="168092" y="363977"/>
                    <a:pt x="186437" y="415130"/>
                    <a:pt x="194551" y="439472"/>
                  </a:cubicBezTo>
                  <a:cubicBezTo>
                    <a:pt x="202665" y="463814"/>
                    <a:pt x="202665" y="439119"/>
                    <a:pt x="200901" y="483922"/>
                  </a:cubicBezTo>
                  <a:cubicBezTo>
                    <a:pt x="199137" y="528725"/>
                    <a:pt x="184320" y="688886"/>
                    <a:pt x="183967" y="708289"/>
                  </a:cubicBezTo>
                  <a:cubicBezTo>
                    <a:pt x="183614" y="727692"/>
                    <a:pt x="193845" y="642319"/>
                    <a:pt x="198784" y="600339"/>
                  </a:cubicBezTo>
                  <a:cubicBezTo>
                    <a:pt x="203723" y="558359"/>
                    <a:pt x="216070" y="495564"/>
                    <a:pt x="213601" y="456406"/>
                  </a:cubicBezTo>
                  <a:cubicBezTo>
                    <a:pt x="211132" y="417248"/>
                    <a:pt x="201606" y="393611"/>
                    <a:pt x="183967" y="365389"/>
                  </a:cubicBezTo>
                  <a:cubicBezTo>
                    <a:pt x="166328" y="337167"/>
                    <a:pt x="132814" y="316000"/>
                    <a:pt x="107767" y="287072"/>
                  </a:cubicBezTo>
                  <a:cubicBezTo>
                    <a:pt x="82720" y="258144"/>
                    <a:pt x="49912" y="218280"/>
                    <a:pt x="33684" y="191822"/>
                  </a:cubicBezTo>
                  <a:cubicBezTo>
                    <a:pt x="17456" y="165364"/>
                    <a:pt x="14281" y="156191"/>
                    <a:pt x="10401" y="128322"/>
                  </a:cubicBezTo>
                  <a:cubicBezTo>
                    <a:pt x="6521" y="100453"/>
                    <a:pt x="-6532" y="-13495"/>
                    <a:pt x="4051" y="132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03E01357-109A-4DF9-B43D-A3220031C087}"/>
                </a:ext>
              </a:extLst>
            </p:cNvPr>
            <p:cNvSpPr/>
            <p:nvPr/>
          </p:nvSpPr>
          <p:spPr>
            <a:xfrm>
              <a:off x="2109561" y="3623558"/>
              <a:ext cx="512114" cy="57442"/>
            </a:xfrm>
            <a:custGeom>
              <a:avLst/>
              <a:gdLst>
                <a:gd name="connsiteX0" fmla="*/ 756 w 512114"/>
                <a:gd name="connsiteY0" fmla="*/ 175 h 57442"/>
                <a:gd name="connsiteX1" fmla="*/ 214539 w 512114"/>
                <a:gd name="connsiteY1" fmla="*/ 44625 h 57442"/>
                <a:gd name="connsiteX2" fmla="*/ 307672 w 512114"/>
                <a:gd name="connsiteY2" fmla="*/ 34042 h 57442"/>
                <a:gd name="connsiteX3" fmla="*/ 419856 w 512114"/>
                <a:gd name="connsiteY3" fmla="*/ 34042 h 57442"/>
                <a:gd name="connsiteX4" fmla="*/ 510872 w 512114"/>
                <a:gd name="connsiteY4" fmla="*/ 57325 h 57442"/>
                <a:gd name="connsiteX5" fmla="*/ 352122 w 512114"/>
                <a:gd name="connsiteY5" fmla="*/ 42509 h 57442"/>
                <a:gd name="connsiteX6" fmla="*/ 151039 w 512114"/>
                <a:gd name="connsiteY6" fmla="*/ 29809 h 57442"/>
                <a:gd name="connsiteX7" fmla="*/ 756 w 512114"/>
                <a:gd name="connsiteY7" fmla="*/ 175 h 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114" h="57442">
                  <a:moveTo>
                    <a:pt x="756" y="175"/>
                  </a:moveTo>
                  <a:cubicBezTo>
                    <a:pt x="11339" y="2644"/>
                    <a:pt x="163386" y="38981"/>
                    <a:pt x="214539" y="44625"/>
                  </a:cubicBezTo>
                  <a:cubicBezTo>
                    <a:pt x="265692" y="50269"/>
                    <a:pt x="273453" y="35806"/>
                    <a:pt x="307672" y="34042"/>
                  </a:cubicBezTo>
                  <a:cubicBezTo>
                    <a:pt x="341891" y="32278"/>
                    <a:pt x="385989" y="30162"/>
                    <a:pt x="419856" y="34042"/>
                  </a:cubicBezTo>
                  <a:cubicBezTo>
                    <a:pt x="453723" y="37923"/>
                    <a:pt x="522161" y="55914"/>
                    <a:pt x="510872" y="57325"/>
                  </a:cubicBezTo>
                  <a:cubicBezTo>
                    <a:pt x="499583" y="58736"/>
                    <a:pt x="412094" y="47095"/>
                    <a:pt x="352122" y="42509"/>
                  </a:cubicBezTo>
                  <a:cubicBezTo>
                    <a:pt x="292150" y="37923"/>
                    <a:pt x="208894" y="37570"/>
                    <a:pt x="151039" y="29809"/>
                  </a:cubicBezTo>
                  <a:cubicBezTo>
                    <a:pt x="93184" y="22048"/>
                    <a:pt x="-9827" y="-2294"/>
                    <a:pt x="756" y="1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1C67EE3E-F53F-4AFC-AA8C-A25EA190632B}"/>
                </a:ext>
              </a:extLst>
            </p:cNvPr>
            <p:cNvSpPr/>
            <p:nvPr/>
          </p:nvSpPr>
          <p:spPr>
            <a:xfrm>
              <a:off x="2372134" y="3357762"/>
              <a:ext cx="414323" cy="324059"/>
            </a:xfrm>
            <a:custGeom>
              <a:avLst/>
              <a:gdLst>
                <a:gd name="connsiteX0" fmla="*/ 4883 w 414323"/>
                <a:gd name="connsiteY0" fmla="*/ 1388 h 324059"/>
                <a:gd name="connsiteX1" fmla="*/ 169983 w 414323"/>
                <a:gd name="connsiteY1" fmla="*/ 202471 h 324059"/>
                <a:gd name="connsiteX2" fmla="*/ 413399 w 414323"/>
                <a:gd name="connsiteY2" fmla="*/ 323121 h 324059"/>
                <a:gd name="connsiteX3" fmla="*/ 246183 w 414323"/>
                <a:gd name="connsiteY3" fmla="*/ 251155 h 324059"/>
                <a:gd name="connsiteX4" fmla="*/ 62033 w 414323"/>
                <a:gd name="connsiteY4" fmla="*/ 119921 h 324059"/>
                <a:gd name="connsiteX5" fmla="*/ 4883 w 414323"/>
                <a:gd name="connsiteY5" fmla="*/ 1388 h 32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23" h="324059">
                  <a:moveTo>
                    <a:pt x="4883" y="1388"/>
                  </a:moveTo>
                  <a:cubicBezTo>
                    <a:pt x="22875" y="15146"/>
                    <a:pt x="101897" y="148849"/>
                    <a:pt x="169983" y="202471"/>
                  </a:cubicBezTo>
                  <a:cubicBezTo>
                    <a:pt x="238069" y="256093"/>
                    <a:pt x="400699" y="315007"/>
                    <a:pt x="413399" y="323121"/>
                  </a:cubicBezTo>
                  <a:cubicBezTo>
                    <a:pt x="426099" y="331235"/>
                    <a:pt x="304744" y="285022"/>
                    <a:pt x="246183" y="251155"/>
                  </a:cubicBezTo>
                  <a:cubicBezTo>
                    <a:pt x="187622" y="217288"/>
                    <a:pt x="102603" y="160138"/>
                    <a:pt x="62033" y="119921"/>
                  </a:cubicBezTo>
                  <a:cubicBezTo>
                    <a:pt x="21464" y="79704"/>
                    <a:pt x="-13109" y="-12370"/>
                    <a:pt x="4883" y="13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2877C8A4-2E6B-42D0-B70E-D3A0BCDFE24C}"/>
                </a:ext>
              </a:extLst>
            </p:cNvPr>
            <p:cNvSpPr/>
            <p:nvPr/>
          </p:nvSpPr>
          <p:spPr>
            <a:xfrm>
              <a:off x="2459567" y="3337983"/>
              <a:ext cx="135738" cy="161331"/>
            </a:xfrm>
            <a:custGeom>
              <a:avLst/>
              <a:gdLst>
                <a:gd name="connsiteX0" fmla="*/ 0 w 135738"/>
                <a:gd name="connsiteY0" fmla="*/ 0 h 161331"/>
                <a:gd name="connsiteX1" fmla="*/ 67733 w 135738"/>
                <a:gd name="connsiteY1" fmla="*/ 127000 h 161331"/>
                <a:gd name="connsiteX2" fmla="*/ 135466 w 135738"/>
                <a:gd name="connsiteY2" fmla="*/ 160867 h 161331"/>
                <a:gd name="connsiteX3" fmla="*/ 93133 w 135738"/>
                <a:gd name="connsiteY3" fmla="*/ 110067 h 161331"/>
                <a:gd name="connsiteX4" fmla="*/ 0 w 135738"/>
                <a:gd name="connsiteY4" fmla="*/ 0 h 16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38" h="161331">
                  <a:moveTo>
                    <a:pt x="0" y="0"/>
                  </a:moveTo>
                  <a:cubicBezTo>
                    <a:pt x="22577" y="50094"/>
                    <a:pt x="45155" y="100189"/>
                    <a:pt x="67733" y="127000"/>
                  </a:cubicBezTo>
                  <a:cubicBezTo>
                    <a:pt x="90311" y="153811"/>
                    <a:pt x="131233" y="163689"/>
                    <a:pt x="135466" y="160867"/>
                  </a:cubicBezTo>
                  <a:cubicBezTo>
                    <a:pt x="139699" y="158045"/>
                    <a:pt x="93133" y="110067"/>
                    <a:pt x="93133" y="1100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E16B8D9E-09CD-43AD-9425-D19FFCE2D101}"/>
                </a:ext>
              </a:extLst>
            </p:cNvPr>
            <p:cNvSpPr/>
            <p:nvPr/>
          </p:nvSpPr>
          <p:spPr>
            <a:xfrm>
              <a:off x="2496206" y="3581312"/>
              <a:ext cx="463710" cy="369052"/>
            </a:xfrm>
            <a:custGeom>
              <a:avLst/>
              <a:gdLst>
                <a:gd name="connsiteX0" fmla="*/ 462894 w 463710"/>
                <a:gd name="connsiteY0" fmla="*/ 88 h 369052"/>
                <a:gd name="connsiteX1" fmla="*/ 175027 w 463710"/>
                <a:gd name="connsiteY1" fmla="*/ 220221 h 369052"/>
                <a:gd name="connsiteX2" fmla="*/ 35327 w 463710"/>
                <a:gd name="connsiteY2" fmla="*/ 311238 h 369052"/>
                <a:gd name="connsiteX3" fmla="*/ 1461 w 463710"/>
                <a:gd name="connsiteY3" fmla="*/ 328171 h 369052"/>
                <a:gd name="connsiteX4" fmla="*/ 69194 w 463710"/>
                <a:gd name="connsiteY4" fmla="*/ 351455 h 369052"/>
                <a:gd name="connsiteX5" fmla="*/ 86127 w 463710"/>
                <a:gd name="connsiteY5" fmla="*/ 368388 h 369052"/>
                <a:gd name="connsiteX6" fmla="*/ 56494 w 463710"/>
                <a:gd name="connsiteY6" fmla="*/ 328171 h 369052"/>
                <a:gd name="connsiteX7" fmla="*/ 255461 w 463710"/>
                <a:gd name="connsiteY7" fmla="*/ 194821 h 369052"/>
                <a:gd name="connsiteX8" fmla="*/ 462894 w 463710"/>
                <a:gd name="connsiteY8" fmla="*/ 88 h 36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710" h="369052">
                  <a:moveTo>
                    <a:pt x="462894" y="88"/>
                  </a:moveTo>
                  <a:cubicBezTo>
                    <a:pt x="449488" y="4321"/>
                    <a:pt x="246288" y="168363"/>
                    <a:pt x="175027" y="220221"/>
                  </a:cubicBezTo>
                  <a:cubicBezTo>
                    <a:pt x="103766" y="272079"/>
                    <a:pt x="64255" y="293246"/>
                    <a:pt x="35327" y="311238"/>
                  </a:cubicBezTo>
                  <a:cubicBezTo>
                    <a:pt x="6399" y="329230"/>
                    <a:pt x="-4184" y="321468"/>
                    <a:pt x="1461" y="328171"/>
                  </a:cubicBezTo>
                  <a:cubicBezTo>
                    <a:pt x="7105" y="334874"/>
                    <a:pt x="55083" y="344752"/>
                    <a:pt x="69194" y="351455"/>
                  </a:cubicBezTo>
                  <a:cubicBezTo>
                    <a:pt x="83305" y="358158"/>
                    <a:pt x="88244" y="372269"/>
                    <a:pt x="86127" y="368388"/>
                  </a:cubicBezTo>
                  <a:cubicBezTo>
                    <a:pt x="84010" y="364507"/>
                    <a:pt x="28272" y="357099"/>
                    <a:pt x="56494" y="328171"/>
                  </a:cubicBezTo>
                  <a:cubicBezTo>
                    <a:pt x="84716" y="299243"/>
                    <a:pt x="189844" y="244563"/>
                    <a:pt x="255461" y="194821"/>
                  </a:cubicBezTo>
                  <a:cubicBezTo>
                    <a:pt x="321078" y="145079"/>
                    <a:pt x="476300" y="-4145"/>
                    <a:pt x="462894" y="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CBFE17FB-5A10-4117-ADBF-E74257A38293}"/>
                </a:ext>
              </a:extLst>
            </p:cNvPr>
            <p:cNvSpPr/>
            <p:nvPr/>
          </p:nvSpPr>
          <p:spPr>
            <a:xfrm>
              <a:off x="2076402" y="4028418"/>
              <a:ext cx="175409" cy="1754648"/>
            </a:xfrm>
            <a:custGeom>
              <a:avLst/>
              <a:gdLst>
                <a:gd name="connsiteX0" fmla="*/ 107998 w 175409"/>
                <a:gd name="connsiteY0" fmla="*/ 19707 h 1754648"/>
                <a:gd name="connsiteX1" fmla="*/ 48 w 175409"/>
                <a:gd name="connsiteY1" fmla="*/ 762657 h 1754648"/>
                <a:gd name="connsiteX2" fmla="*/ 95298 w 175409"/>
                <a:gd name="connsiteY2" fmla="*/ 1531007 h 1754648"/>
                <a:gd name="connsiteX3" fmla="*/ 174673 w 175409"/>
                <a:gd name="connsiteY3" fmla="*/ 1734207 h 1754648"/>
                <a:gd name="connsiteX4" fmla="*/ 47673 w 175409"/>
                <a:gd name="connsiteY4" fmla="*/ 1124607 h 1754648"/>
                <a:gd name="connsiteX5" fmla="*/ 22273 w 175409"/>
                <a:gd name="connsiteY5" fmla="*/ 730907 h 1754648"/>
                <a:gd name="connsiteX6" fmla="*/ 95298 w 175409"/>
                <a:gd name="connsiteY6" fmla="*/ 257832 h 1754648"/>
                <a:gd name="connsiteX7" fmla="*/ 107998 w 175409"/>
                <a:gd name="connsiteY7" fmla="*/ 19707 h 175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09" h="1754648">
                  <a:moveTo>
                    <a:pt x="107998" y="19707"/>
                  </a:moveTo>
                  <a:cubicBezTo>
                    <a:pt x="92123" y="103844"/>
                    <a:pt x="2165" y="510774"/>
                    <a:pt x="48" y="762657"/>
                  </a:cubicBezTo>
                  <a:cubicBezTo>
                    <a:pt x="-2069" y="1014540"/>
                    <a:pt x="66194" y="1369082"/>
                    <a:pt x="95298" y="1531007"/>
                  </a:cubicBezTo>
                  <a:cubicBezTo>
                    <a:pt x="124402" y="1692932"/>
                    <a:pt x="182610" y="1801940"/>
                    <a:pt x="174673" y="1734207"/>
                  </a:cubicBezTo>
                  <a:cubicBezTo>
                    <a:pt x="166736" y="1666474"/>
                    <a:pt x="73073" y="1291824"/>
                    <a:pt x="47673" y="1124607"/>
                  </a:cubicBezTo>
                  <a:cubicBezTo>
                    <a:pt x="22273" y="957390"/>
                    <a:pt x="14335" y="875370"/>
                    <a:pt x="22273" y="730907"/>
                  </a:cubicBezTo>
                  <a:cubicBezTo>
                    <a:pt x="30210" y="586445"/>
                    <a:pt x="81010" y="374778"/>
                    <a:pt x="95298" y="257832"/>
                  </a:cubicBezTo>
                  <a:cubicBezTo>
                    <a:pt x="109586" y="140886"/>
                    <a:pt x="123873" y="-64430"/>
                    <a:pt x="107998" y="197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269F11C8-D1CA-4CDE-9FF3-3B7D54C465B9}"/>
                </a:ext>
              </a:extLst>
            </p:cNvPr>
            <p:cNvSpPr/>
            <p:nvPr/>
          </p:nvSpPr>
          <p:spPr>
            <a:xfrm>
              <a:off x="2222386" y="5705403"/>
              <a:ext cx="168442" cy="773441"/>
            </a:xfrm>
            <a:custGeom>
              <a:avLst/>
              <a:gdLst>
                <a:gd name="connsiteX0" fmla="*/ 114 w 168442"/>
                <a:gd name="connsiteY0" fmla="*/ 72 h 773441"/>
                <a:gd name="connsiteX1" fmla="*/ 79489 w 168442"/>
                <a:gd name="connsiteY1" fmla="*/ 292172 h 773441"/>
                <a:gd name="connsiteX2" fmla="*/ 114414 w 168442"/>
                <a:gd name="connsiteY2" fmla="*/ 635072 h 773441"/>
                <a:gd name="connsiteX3" fmla="*/ 168389 w 168442"/>
                <a:gd name="connsiteY3" fmla="*/ 771597 h 773441"/>
                <a:gd name="connsiteX4" fmla="*/ 123939 w 168442"/>
                <a:gd name="connsiteY4" fmla="*/ 549347 h 773441"/>
                <a:gd name="connsiteX5" fmla="*/ 98539 w 168442"/>
                <a:gd name="connsiteY5" fmla="*/ 266772 h 773441"/>
                <a:gd name="connsiteX6" fmla="*/ 114 w 168442"/>
                <a:gd name="connsiteY6" fmla="*/ 72 h 77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442" h="773441">
                  <a:moveTo>
                    <a:pt x="114" y="72"/>
                  </a:moveTo>
                  <a:cubicBezTo>
                    <a:pt x="-3061" y="4305"/>
                    <a:pt x="60439" y="186339"/>
                    <a:pt x="79489" y="292172"/>
                  </a:cubicBezTo>
                  <a:cubicBezTo>
                    <a:pt x="98539" y="398005"/>
                    <a:pt x="99597" y="555168"/>
                    <a:pt x="114414" y="635072"/>
                  </a:cubicBezTo>
                  <a:cubicBezTo>
                    <a:pt x="129231" y="714976"/>
                    <a:pt x="166802" y="785884"/>
                    <a:pt x="168389" y="771597"/>
                  </a:cubicBezTo>
                  <a:cubicBezTo>
                    <a:pt x="169976" y="757310"/>
                    <a:pt x="135581" y="633485"/>
                    <a:pt x="123939" y="549347"/>
                  </a:cubicBezTo>
                  <a:cubicBezTo>
                    <a:pt x="112297" y="465210"/>
                    <a:pt x="117589" y="355672"/>
                    <a:pt x="98539" y="266772"/>
                  </a:cubicBezTo>
                  <a:cubicBezTo>
                    <a:pt x="79489" y="177872"/>
                    <a:pt x="3289" y="-4161"/>
                    <a:pt x="114" y="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D688F61A-CB89-4898-A386-60FBB269B9A3}"/>
                </a:ext>
              </a:extLst>
            </p:cNvPr>
            <p:cNvSpPr/>
            <p:nvPr/>
          </p:nvSpPr>
          <p:spPr>
            <a:xfrm>
              <a:off x="2403317" y="6479115"/>
              <a:ext cx="880899" cy="1344271"/>
            </a:xfrm>
            <a:custGeom>
              <a:avLst/>
              <a:gdLst>
                <a:gd name="connsiteX0" fmla="*/ 158 w 880899"/>
                <a:gd name="connsiteY0" fmla="*/ 1060 h 1344271"/>
                <a:gd name="connsiteX1" fmla="*/ 247808 w 880899"/>
                <a:gd name="connsiteY1" fmla="*/ 258235 h 1344271"/>
                <a:gd name="connsiteX2" fmla="*/ 317658 w 880899"/>
                <a:gd name="connsiteY2" fmla="*/ 445560 h 1344271"/>
                <a:gd name="connsiteX3" fmla="*/ 358933 w 880899"/>
                <a:gd name="connsiteY3" fmla="*/ 693210 h 1344271"/>
                <a:gd name="connsiteX4" fmla="*/ 387508 w 880899"/>
                <a:gd name="connsiteY4" fmla="*/ 915460 h 1344271"/>
                <a:gd name="connsiteX5" fmla="*/ 590708 w 880899"/>
                <a:gd name="connsiteY5" fmla="*/ 1188510 h 1344271"/>
                <a:gd name="connsiteX6" fmla="*/ 879633 w 880899"/>
                <a:gd name="connsiteY6" fmla="*/ 1344085 h 1344271"/>
                <a:gd name="connsiteX7" fmla="*/ 682783 w 880899"/>
                <a:gd name="connsiteY7" fmla="*/ 1210735 h 1344271"/>
                <a:gd name="connsiteX8" fmla="*/ 371633 w 880899"/>
                <a:gd name="connsiteY8" fmla="*/ 832910 h 1344271"/>
                <a:gd name="connsiteX9" fmla="*/ 358933 w 880899"/>
                <a:gd name="connsiteY9" fmla="*/ 334435 h 1344271"/>
                <a:gd name="connsiteX10" fmla="*/ 212883 w 880899"/>
                <a:gd name="connsiteY10" fmla="*/ 172510 h 1344271"/>
                <a:gd name="connsiteX11" fmla="*/ 158 w 880899"/>
                <a:gd name="connsiteY11" fmla="*/ 1060 h 134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0899" h="1344271">
                  <a:moveTo>
                    <a:pt x="158" y="1060"/>
                  </a:moveTo>
                  <a:cubicBezTo>
                    <a:pt x="5979" y="15347"/>
                    <a:pt x="194891" y="184152"/>
                    <a:pt x="247808" y="258235"/>
                  </a:cubicBezTo>
                  <a:cubicBezTo>
                    <a:pt x="300725" y="332318"/>
                    <a:pt x="299137" y="373064"/>
                    <a:pt x="317658" y="445560"/>
                  </a:cubicBezTo>
                  <a:cubicBezTo>
                    <a:pt x="336179" y="518056"/>
                    <a:pt x="347291" y="614893"/>
                    <a:pt x="358933" y="693210"/>
                  </a:cubicBezTo>
                  <a:cubicBezTo>
                    <a:pt x="370575" y="771527"/>
                    <a:pt x="348879" y="832910"/>
                    <a:pt x="387508" y="915460"/>
                  </a:cubicBezTo>
                  <a:cubicBezTo>
                    <a:pt x="426137" y="998010"/>
                    <a:pt x="508687" y="1117073"/>
                    <a:pt x="590708" y="1188510"/>
                  </a:cubicBezTo>
                  <a:cubicBezTo>
                    <a:pt x="672729" y="1259948"/>
                    <a:pt x="864287" y="1340381"/>
                    <a:pt x="879633" y="1344085"/>
                  </a:cubicBezTo>
                  <a:cubicBezTo>
                    <a:pt x="894979" y="1347789"/>
                    <a:pt x="767450" y="1295931"/>
                    <a:pt x="682783" y="1210735"/>
                  </a:cubicBezTo>
                  <a:cubicBezTo>
                    <a:pt x="598116" y="1125539"/>
                    <a:pt x="425608" y="978960"/>
                    <a:pt x="371633" y="832910"/>
                  </a:cubicBezTo>
                  <a:cubicBezTo>
                    <a:pt x="317658" y="686860"/>
                    <a:pt x="385391" y="444502"/>
                    <a:pt x="358933" y="334435"/>
                  </a:cubicBezTo>
                  <a:cubicBezTo>
                    <a:pt x="332475" y="224368"/>
                    <a:pt x="275854" y="224368"/>
                    <a:pt x="212883" y="172510"/>
                  </a:cubicBezTo>
                  <a:cubicBezTo>
                    <a:pt x="149912" y="120652"/>
                    <a:pt x="-5663" y="-13227"/>
                    <a:pt x="158" y="10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8FADFA72-4B4A-4372-A26A-43332FC80424}"/>
                </a:ext>
              </a:extLst>
            </p:cNvPr>
            <p:cNvSpPr/>
            <p:nvPr/>
          </p:nvSpPr>
          <p:spPr>
            <a:xfrm>
              <a:off x="3043083" y="7740639"/>
              <a:ext cx="297864" cy="1354245"/>
            </a:xfrm>
            <a:custGeom>
              <a:avLst/>
              <a:gdLst>
                <a:gd name="connsiteX0" fmla="*/ 81117 w 297864"/>
                <a:gd name="connsiteY0" fmla="*/ 11 h 1354245"/>
                <a:gd name="connsiteX1" fmla="*/ 204942 w 297864"/>
                <a:gd name="connsiteY1" fmla="*/ 174636 h 1354245"/>
                <a:gd name="connsiteX2" fmla="*/ 106517 w 297864"/>
                <a:gd name="connsiteY2" fmla="*/ 469911 h 1354245"/>
                <a:gd name="connsiteX3" fmla="*/ 20792 w 297864"/>
                <a:gd name="connsiteY3" fmla="*/ 812811 h 1354245"/>
                <a:gd name="connsiteX4" fmla="*/ 1742 w 297864"/>
                <a:gd name="connsiteY4" fmla="*/ 946161 h 1354245"/>
                <a:gd name="connsiteX5" fmla="*/ 52542 w 297864"/>
                <a:gd name="connsiteY5" fmla="*/ 1104911 h 1354245"/>
                <a:gd name="connsiteX6" fmla="*/ 293842 w 297864"/>
                <a:gd name="connsiteY6" fmla="*/ 1349386 h 1354245"/>
                <a:gd name="connsiteX7" fmla="*/ 192242 w 297864"/>
                <a:gd name="connsiteY7" fmla="*/ 1244611 h 1354245"/>
                <a:gd name="connsiteX8" fmla="*/ 46192 w 297864"/>
                <a:gd name="connsiteY8" fmla="*/ 968386 h 1354245"/>
                <a:gd name="connsiteX9" fmla="*/ 100167 w 297864"/>
                <a:gd name="connsiteY9" fmla="*/ 603261 h 1354245"/>
                <a:gd name="connsiteX10" fmla="*/ 233517 w 297864"/>
                <a:gd name="connsiteY10" fmla="*/ 168286 h 1354245"/>
                <a:gd name="connsiteX11" fmla="*/ 81117 w 297864"/>
                <a:gd name="connsiteY11" fmla="*/ 11 h 135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864" h="1354245">
                  <a:moveTo>
                    <a:pt x="81117" y="11"/>
                  </a:moveTo>
                  <a:cubicBezTo>
                    <a:pt x="76355" y="1069"/>
                    <a:pt x="200709" y="96319"/>
                    <a:pt x="204942" y="174636"/>
                  </a:cubicBezTo>
                  <a:cubicBezTo>
                    <a:pt x="209175" y="252953"/>
                    <a:pt x="137209" y="363549"/>
                    <a:pt x="106517" y="469911"/>
                  </a:cubicBezTo>
                  <a:cubicBezTo>
                    <a:pt x="75825" y="576273"/>
                    <a:pt x="38254" y="733436"/>
                    <a:pt x="20792" y="812811"/>
                  </a:cubicBezTo>
                  <a:cubicBezTo>
                    <a:pt x="3330" y="892186"/>
                    <a:pt x="-3550" y="897478"/>
                    <a:pt x="1742" y="946161"/>
                  </a:cubicBezTo>
                  <a:cubicBezTo>
                    <a:pt x="7034" y="994844"/>
                    <a:pt x="3859" y="1037707"/>
                    <a:pt x="52542" y="1104911"/>
                  </a:cubicBezTo>
                  <a:cubicBezTo>
                    <a:pt x="101225" y="1172115"/>
                    <a:pt x="270559" y="1326103"/>
                    <a:pt x="293842" y="1349386"/>
                  </a:cubicBezTo>
                  <a:cubicBezTo>
                    <a:pt x="317125" y="1372669"/>
                    <a:pt x="233517" y="1308111"/>
                    <a:pt x="192242" y="1244611"/>
                  </a:cubicBezTo>
                  <a:cubicBezTo>
                    <a:pt x="150967" y="1181111"/>
                    <a:pt x="61538" y="1075278"/>
                    <a:pt x="46192" y="968386"/>
                  </a:cubicBezTo>
                  <a:cubicBezTo>
                    <a:pt x="30846" y="861494"/>
                    <a:pt x="68946" y="736611"/>
                    <a:pt x="100167" y="603261"/>
                  </a:cubicBezTo>
                  <a:cubicBezTo>
                    <a:pt x="131388" y="469911"/>
                    <a:pt x="232988" y="266182"/>
                    <a:pt x="233517" y="168286"/>
                  </a:cubicBezTo>
                  <a:cubicBezTo>
                    <a:pt x="234046" y="70390"/>
                    <a:pt x="85879" y="-1047"/>
                    <a:pt x="81117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8CF63921-7660-4DB7-8E1A-F6769916361F}"/>
                </a:ext>
              </a:extLst>
            </p:cNvPr>
            <p:cNvSpPr/>
            <p:nvPr/>
          </p:nvSpPr>
          <p:spPr>
            <a:xfrm>
              <a:off x="2234462" y="3968736"/>
              <a:ext cx="492135" cy="76067"/>
            </a:xfrm>
            <a:custGeom>
              <a:avLst/>
              <a:gdLst>
                <a:gd name="connsiteX0" fmla="*/ 738 w 492135"/>
                <a:gd name="connsiteY0" fmla="*/ 14 h 76067"/>
                <a:gd name="connsiteX1" fmla="*/ 369038 w 492135"/>
                <a:gd name="connsiteY1" fmla="*/ 66689 h 76067"/>
                <a:gd name="connsiteX2" fmla="*/ 489688 w 492135"/>
                <a:gd name="connsiteY2" fmla="*/ 69864 h 76067"/>
                <a:gd name="connsiteX3" fmla="*/ 280138 w 492135"/>
                <a:gd name="connsiteY3" fmla="*/ 73039 h 76067"/>
                <a:gd name="connsiteX4" fmla="*/ 738 w 492135"/>
                <a:gd name="connsiteY4" fmla="*/ 14 h 7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135" h="76067">
                  <a:moveTo>
                    <a:pt x="738" y="14"/>
                  </a:moveTo>
                  <a:cubicBezTo>
                    <a:pt x="15555" y="-1044"/>
                    <a:pt x="287546" y="55047"/>
                    <a:pt x="369038" y="66689"/>
                  </a:cubicBezTo>
                  <a:cubicBezTo>
                    <a:pt x="450530" y="78331"/>
                    <a:pt x="504505" y="68806"/>
                    <a:pt x="489688" y="69864"/>
                  </a:cubicBezTo>
                  <a:cubicBezTo>
                    <a:pt x="474871" y="70922"/>
                    <a:pt x="362159" y="80976"/>
                    <a:pt x="280138" y="73039"/>
                  </a:cubicBezTo>
                  <a:cubicBezTo>
                    <a:pt x="198117" y="65102"/>
                    <a:pt x="-14079" y="1072"/>
                    <a:pt x="738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61BD9B91-8DAC-4694-B653-2013EBB08012}"/>
                </a:ext>
              </a:extLst>
            </p:cNvPr>
            <p:cNvSpPr/>
            <p:nvPr/>
          </p:nvSpPr>
          <p:spPr>
            <a:xfrm>
              <a:off x="2717340" y="3973376"/>
              <a:ext cx="124326" cy="871727"/>
            </a:xfrm>
            <a:custGeom>
              <a:avLst/>
              <a:gdLst>
                <a:gd name="connsiteX0" fmla="*/ 460 w 124326"/>
                <a:gd name="connsiteY0" fmla="*/ 8074 h 871727"/>
                <a:gd name="connsiteX1" fmla="*/ 38560 w 124326"/>
                <a:gd name="connsiteY1" fmla="*/ 68399 h 871727"/>
                <a:gd name="connsiteX2" fmla="*/ 98885 w 124326"/>
                <a:gd name="connsiteY2" fmla="*/ 268424 h 871727"/>
                <a:gd name="connsiteX3" fmla="*/ 95710 w 124326"/>
                <a:gd name="connsiteY3" fmla="*/ 585924 h 871727"/>
                <a:gd name="connsiteX4" fmla="*/ 124285 w 124326"/>
                <a:gd name="connsiteY4" fmla="*/ 871674 h 871727"/>
                <a:gd name="connsiteX5" fmla="*/ 102060 w 124326"/>
                <a:gd name="connsiteY5" fmla="*/ 563699 h 871727"/>
                <a:gd name="connsiteX6" fmla="*/ 102060 w 124326"/>
                <a:gd name="connsiteY6" fmla="*/ 392249 h 871727"/>
                <a:gd name="connsiteX7" fmla="*/ 63960 w 124326"/>
                <a:gd name="connsiteY7" fmla="*/ 227149 h 871727"/>
                <a:gd name="connsiteX8" fmla="*/ 460 w 124326"/>
                <a:gd name="connsiteY8" fmla="*/ 8074 h 87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26" h="871727">
                  <a:moveTo>
                    <a:pt x="460" y="8074"/>
                  </a:moveTo>
                  <a:cubicBezTo>
                    <a:pt x="-3773" y="-18384"/>
                    <a:pt x="22156" y="25007"/>
                    <a:pt x="38560" y="68399"/>
                  </a:cubicBezTo>
                  <a:cubicBezTo>
                    <a:pt x="54964" y="111791"/>
                    <a:pt x="89360" y="182170"/>
                    <a:pt x="98885" y="268424"/>
                  </a:cubicBezTo>
                  <a:cubicBezTo>
                    <a:pt x="108410" y="354678"/>
                    <a:pt x="91477" y="485382"/>
                    <a:pt x="95710" y="585924"/>
                  </a:cubicBezTo>
                  <a:cubicBezTo>
                    <a:pt x="99943" y="686466"/>
                    <a:pt x="123227" y="875378"/>
                    <a:pt x="124285" y="871674"/>
                  </a:cubicBezTo>
                  <a:cubicBezTo>
                    <a:pt x="125343" y="867970"/>
                    <a:pt x="105764" y="643603"/>
                    <a:pt x="102060" y="563699"/>
                  </a:cubicBezTo>
                  <a:cubicBezTo>
                    <a:pt x="98356" y="483795"/>
                    <a:pt x="108410" y="448341"/>
                    <a:pt x="102060" y="392249"/>
                  </a:cubicBezTo>
                  <a:cubicBezTo>
                    <a:pt x="95710" y="336157"/>
                    <a:pt x="77718" y="286416"/>
                    <a:pt x="63960" y="227149"/>
                  </a:cubicBezTo>
                  <a:cubicBezTo>
                    <a:pt x="50202" y="167882"/>
                    <a:pt x="4693" y="34532"/>
                    <a:pt x="460" y="80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7936EB42-0F7C-4E18-8451-80C5337078E1}"/>
                </a:ext>
              </a:extLst>
            </p:cNvPr>
            <p:cNvSpPr/>
            <p:nvPr/>
          </p:nvSpPr>
          <p:spPr>
            <a:xfrm>
              <a:off x="2250981" y="4108185"/>
              <a:ext cx="470856" cy="99336"/>
            </a:xfrm>
            <a:custGeom>
              <a:avLst/>
              <a:gdLst>
                <a:gd name="connsiteX0" fmla="*/ 94 w 470856"/>
                <a:gd name="connsiteY0" fmla="*/ 265 h 99336"/>
                <a:gd name="connsiteX1" fmla="*/ 374744 w 470856"/>
                <a:gd name="connsiteY1" fmla="*/ 73290 h 99336"/>
                <a:gd name="connsiteX2" fmla="*/ 469994 w 470856"/>
                <a:gd name="connsiteY2" fmla="*/ 98690 h 99336"/>
                <a:gd name="connsiteX3" fmla="*/ 339819 w 470856"/>
                <a:gd name="connsiteY3" fmla="*/ 51065 h 99336"/>
                <a:gd name="connsiteX4" fmla="*/ 94 w 470856"/>
                <a:gd name="connsiteY4" fmla="*/ 265 h 9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856" h="99336">
                  <a:moveTo>
                    <a:pt x="94" y="265"/>
                  </a:moveTo>
                  <a:cubicBezTo>
                    <a:pt x="5915" y="3969"/>
                    <a:pt x="296427" y="56886"/>
                    <a:pt x="374744" y="73290"/>
                  </a:cubicBezTo>
                  <a:cubicBezTo>
                    <a:pt x="453061" y="89694"/>
                    <a:pt x="475815" y="102394"/>
                    <a:pt x="469994" y="98690"/>
                  </a:cubicBezTo>
                  <a:cubicBezTo>
                    <a:pt x="464173" y="94986"/>
                    <a:pt x="419194" y="69586"/>
                    <a:pt x="339819" y="51065"/>
                  </a:cubicBezTo>
                  <a:cubicBezTo>
                    <a:pt x="260444" y="32544"/>
                    <a:pt x="-5727" y="-3439"/>
                    <a:pt x="94" y="2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62C905C0-72A8-47FC-9DDB-5A831D54CB6D}"/>
                </a:ext>
              </a:extLst>
            </p:cNvPr>
            <p:cNvSpPr/>
            <p:nvPr/>
          </p:nvSpPr>
          <p:spPr>
            <a:xfrm>
              <a:off x="2481962" y="4835635"/>
              <a:ext cx="129550" cy="481246"/>
            </a:xfrm>
            <a:custGeom>
              <a:avLst/>
              <a:gdLst>
                <a:gd name="connsiteX0" fmla="*/ 888 w 129550"/>
                <a:gd name="connsiteY0" fmla="*/ 3065 h 481246"/>
                <a:gd name="connsiteX1" fmla="*/ 70738 w 129550"/>
                <a:gd name="connsiteY1" fmla="*/ 161815 h 481246"/>
                <a:gd name="connsiteX2" fmla="*/ 102488 w 129550"/>
                <a:gd name="connsiteY2" fmla="*/ 438040 h 481246"/>
                <a:gd name="connsiteX3" fmla="*/ 115188 w 129550"/>
                <a:gd name="connsiteY3" fmla="*/ 466615 h 481246"/>
                <a:gd name="connsiteX4" fmla="*/ 124713 w 129550"/>
                <a:gd name="connsiteY4" fmla="*/ 298340 h 481246"/>
                <a:gd name="connsiteX5" fmla="*/ 888 w 129550"/>
                <a:gd name="connsiteY5" fmla="*/ 3065 h 48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50" h="481246">
                  <a:moveTo>
                    <a:pt x="888" y="3065"/>
                  </a:moveTo>
                  <a:cubicBezTo>
                    <a:pt x="-8108" y="-19689"/>
                    <a:pt x="53805" y="89319"/>
                    <a:pt x="70738" y="161815"/>
                  </a:cubicBezTo>
                  <a:cubicBezTo>
                    <a:pt x="87671" y="234311"/>
                    <a:pt x="95080" y="387240"/>
                    <a:pt x="102488" y="438040"/>
                  </a:cubicBezTo>
                  <a:cubicBezTo>
                    <a:pt x="109896" y="488840"/>
                    <a:pt x="111484" y="489898"/>
                    <a:pt x="115188" y="466615"/>
                  </a:cubicBezTo>
                  <a:cubicBezTo>
                    <a:pt x="118892" y="443332"/>
                    <a:pt x="138471" y="371894"/>
                    <a:pt x="124713" y="298340"/>
                  </a:cubicBezTo>
                  <a:cubicBezTo>
                    <a:pt x="110955" y="224786"/>
                    <a:pt x="9884" y="25819"/>
                    <a:pt x="888" y="30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2D25A31D-F942-4257-B02B-0CB81381E320}"/>
                </a:ext>
              </a:extLst>
            </p:cNvPr>
            <p:cNvSpPr/>
            <p:nvPr/>
          </p:nvSpPr>
          <p:spPr>
            <a:xfrm>
              <a:off x="2203099" y="4140756"/>
              <a:ext cx="108933" cy="1383738"/>
            </a:xfrm>
            <a:custGeom>
              <a:avLst/>
              <a:gdLst>
                <a:gd name="connsiteX0" fmla="*/ 63851 w 108933"/>
                <a:gd name="connsiteY0" fmla="*/ 12144 h 1383738"/>
                <a:gd name="connsiteX1" fmla="*/ 3526 w 108933"/>
                <a:gd name="connsiteY1" fmla="*/ 421719 h 1383738"/>
                <a:gd name="connsiteX2" fmla="*/ 41626 w 108933"/>
                <a:gd name="connsiteY2" fmla="*/ 1012269 h 1383738"/>
                <a:gd name="connsiteX3" fmla="*/ 67026 w 108933"/>
                <a:gd name="connsiteY3" fmla="*/ 1313894 h 1383738"/>
                <a:gd name="connsiteX4" fmla="*/ 108301 w 108933"/>
                <a:gd name="connsiteY4" fmla="*/ 1364694 h 1383738"/>
                <a:gd name="connsiteX5" fmla="*/ 32101 w 108933"/>
                <a:gd name="connsiteY5" fmla="*/ 1056719 h 1383738"/>
                <a:gd name="connsiteX6" fmla="*/ 22576 w 108933"/>
                <a:gd name="connsiteY6" fmla="*/ 799544 h 1383738"/>
                <a:gd name="connsiteX7" fmla="*/ 351 w 108933"/>
                <a:gd name="connsiteY7" fmla="*/ 536019 h 1383738"/>
                <a:gd name="connsiteX8" fmla="*/ 13051 w 108933"/>
                <a:gd name="connsiteY8" fmla="*/ 145494 h 1383738"/>
                <a:gd name="connsiteX9" fmla="*/ 63851 w 108933"/>
                <a:gd name="connsiteY9" fmla="*/ 12144 h 138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33" h="1383738">
                  <a:moveTo>
                    <a:pt x="63851" y="12144"/>
                  </a:moveTo>
                  <a:cubicBezTo>
                    <a:pt x="62264" y="58181"/>
                    <a:pt x="7230" y="255032"/>
                    <a:pt x="3526" y="421719"/>
                  </a:cubicBezTo>
                  <a:cubicBezTo>
                    <a:pt x="-178" y="588406"/>
                    <a:pt x="31043" y="863573"/>
                    <a:pt x="41626" y="1012269"/>
                  </a:cubicBezTo>
                  <a:cubicBezTo>
                    <a:pt x="52209" y="1160965"/>
                    <a:pt x="55914" y="1255157"/>
                    <a:pt x="67026" y="1313894"/>
                  </a:cubicBezTo>
                  <a:cubicBezTo>
                    <a:pt x="78138" y="1372631"/>
                    <a:pt x="114122" y="1407557"/>
                    <a:pt x="108301" y="1364694"/>
                  </a:cubicBezTo>
                  <a:cubicBezTo>
                    <a:pt x="102480" y="1321832"/>
                    <a:pt x="46388" y="1150911"/>
                    <a:pt x="32101" y="1056719"/>
                  </a:cubicBezTo>
                  <a:cubicBezTo>
                    <a:pt x="17814" y="962527"/>
                    <a:pt x="27868" y="886327"/>
                    <a:pt x="22576" y="799544"/>
                  </a:cubicBezTo>
                  <a:cubicBezTo>
                    <a:pt x="17284" y="712761"/>
                    <a:pt x="1938" y="645027"/>
                    <a:pt x="351" y="536019"/>
                  </a:cubicBezTo>
                  <a:cubicBezTo>
                    <a:pt x="-1236" y="427011"/>
                    <a:pt x="2468" y="231219"/>
                    <a:pt x="13051" y="145494"/>
                  </a:cubicBezTo>
                  <a:cubicBezTo>
                    <a:pt x="23634" y="59769"/>
                    <a:pt x="65438" y="-33893"/>
                    <a:pt x="63851" y="121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BB7A5BA5-21C6-4B9E-B2A2-A15CC4658D1B}"/>
                </a:ext>
              </a:extLst>
            </p:cNvPr>
            <p:cNvSpPr/>
            <p:nvPr/>
          </p:nvSpPr>
          <p:spPr>
            <a:xfrm>
              <a:off x="2511417" y="5692749"/>
              <a:ext cx="406433" cy="444593"/>
            </a:xfrm>
            <a:custGeom>
              <a:avLst/>
              <a:gdLst>
                <a:gd name="connsiteX0" fmla="*/ 8 w 406433"/>
                <a:gd name="connsiteY0" fmla="*/ 26 h 444593"/>
                <a:gd name="connsiteX1" fmla="*/ 285758 w 406433"/>
                <a:gd name="connsiteY1" fmla="*/ 171476 h 444593"/>
                <a:gd name="connsiteX2" fmla="*/ 355608 w 406433"/>
                <a:gd name="connsiteY2" fmla="*/ 276251 h 444593"/>
                <a:gd name="connsiteX3" fmla="*/ 406408 w 406433"/>
                <a:gd name="connsiteY3" fmla="*/ 444526 h 444593"/>
                <a:gd name="connsiteX4" fmla="*/ 349258 w 406433"/>
                <a:gd name="connsiteY4" fmla="*/ 295301 h 444593"/>
                <a:gd name="connsiteX5" fmla="*/ 276233 w 406433"/>
                <a:gd name="connsiteY5" fmla="*/ 184176 h 444593"/>
                <a:gd name="connsiteX6" fmla="*/ 8 w 406433"/>
                <a:gd name="connsiteY6" fmla="*/ 26 h 44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433" h="444593">
                  <a:moveTo>
                    <a:pt x="8" y="26"/>
                  </a:moveTo>
                  <a:cubicBezTo>
                    <a:pt x="1596" y="-2091"/>
                    <a:pt x="226491" y="125439"/>
                    <a:pt x="285758" y="171476"/>
                  </a:cubicBezTo>
                  <a:cubicBezTo>
                    <a:pt x="345025" y="217514"/>
                    <a:pt x="335500" y="230743"/>
                    <a:pt x="355608" y="276251"/>
                  </a:cubicBezTo>
                  <a:cubicBezTo>
                    <a:pt x="375716" y="321759"/>
                    <a:pt x="407466" y="441351"/>
                    <a:pt x="406408" y="444526"/>
                  </a:cubicBezTo>
                  <a:cubicBezTo>
                    <a:pt x="405350" y="447701"/>
                    <a:pt x="370954" y="338693"/>
                    <a:pt x="349258" y="295301"/>
                  </a:cubicBezTo>
                  <a:cubicBezTo>
                    <a:pt x="327562" y="251909"/>
                    <a:pt x="332854" y="231801"/>
                    <a:pt x="276233" y="184176"/>
                  </a:cubicBezTo>
                  <a:cubicBezTo>
                    <a:pt x="219612" y="136551"/>
                    <a:pt x="-1580" y="2143"/>
                    <a:pt x="8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99B7B28E-6BD6-4F07-AF1E-75585FCDF5F4}"/>
                </a:ext>
              </a:extLst>
            </p:cNvPr>
            <p:cNvSpPr/>
            <p:nvPr/>
          </p:nvSpPr>
          <p:spPr>
            <a:xfrm>
              <a:off x="2196953" y="5496884"/>
              <a:ext cx="265955" cy="938781"/>
            </a:xfrm>
            <a:custGeom>
              <a:avLst/>
              <a:gdLst>
                <a:gd name="connsiteX0" fmla="*/ 147 w 265955"/>
                <a:gd name="connsiteY0" fmla="*/ 2216 h 938781"/>
                <a:gd name="connsiteX1" fmla="*/ 174772 w 265955"/>
                <a:gd name="connsiteY1" fmla="*/ 370516 h 938781"/>
                <a:gd name="connsiteX2" fmla="*/ 247797 w 265955"/>
                <a:gd name="connsiteY2" fmla="*/ 678491 h 938781"/>
                <a:gd name="connsiteX3" fmla="*/ 263672 w 265955"/>
                <a:gd name="connsiteY3" fmla="*/ 776916 h 938781"/>
                <a:gd name="connsiteX4" fmla="*/ 209697 w 265955"/>
                <a:gd name="connsiteY4" fmla="*/ 894391 h 938781"/>
                <a:gd name="connsiteX5" fmla="*/ 181122 w 265955"/>
                <a:gd name="connsiteY5" fmla="*/ 932491 h 938781"/>
                <a:gd name="connsiteX6" fmla="*/ 244622 w 265955"/>
                <a:gd name="connsiteY6" fmla="*/ 773741 h 938781"/>
                <a:gd name="connsiteX7" fmla="*/ 206522 w 265955"/>
                <a:gd name="connsiteY7" fmla="*/ 551491 h 938781"/>
                <a:gd name="connsiteX8" fmla="*/ 147 w 265955"/>
                <a:gd name="connsiteY8" fmla="*/ 2216 h 9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55" h="938781">
                  <a:moveTo>
                    <a:pt x="147" y="2216"/>
                  </a:moveTo>
                  <a:cubicBezTo>
                    <a:pt x="-5145" y="-27946"/>
                    <a:pt x="133497" y="257804"/>
                    <a:pt x="174772" y="370516"/>
                  </a:cubicBezTo>
                  <a:cubicBezTo>
                    <a:pt x="216047" y="483228"/>
                    <a:pt x="232980" y="610758"/>
                    <a:pt x="247797" y="678491"/>
                  </a:cubicBezTo>
                  <a:cubicBezTo>
                    <a:pt x="262614" y="746224"/>
                    <a:pt x="270022" y="740933"/>
                    <a:pt x="263672" y="776916"/>
                  </a:cubicBezTo>
                  <a:cubicBezTo>
                    <a:pt x="257322" y="812899"/>
                    <a:pt x="223455" y="868462"/>
                    <a:pt x="209697" y="894391"/>
                  </a:cubicBezTo>
                  <a:cubicBezTo>
                    <a:pt x="195939" y="920320"/>
                    <a:pt x="175301" y="952599"/>
                    <a:pt x="181122" y="932491"/>
                  </a:cubicBezTo>
                  <a:cubicBezTo>
                    <a:pt x="186943" y="912383"/>
                    <a:pt x="240389" y="837241"/>
                    <a:pt x="244622" y="773741"/>
                  </a:cubicBezTo>
                  <a:cubicBezTo>
                    <a:pt x="248855" y="710241"/>
                    <a:pt x="245151" y="676903"/>
                    <a:pt x="206522" y="551491"/>
                  </a:cubicBezTo>
                  <a:cubicBezTo>
                    <a:pt x="167893" y="426079"/>
                    <a:pt x="5439" y="32378"/>
                    <a:pt x="147" y="22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9AB5FC21-4C43-4483-8011-0541484E5189}"/>
                </a:ext>
              </a:extLst>
            </p:cNvPr>
            <p:cNvSpPr/>
            <p:nvPr/>
          </p:nvSpPr>
          <p:spPr>
            <a:xfrm>
              <a:off x="2508249" y="6073773"/>
              <a:ext cx="638791" cy="626371"/>
            </a:xfrm>
            <a:custGeom>
              <a:avLst/>
              <a:gdLst>
                <a:gd name="connsiteX0" fmla="*/ 1 w 638791"/>
                <a:gd name="connsiteY0" fmla="*/ 2 h 626371"/>
                <a:gd name="connsiteX1" fmla="*/ 212726 w 638791"/>
                <a:gd name="connsiteY1" fmla="*/ 146052 h 626371"/>
                <a:gd name="connsiteX2" fmla="*/ 336551 w 638791"/>
                <a:gd name="connsiteY2" fmla="*/ 288927 h 626371"/>
                <a:gd name="connsiteX3" fmla="*/ 527051 w 638791"/>
                <a:gd name="connsiteY3" fmla="*/ 400052 h 626371"/>
                <a:gd name="connsiteX4" fmla="*/ 619126 w 638791"/>
                <a:gd name="connsiteY4" fmla="*/ 520702 h 626371"/>
                <a:gd name="connsiteX5" fmla="*/ 638176 w 638791"/>
                <a:gd name="connsiteY5" fmla="*/ 625477 h 626371"/>
                <a:gd name="connsiteX6" fmla="*/ 606426 w 638791"/>
                <a:gd name="connsiteY6" fmla="*/ 460377 h 626371"/>
                <a:gd name="connsiteX7" fmla="*/ 396876 w 638791"/>
                <a:gd name="connsiteY7" fmla="*/ 292102 h 626371"/>
                <a:gd name="connsiteX8" fmla="*/ 209551 w 638791"/>
                <a:gd name="connsiteY8" fmla="*/ 149227 h 626371"/>
                <a:gd name="connsiteX9" fmla="*/ 1 w 638791"/>
                <a:gd name="connsiteY9" fmla="*/ 2 h 62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8791" h="626371">
                  <a:moveTo>
                    <a:pt x="1" y="2"/>
                  </a:moveTo>
                  <a:cubicBezTo>
                    <a:pt x="530" y="-527"/>
                    <a:pt x="156634" y="97898"/>
                    <a:pt x="212726" y="146052"/>
                  </a:cubicBezTo>
                  <a:cubicBezTo>
                    <a:pt x="268818" y="194206"/>
                    <a:pt x="284164" y="246594"/>
                    <a:pt x="336551" y="288927"/>
                  </a:cubicBezTo>
                  <a:cubicBezTo>
                    <a:pt x="388938" y="331260"/>
                    <a:pt x="479955" y="361423"/>
                    <a:pt x="527051" y="400052"/>
                  </a:cubicBezTo>
                  <a:cubicBezTo>
                    <a:pt x="574147" y="438681"/>
                    <a:pt x="600605" y="483131"/>
                    <a:pt x="619126" y="520702"/>
                  </a:cubicBezTo>
                  <a:cubicBezTo>
                    <a:pt x="637647" y="558273"/>
                    <a:pt x="640293" y="635531"/>
                    <a:pt x="638176" y="625477"/>
                  </a:cubicBezTo>
                  <a:cubicBezTo>
                    <a:pt x="636059" y="615423"/>
                    <a:pt x="646643" y="515939"/>
                    <a:pt x="606426" y="460377"/>
                  </a:cubicBezTo>
                  <a:cubicBezTo>
                    <a:pt x="566209" y="404815"/>
                    <a:pt x="463022" y="343960"/>
                    <a:pt x="396876" y="292102"/>
                  </a:cubicBezTo>
                  <a:cubicBezTo>
                    <a:pt x="330730" y="240244"/>
                    <a:pt x="271463" y="198439"/>
                    <a:pt x="209551" y="149227"/>
                  </a:cubicBezTo>
                  <a:cubicBezTo>
                    <a:pt x="147639" y="100015"/>
                    <a:pt x="-528" y="531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94334EF7-EEED-4F5C-AAB3-B4DC55339905}"/>
                </a:ext>
              </a:extLst>
            </p:cNvPr>
            <p:cNvSpPr/>
            <p:nvPr/>
          </p:nvSpPr>
          <p:spPr>
            <a:xfrm>
              <a:off x="2692209" y="6686395"/>
              <a:ext cx="359446" cy="37135"/>
            </a:xfrm>
            <a:custGeom>
              <a:avLst/>
              <a:gdLst>
                <a:gd name="connsiteX0" fmla="*/ 191 w 359446"/>
                <a:gd name="connsiteY0" fmla="*/ 31905 h 37135"/>
                <a:gd name="connsiteX1" fmla="*/ 247841 w 359446"/>
                <a:gd name="connsiteY1" fmla="*/ 35080 h 37135"/>
                <a:gd name="connsiteX2" fmla="*/ 358966 w 359446"/>
                <a:gd name="connsiteY2" fmla="*/ 155 h 37135"/>
                <a:gd name="connsiteX3" fmla="*/ 209741 w 359446"/>
                <a:gd name="connsiteY3" fmla="*/ 22380 h 37135"/>
                <a:gd name="connsiteX4" fmla="*/ 191 w 359446"/>
                <a:gd name="connsiteY4" fmla="*/ 31905 h 3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446" h="37135">
                  <a:moveTo>
                    <a:pt x="191" y="31905"/>
                  </a:moveTo>
                  <a:cubicBezTo>
                    <a:pt x="6541" y="34022"/>
                    <a:pt x="188045" y="40372"/>
                    <a:pt x="247841" y="35080"/>
                  </a:cubicBezTo>
                  <a:cubicBezTo>
                    <a:pt x="307637" y="29788"/>
                    <a:pt x="365316" y="2272"/>
                    <a:pt x="358966" y="155"/>
                  </a:cubicBezTo>
                  <a:cubicBezTo>
                    <a:pt x="352616" y="-1962"/>
                    <a:pt x="272712" y="18147"/>
                    <a:pt x="209741" y="22380"/>
                  </a:cubicBezTo>
                  <a:cubicBezTo>
                    <a:pt x="146770" y="26613"/>
                    <a:pt x="-6159" y="29788"/>
                    <a:pt x="191" y="319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E17E0915-2013-47B9-B0C4-A43E84B55157}"/>
                </a:ext>
              </a:extLst>
            </p:cNvPr>
            <p:cNvSpPr/>
            <p:nvPr/>
          </p:nvSpPr>
          <p:spPr>
            <a:xfrm>
              <a:off x="2440964" y="6146621"/>
              <a:ext cx="70461" cy="301914"/>
            </a:xfrm>
            <a:custGeom>
              <a:avLst/>
              <a:gdLst>
                <a:gd name="connsiteX0" fmla="*/ 611 w 70461"/>
                <a:gd name="connsiteY0" fmla="*/ 179 h 301914"/>
                <a:gd name="connsiteX1" fmla="*/ 70461 w 70461"/>
                <a:gd name="connsiteY1" fmla="*/ 117654 h 301914"/>
                <a:gd name="connsiteX2" fmla="*/ 611 w 70461"/>
                <a:gd name="connsiteY2" fmla="*/ 301804 h 301914"/>
                <a:gd name="connsiteX3" fmla="*/ 35536 w 70461"/>
                <a:gd name="connsiteY3" fmla="*/ 143054 h 301914"/>
                <a:gd name="connsiteX4" fmla="*/ 611 w 70461"/>
                <a:gd name="connsiteY4" fmla="*/ 179 h 30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61" h="301914">
                  <a:moveTo>
                    <a:pt x="611" y="179"/>
                  </a:moveTo>
                  <a:cubicBezTo>
                    <a:pt x="6432" y="-4054"/>
                    <a:pt x="70461" y="67383"/>
                    <a:pt x="70461" y="117654"/>
                  </a:cubicBezTo>
                  <a:cubicBezTo>
                    <a:pt x="70461" y="167925"/>
                    <a:pt x="6432" y="297571"/>
                    <a:pt x="611" y="301804"/>
                  </a:cubicBezTo>
                  <a:cubicBezTo>
                    <a:pt x="-5210" y="306037"/>
                    <a:pt x="32361" y="187504"/>
                    <a:pt x="35536" y="143054"/>
                  </a:cubicBezTo>
                  <a:cubicBezTo>
                    <a:pt x="38711" y="98604"/>
                    <a:pt x="-5210" y="4412"/>
                    <a:pt x="611" y="1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5F768FDA-2BE8-443C-BE69-682D24AB1427}"/>
                </a:ext>
              </a:extLst>
            </p:cNvPr>
            <p:cNvSpPr/>
            <p:nvPr/>
          </p:nvSpPr>
          <p:spPr>
            <a:xfrm>
              <a:off x="2470077" y="6189537"/>
              <a:ext cx="204544" cy="331922"/>
            </a:xfrm>
            <a:custGeom>
              <a:avLst/>
              <a:gdLst>
                <a:gd name="connsiteX0" fmla="*/ 73 w 204544"/>
                <a:gd name="connsiteY0" fmla="*/ 331913 h 331922"/>
                <a:gd name="connsiteX1" fmla="*/ 149298 w 204544"/>
                <a:gd name="connsiteY1" fmla="*/ 93788 h 331922"/>
                <a:gd name="connsiteX2" fmla="*/ 174698 w 204544"/>
                <a:gd name="connsiteY2" fmla="*/ 33463 h 331922"/>
                <a:gd name="connsiteX3" fmla="*/ 203273 w 204544"/>
                <a:gd name="connsiteY3" fmla="*/ 1713 h 331922"/>
                <a:gd name="connsiteX4" fmla="*/ 130248 w 204544"/>
                <a:gd name="connsiteY4" fmla="*/ 84263 h 331922"/>
                <a:gd name="connsiteX5" fmla="*/ 73 w 204544"/>
                <a:gd name="connsiteY5" fmla="*/ 331913 h 33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44" h="331922">
                  <a:moveTo>
                    <a:pt x="73" y="331913"/>
                  </a:moveTo>
                  <a:cubicBezTo>
                    <a:pt x="3248" y="333500"/>
                    <a:pt x="120194" y="143530"/>
                    <a:pt x="149298" y="93788"/>
                  </a:cubicBezTo>
                  <a:cubicBezTo>
                    <a:pt x="178402" y="44046"/>
                    <a:pt x="165702" y="48809"/>
                    <a:pt x="174698" y="33463"/>
                  </a:cubicBezTo>
                  <a:cubicBezTo>
                    <a:pt x="183694" y="18117"/>
                    <a:pt x="210681" y="-6754"/>
                    <a:pt x="203273" y="1713"/>
                  </a:cubicBezTo>
                  <a:cubicBezTo>
                    <a:pt x="195865" y="10180"/>
                    <a:pt x="162527" y="34521"/>
                    <a:pt x="130248" y="84263"/>
                  </a:cubicBezTo>
                  <a:cubicBezTo>
                    <a:pt x="97969" y="134005"/>
                    <a:pt x="-3102" y="330326"/>
                    <a:pt x="73" y="3319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2F0973D3-1A59-4BE5-BBC3-F031BFC37FFF}"/>
                </a:ext>
              </a:extLst>
            </p:cNvPr>
            <p:cNvSpPr/>
            <p:nvPr/>
          </p:nvSpPr>
          <p:spPr>
            <a:xfrm>
              <a:off x="2927021" y="6214678"/>
              <a:ext cx="295963" cy="273419"/>
            </a:xfrm>
            <a:custGeom>
              <a:avLst/>
              <a:gdLst>
                <a:gd name="connsiteX0" fmla="*/ 329 w 295963"/>
                <a:gd name="connsiteY0" fmla="*/ 1972 h 273419"/>
                <a:gd name="connsiteX1" fmla="*/ 216229 w 295963"/>
                <a:gd name="connsiteY1" fmla="*/ 135322 h 273419"/>
                <a:gd name="connsiteX2" fmla="*/ 267029 w 295963"/>
                <a:gd name="connsiteY2" fmla="*/ 236922 h 273419"/>
                <a:gd name="connsiteX3" fmla="*/ 295604 w 295963"/>
                <a:gd name="connsiteY3" fmla="*/ 268672 h 273419"/>
                <a:gd name="connsiteX4" fmla="*/ 247979 w 295963"/>
                <a:gd name="connsiteY4" fmla="*/ 144847 h 273419"/>
                <a:gd name="connsiteX5" fmla="*/ 168604 w 295963"/>
                <a:gd name="connsiteY5" fmla="*/ 62297 h 273419"/>
                <a:gd name="connsiteX6" fmla="*/ 329 w 295963"/>
                <a:gd name="connsiteY6" fmla="*/ 1972 h 27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963" h="273419">
                  <a:moveTo>
                    <a:pt x="329" y="1972"/>
                  </a:moveTo>
                  <a:cubicBezTo>
                    <a:pt x="8266" y="14143"/>
                    <a:pt x="171779" y="96164"/>
                    <a:pt x="216229" y="135322"/>
                  </a:cubicBezTo>
                  <a:cubicBezTo>
                    <a:pt x="260679" y="174480"/>
                    <a:pt x="253800" y="214697"/>
                    <a:pt x="267029" y="236922"/>
                  </a:cubicBezTo>
                  <a:cubicBezTo>
                    <a:pt x="280258" y="259147"/>
                    <a:pt x="298779" y="284018"/>
                    <a:pt x="295604" y="268672"/>
                  </a:cubicBezTo>
                  <a:cubicBezTo>
                    <a:pt x="292429" y="253326"/>
                    <a:pt x="269146" y="179243"/>
                    <a:pt x="247979" y="144847"/>
                  </a:cubicBezTo>
                  <a:cubicBezTo>
                    <a:pt x="226812" y="110451"/>
                    <a:pt x="207233" y="87697"/>
                    <a:pt x="168604" y="62297"/>
                  </a:cubicBezTo>
                  <a:cubicBezTo>
                    <a:pt x="129975" y="36897"/>
                    <a:pt x="-7608" y="-10199"/>
                    <a:pt x="329" y="19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3E4DCC1A-E457-478F-95FC-562524DFBB9A}"/>
                </a:ext>
              </a:extLst>
            </p:cNvPr>
            <p:cNvSpPr/>
            <p:nvPr/>
          </p:nvSpPr>
          <p:spPr>
            <a:xfrm>
              <a:off x="2468514" y="5964923"/>
              <a:ext cx="361704" cy="257100"/>
            </a:xfrm>
            <a:custGeom>
              <a:avLst/>
              <a:gdLst>
                <a:gd name="connsiteX0" fmla="*/ 1636 w 361704"/>
                <a:gd name="connsiteY0" fmla="*/ 902 h 257100"/>
                <a:gd name="connsiteX1" fmla="*/ 230236 w 361704"/>
                <a:gd name="connsiteY1" fmla="*/ 73927 h 257100"/>
                <a:gd name="connsiteX2" fmla="*/ 360411 w 361704"/>
                <a:gd name="connsiteY2" fmla="*/ 254902 h 257100"/>
                <a:gd name="connsiteX3" fmla="*/ 287386 w 361704"/>
                <a:gd name="connsiteY3" fmla="*/ 166002 h 257100"/>
                <a:gd name="connsiteX4" fmla="*/ 134986 w 361704"/>
                <a:gd name="connsiteY4" fmla="*/ 42177 h 257100"/>
                <a:gd name="connsiteX5" fmla="*/ 1636 w 361704"/>
                <a:gd name="connsiteY5" fmla="*/ 902 h 25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704" h="257100">
                  <a:moveTo>
                    <a:pt x="1636" y="902"/>
                  </a:moveTo>
                  <a:cubicBezTo>
                    <a:pt x="17511" y="6194"/>
                    <a:pt x="170440" y="31594"/>
                    <a:pt x="230236" y="73927"/>
                  </a:cubicBezTo>
                  <a:cubicBezTo>
                    <a:pt x="290032" y="116260"/>
                    <a:pt x="350886" y="239556"/>
                    <a:pt x="360411" y="254902"/>
                  </a:cubicBezTo>
                  <a:cubicBezTo>
                    <a:pt x="369936" y="270248"/>
                    <a:pt x="324957" y="201456"/>
                    <a:pt x="287386" y="166002"/>
                  </a:cubicBezTo>
                  <a:cubicBezTo>
                    <a:pt x="249815" y="130548"/>
                    <a:pt x="180494" y="70223"/>
                    <a:pt x="134986" y="42177"/>
                  </a:cubicBezTo>
                  <a:cubicBezTo>
                    <a:pt x="89478" y="14131"/>
                    <a:pt x="-14239" y="-4390"/>
                    <a:pt x="1636" y="9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74A3A0AD-70D9-405E-9B7C-D831CBE0861C}"/>
                </a:ext>
              </a:extLst>
            </p:cNvPr>
            <p:cNvSpPr/>
            <p:nvPr/>
          </p:nvSpPr>
          <p:spPr>
            <a:xfrm>
              <a:off x="2609702" y="6133326"/>
              <a:ext cx="289223" cy="490319"/>
            </a:xfrm>
            <a:custGeom>
              <a:avLst/>
              <a:gdLst>
                <a:gd name="connsiteX0" fmla="*/ 148 w 289223"/>
                <a:gd name="connsiteY0" fmla="*/ 489724 h 490319"/>
                <a:gd name="connsiteX1" fmla="*/ 158898 w 289223"/>
                <a:gd name="connsiteY1" fmla="*/ 257949 h 490319"/>
                <a:gd name="connsiteX2" fmla="*/ 289073 w 289223"/>
                <a:gd name="connsiteY2" fmla="*/ 774 h 490319"/>
                <a:gd name="connsiteX3" fmla="*/ 133498 w 289223"/>
                <a:gd name="connsiteY3" fmla="*/ 188099 h 490319"/>
                <a:gd name="connsiteX4" fmla="*/ 148 w 289223"/>
                <a:gd name="connsiteY4" fmla="*/ 489724 h 49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223" h="490319">
                  <a:moveTo>
                    <a:pt x="148" y="489724"/>
                  </a:moveTo>
                  <a:cubicBezTo>
                    <a:pt x="4381" y="501366"/>
                    <a:pt x="110744" y="339441"/>
                    <a:pt x="158898" y="257949"/>
                  </a:cubicBezTo>
                  <a:cubicBezTo>
                    <a:pt x="207052" y="176457"/>
                    <a:pt x="293306" y="12416"/>
                    <a:pt x="289073" y="774"/>
                  </a:cubicBezTo>
                  <a:cubicBezTo>
                    <a:pt x="284840" y="-10868"/>
                    <a:pt x="183769" y="111370"/>
                    <a:pt x="133498" y="188099"/>
                  </a:cubicBezTo>
                  <a:cubicBezTo>
                    <a:pt x="83227" y="264828"/>
                    <a:pt x="-4085" y="478082"/>
                    <a:pt x="148" y="489724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7155D982-C04E-46EC-9291-B42F2BAADB6D}"/>
                </a:ext>
              </a:extLst>
            </p:cNvPr>
            <p:cNvSpPr/>
            <p:nvPr/>
          </p:nvSpPr>
          <p:spPr>
            <a:xfrm>
              <a:off x="2939866" y="6638437"/>
              <a:ext cx="239726" cy="216391"/>
            </a:xfrm>
            <a:custGeom>
              <a:avLst/>
              <a:gdLst>
                <a:gd name="connsiteX0" fmla="*/ 184 w 239726"/>
                <a:gd name="connsiteY0" fmla="*/ 488 h 216391"/>
                <a:gd name="connsiteX1" fmla="*/ 190684 w 239726"/>
                <a:gd name="connsiteY1" fmla="*/ 121138 h 216391"/>
                <a:gd name="connsiteX2" fmla="*/ 225609 w 239726"/>
                <a:gd name="connsiteY2" fmla="*/ 216388 h 216391"/>
                <a:gd name="connsiteX3" fmla="*/ 219259 w 239726"/>
                <a:gd name="connsiteY3" fmla="*/ 117963 h 216391"/>
                <a:gd name="connsiteX4" fmla="*/ 228784 w 239726"/>
                <a:gd name="connsiteY4" fmla="*/ 79863 h 216391"/>
                <a:gd name="connsiteX5" fmla="*/ 184 w 239726"/>
                <a:gd name="connsiteY5" fmla="*/ 488 h 21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26" h="216391">
                  <a:moveTo>
                    <a:pt x="184" y="488"/>
                  </a:moveTo>
                  <a:cubicBezTo>
                    <a:pt x="-6166" y="7367"/>
                    <a:pt x="153113" y="85155"/>
                    <a:pt x="190684" y="121138"/>
                  </a:cubicBezTo>
                  <a:cubicBezTo>
                    <a:pt x="228255" y="157121"/>
                    <a:pt x="220847" y="216917"/>
                    <a:pt x="225609" y="216388"/>
                  </a:cubicBezTo>
                  <a:cubicBezTo>
                    <a:pt x="230372" y="215859"/>
                    <a:pt x="218730" y="140717"/>
                    <a:pt x="219259" y="117963"/>
                  </a:cubicBezTo>
                  <a:cubicBezTo>
                    <a:pt x="219788" y="95209"/>
                    <a:pt x="257888" y="98384"/>
                    <a:pt x="228784" y="79863"/>
                  </a:cubicBezTo>
                  <a:cubicBezTo>
                    <a:pt x="199680" y="61342"/>
                    <a:pt x="6534" y="-6391"/>
                    <a:pt x="184" y="4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D7B4C32F-E489-4139-8067-79C0F1970938}"/>
                </a:ext>
              </a:extLst>
            </p:cNvPr>
            <p:cNvSpPr/>
            <p:nvPr/>
          </p:nvSpPr>
          <p:spPr>
            <a:xfrm>
              <a:off x="2806638" y="6762184"/>
              <a:ext cx="507616" cy="604070"/>
            </a:xfrm>
            <a:custGeom>
              <a:avLst/>
              <a:gdLst>
                <a:gd name="connsiteX0" fmla="*/ 101662 w 507616"/>
                <a:gd name="connsiteY0" fmla="*/ 566 h 604070"/>
                <a:gd name="connsiteX1" fmla="*/ 311212 w 507616"/>
                <a:gd name="connsiteY1" fmla="*/ 349816 h 604070"/>
                <a:gd name="connsiteX2" fmla="*/ 444562 w 507616"/>
                <a:gd name="connsiteY2" fmla="*/ 508566 h 604070"/>
                <a:gd name="connsiteX3" fmla="*/ 501712 w 507616"/>
                <a:gd name="connsiteY3" fmla="*/ 524441 h 604070"/>
                <a:gd name="connsiteX4" fmla="*/ 308037 w 507616"/>
                <a:gd name="connsiteY4" fmla="*/ 540316 h 604070"/>
                <a:gd name="connsiteX5" fmla="*/ 209612 w 507616"/>
                <a:gd name="connsiteY5" fmla="*/ 597466 h 604070"/>
                <a:gd name="connsiteX6" fmla="*/ 62 w 507616"/>
                <a:gd name="connsiteY6" fmla="*/ 600641 h 604070"/>
                <a:gd name="connsiteX7" fmla="*/ 231837 w 507616"/>
                <a:gd name="connsiteY7" fmla="*/ 597466 h 604070"/>
                <a:gd name="connsiteX8" fmla="*/ 358837 w 507616"/>
                <a:gd name="connsiteY8" fmla="*/ 524441 h 604070"/>
                <a:gd name="connsiteX9" fmla="*/ 374712 w 507616"/>
                <a:gd name="connsiteY9" fmla="*/ 502216 h 604070"/>
                <a:gd name="connsiteX10" fmla="*/ 231837 w 507616"/>
                <a:gd name="connsiteY10" fmla="*/ 273616 h 604070"/>
                <a:gd name="connsiteX11" fmla="*/ 101662 w 507616"/>
                <a:gd name="connsiteY11" fmla="*/ 566 h 60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616" h="604070">
                  <a:moveTo>
                    <a:pt x="101662" y="566"/>
                  </a:moveTo>
                  <a:cubicBezTo>
                    <a:pt x="114891" y="13266"/>
                    <a:pt x="254062" y="265149"/>
                    <a:pt x="311212" y="349816"/>
                  </a:cubicBezTo>
                  <a:cubicBezTo>
                    <a:pt x="368362" y="434483"/>
                    <a:pt x="412812" y="479462"/>
                    <a:pt x="444562" y="508566"/>
                  </a:cubicBezTo>
                  <a:cubicBezTo>
                    <a:pt x="476312" y="537670"/>
                    <a:pt x="524466" y="519149"/>
                    <a:pt x="501712" y="524441"/>
                  </a:cubicBezTo>
                  <a:cubicBezTo>
                    <a:pt x="478958" y="529733"/>
                    <a:pt x="356720" y="528145"/>
                    <a:pt x="308037" y="540316"/>
                  </a:cubicBezTo>
                  <a:cubicBezTo>
                    <a:pt x="259354" y="552487"/>
                    <a:pt x="260941" y="587412"/>
                    <a:pt x="209612" y="597466"/>
                  </a:cubicBezTo>
                  <a:cubicBezTo>
                    <a:pt x="158283" y="607520"/>
                    <a:pt x="-3642" y="600641"/>
                    <a:pt x="62" y="600641"/>
                  </a:cubicBezTo>
                  <a:cubicBezTo>
                    <a:pt x="3766" y="600641"/>
                    <a:pt x="172041" y="610166"/>
                    <a:pt x="231837" y="597466"/>
                  </a:cubicBezTo>
                  <a:cubicBezTo>
                    <a:pt x="291633" y="584766"/>
                    <a:pt x="335025" y="540316"/>
                    <a:pt x="358837" y="524441"/>
                  </a:cubicBezTo>
                  <a:cubicBezTo>
                    <a:pt x="382650" y="508566"/>
                    <a:pt x="395879" y="544020"/>
                    <a:pt x="374712" y="502216"/>
                  </a:cubicBezTo>
                  <a:cubicBezTo>
                    <a:pt x="353545" y="460412"/>
                    <a:pt x="275758" y="355108"/>
                    <a:pt x="231837" y="273616"/>
                  </a:cubicBezTo>
                  <a:cubicBezTo>
                    <a:pt x="187916" y="192124"/>
                    <a:pt x="88433" y="-12134"/>
                    <a:pt x="101662" y="5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01494F07-6E32-4A6A-889D-76D062D92A2C}"/>
                </a:ext>
              </a:extLst>
            </p:cNvPr>
            <p:cNvSpPr/>
            <p:nvPr/>
          </p:nvSpPr>
          <p:spPr>
            <a:xfrm>
              <a:off x="3272046" y="6264120"/>
              <a:ext cx="191215" cy="822453"/>
            </a:xfrm>
            <a:custGeom>
              <a:avLst/>
              <a:gdLst>
                <a:gd name="connsiteX0" fmla="*/ 52179 w 191215"/>
                <a:gd name="connsiteY0" fmla="*/ 155 h 822453"/>
                <a:gd name="connsiteX1" fmla="*/ 4554 w 191215"/>
                <a:gd name="connsiteY1" fmla="*/ 250980 h 822453"/>
                <a:gd name="connsiteX2" fmla="*/ 185529 w 191215"/>
                <a:gd name="connsiteY2" fmla="*/ 812955 h 822453"/>
                <a:gd name="connsiteX3" fmla="*/ 141079 w 191215"/>
                <a:gd name="connsiteY3" fmla="*/ 597055 h 822453"/>
                <a:gd name="connsiteX4" fmla="*/ 93454 w 191215"/>
                <a:gd name="connsiteY4" fmla="*/ 501805 h 822453"/>
                <a:gd name="connsiteX5" fmla="*/ 39479 w 191215"/>
                <a:gd name="connsiteY5" fmla="*/ 403380 h 822453"/>
                <a:gd name="connsiteX6" fmla="*/ 26779 w 191215"/>
                <a:gd name="connsiteY6" fmla="*/ 216055 h 822453"/>
                <a:gd name="connsiteX7" fmla="*/ 52179 w 191215"/>
                <a:gd name="connsiteY7" fmla="*/ 155 h 82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215" h="822453">
                  <a:moveTo>
                    <a:pt x="52179" y="155"/>
                  </a:moveTo>
                  <a:cubicBezTo>
                    <a:pt x="48475" y="5976"/>
                    <a:pt x="-17671" y="115513"/>
                    <a:pt x="4554" y="250980"/>
                  </a:cubicBezTo>
                  <a:cubicBezTo>
                    <a:pt x="26779" y="386447"/>
                    <a:pt x="162775" y="755276"/>
                    <a:pt x="185529" y="812955"/>
                  </a:cubicBezTo>
                  <a:cubicBezTo>
                    <a:pt x="208283" y="870634"/>
                    <a:pt x="156425" y="648913"/>
                    <a:pt x="141079" y="597055"/>
                  </a:cubicBezTo>
                  <a:cubicBezTo>
                    <a:pt x="125733" y="545197"/>
                    <a:pt x="110387" y="534084"/>
                    <a:pt x="93454" y="501805"/>
                  </a:cubicBezTo>
                  <a:cubicBezTo>
                    <a:pt x="76521" y="469526"/>
                    <a:pt x="50591" y="451005"/>
                    <a:pt x="39479" y="403380"/>
                  </a:cubicBezTo>
                  <a:cubicBezTo>
                    <a:pt x="28367" y="355755"/>
                    <a:pt x="24662" y="279026"/>
                    <a:pt x="26779" y="216055"/>
                  </a:cubicBezTo>
                  <a:cubicBezTo>
                    <a:pt x="28896" y="153084"/>
                    <a:pt x="55883" y="-5666"/>
                    <a:pt x="52179" y="1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0FCC1A2E-8D9B-482E-9CB3-57D2D121EDD9}"/>
                </a:ext>
              </a:extLst>
            </p:cNvPr>
            <p:cNvSpPr/>
            <p:nvPr/>
          </p:nvSpPr>
          <p:spPr>
            <a:xfrm>
              <a:off x="3876639" y="6765595"/>
              <a:ext cx="95400" cy="431438"/>
            </a:xfrm>
            <a:custGeom>
              <a:avLst/>
              <a:gdLst>
                <a:gd name="connsiteX0" fmla="*/ 36 w 95400"/>
                <a:gd name="connsiteY0" fmla="*/ 330 h 431438"/>
                <a:gd name="connsiteX1" fmla="*/ 66711 w 95400"/>
                <a:gd name="connsiteY1" fmla="*/ 222580 h 431438"/>
                <a:gd name="connsiteX2" fmla="*/ 95286 w 95400"/>
                <a:gd name="connsiteY2" fmla="*/ 413080 h 431438"/>
                <a:gd name="connsiteX3" fmla="*/ 76236 w 95400"/>
                <a:gd name="connsiteY3" fmla="*/ 409905 h 431438"/>
                <a:gd name="connsiteX4" fmla="*/ 63536 w 95400"/>
                <a:gd name="connsiteY4" fmla="*/ 289255 h 431438"/>
                <a:gd name="connsiteX5" fmla="*/ 57186 w 95400"/>
                <a:gd name="connsiteY5" fmla="*/ 174955 h 431438"/>
                <a:gd name="connsiteX6" fmla="*/ 36 w 95400"/>
                <a:gd name="connsiteY6" fmla="*/ 330 h 4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00" h="431438">
                  <a:moveTo>
                    <a:pt x="36" y="330"/>
                  </a:moveTo>
                  <a:cubicBezTo>
                    <a:pt x="1624" y="8268"/>
                    <a:pt x="50836" y="153788"/>
                    <a:pt x="66711" y="222580"/>
                  </a:cubicBezTo>
                  <a:cubicBezTo>
                    <a:pt x="82586" y="291372"/>
                    <a:pt x="93699" y="381859"/>
                    <a:pt x="95286" y="413080"/>
                  </a:cubicBezTo>
                  <a:cubicBezTo>
                    <a:pt x="96873" y="444301"/>
                    <a:pt x="81528" y="430542"/>
                    <a:pt x="76236" y="409905"/>
                  </a:cubicBezTo>
                  <a:cubicBezTo>
                    <a:pt x="70944" y="389268"/>
                    <a:pt x="66711" y="328413"/>
                    <a:pt x="63536" y="289255"/>
                  </a:cubicBezTo>
                  <a:cubicBezTo>
                    <a:pt x="60361" y="250097"/>
                    <a:pt x="65653" y="220463"/>
                    <a:pt x="57186" y="174955"/>
                  </a:cubicBezTo>
                  <a:cubicBezTo>
                    <a:pt x="48719" y="129447"/>
                    <a:pt x="-1552" y="-7608"/>
                    <a:pt x="36" y="3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2A82CB38-2E9A-4728-BEF4-1F408C1A339D}"/>
                </a:ext>
              </a:extLst>
            </p:cNvPr>
            <p:cNvSpPr/>
            <p:nvPr/>
          </p:nvSpPr>
          <p:spPr>
            <a:xfrm>
              <a:off x="3511534" y="6997571"/>
              <a:ext cx="457746" cy="241143"/>
            </a:xfrm>
            <a:custGeom>
              <a:avLst/>
              <a:gdLst>
                <a:gd name="connsiteX0" fmla="*/ 16 w 457746"/>
                <a:gd name="connsiteY0" fmla="*/ 129 h 241143"/>
                <a:gd name="connsiteX1" fmla="*/ 273066 w 457746"/>
                <a:gd name="connsiteY1" fmla="*/ 162054 h 241143"/>
                <a:gd name="connsiteX2" fmla="*/ 422291 w 457746"/>
                <a:gd name="connsiteY2" fmla="*/ 235079 h 241143"/>
                <a:gd name="connsiteX3" fmla="*/ 447691 w 457746"/>
                <a:gd name="connsiteY3" fmla="*/ 231904 h 241143"/>
                <a:gd name="connsiteX4" fmla="*/ 285766 w 457746"/>
                <a:gd name="connsiteY4" fmla="*/ 190629 h 241143"/>
                <a:gd name="connsiteX5" fmla="*/ 16 w 457746"/>
                <a:gd name="connsiteY5" fmla="*/ 129 h 24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46" h="241143">
                  <a:moveTo>
                    <a:pt x="16" y="129"/>
                  </a:moveTo>
                  <a:cubicBezTo>
                    <a:pt x="-2101" y="-4633"/>
                    <a:pt x="202687" y="122896"/>
                    <a:pt x="273066" y="162054"/>
                  </a:cubicBezTo>
                  <a:cubicBezTo>
                    <a:pt x="343445" y="201212"/>
                    <a:pt x="393187" y="223437"/>
                    <a:pt x="422291" y="235079"/>
                  </a:cubicBezTo>
                  <a:cubicBezTo>
                    <a:pt x="451395" y="246721"/>
                    <a:pt x="470445" y="239312"/>
                    <a:pt x="447691" y="231904"/>
                  </a:cubicBezTo>
                  <a:cubicBezTo>
                    <a:pt x="424937" y="224496"/>
                    <a:pt x="361437" y="226083"/>
                    <a:pt x="285766" y="190629"/>
                  </a:cubicBezTo>
                  <a:cubicBezTo>
                    <a:pt x="210095" y="155175"/>
                    <a:pt x="2133" y="4891"/>
                    <a:pt x="16" y="1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B5851BC2-23C3-479F-89CB-58927F35D7B9}"/>
                </a:ext>
              </a:extLst>
            </p:cNvPr>
            <p:cNvSpPr/>
            <p:nvPr/>
          </p:nvSpPr>
          <p:spPr>
            <a:xfrm>
              <a:off x="3197225" y="6899275"/>
              <a:ext cx="657484" cy="663584"/>
            </a:xfrm>
            <a:custGeom>
              <a:avLst/>
              <a:gdLst>
                <a:gd name="connsiteX0" fmla="*/ 0 w 657484"/>
                <a:gd name="connsiteY0" fmla="*/ 0 h 663584"/>
                <a:gd name="connsiteX1" fmla="*/ 279400 w 657484"/>
                <a:gd name="connsiteY1" fmla="*/ 314325 h 663584"/>
                <a:gd name="connsiteX2" fmla="*/ 381000 w 657484"/>
                <a:gd name="connsiteY2" fmla="*/ 514350 h 663584"/>
                <a:gd name="connsiteX3" fmla="*/ 657225 w 657484"/>
                <a:gd name="connsiteY3" fmla="*/ 663575 h 663584"/>
                <a:gd name="connsiteX4" fmla="*/ 428625 w 657484"/>
                <a:gd name="connsiteY4" fmla="*/ 520700 h 663584"/>
                <a:gd name="connsiteX5" fmla="*/ 295275 w 657484"/>
                <a:gd name="connsiteY5" fmla="*/ 349250 h 663584"/>
                <a:gd name="connsiteX6" fmla="*/ 101600 w 657484"/>
                <a:gd name="connsiteY6" fmla="*/ 127000 h 663584"/>
                <a:gd name="connsiteX7" fmla="*/ 0 w 657484"/>
                <a:gd name="connsiteY7" fmla="*/ 0 h 66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484" h="663584">
                  <a:moveTo>
                    <a:pt x="0" y="0"/>
                  </a:moveTo>
                  <a:cubicBezTo>
                    <a:pt x="107950" y="114300"/>
                    <a:pt x="215900" y="228600"/>
                    <a:pt x="279400" y="314325"/>
                  </a:cubicBezTo>
                  <a:cubicBezTo>
                    <a:pt x="342900" y="400050"/>
                    <a:pt x="318029" y="456142"/>
                    <a:pt x="381000" y="514350"/>
                  </a:cubicBezTo>
                  <a:cubicBezTo>
                    <a:pt x="443971" y="572558"/>
                    <a:pt x="649288" y="662517"/>
                    <a:pt x="657225" y="663575"/>
                  </a:cubicBezTo>
                  <a:cubicBezTo>
                    <a:pt x="665162" y="664633"/>
                    <a:pt x="488950" y="573087"/>
                    <a:pt x="428625" y="520700"/>
                  </a:cubicBezTo>
                  <a:cubicBezTo>
                    <a:pt x="368300" y="468313"/>
                    <a:pt x="349779" y="414867"/>
                    <a:pt x="295275" y="349250"/>
                  </a:cubicBezTo>
                  <a:cubicBezTo>
                    <a:pt x="240771" y="283633"/>
                    <a:pt x="149754" y="182033"/>
                    <a:pt x="101600" y="127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70AA1A98-773B-473D-9536-A213C4370C82}"/>
                </a:ext>
              </a:extLst>
            </p:cNvPr>
            <p:cNvSpPr/>
            <p:nvPr/>
          </p:nvSpPr>
          <p:spPr>
            <a:xfrm>
              <a:off x="3109796" y="7365355"/>
              <a:ext cx="594991" cy="419868"/>
            </a:xfrm>
            <a:custGeom>
              <a:avLst/>
              <a:gdLst>
                <a:gd name="connsiteX0" fmla="*/ 4879 w 594991"/>
                <a:gd name="connsiteY0" fmla="*/ 3820 h 419868"/>
                <a:gd name="connsiteX1" fmla="*/ 341429 w 594991"/>
                <a:gd name="connsiteY1" fmla="*/ 356245 h 419868"/>
                <a:gd name="connsiteX2" fmla="*/ 573204 w 594991"/>
                <a:gd name="connsiteY2" fmla="*/ 419745 h 419868"/>
                <a:gd name="connsiteX3" fmla="*/ 585904 w 594991"/>
                <a:gd name="connsiteY3" fmla="*/ 368945 h 419868"/>
                <a:gd name="connsiteX4" fmla="*/ 579554 w 594991"/>
                <a:gd name="connsiteY4" fmla="*/ 254645 h 419868"/>
                <a:gd name="connsiteX5" fmla="*/ 550979 w 594991"/>
                <a:gd name="connsiteY5" fmla="*/ 365770 h 419868"/>
                <a:gd name="connsiteX6" fmla="*/ 376354 w 594991"/>
                <a:gd name="connsiteY6" fmla="*/ 327670 h 419868"/>
                <a:gd name="connsiteX7" fmla="*/ 157279 w 594991"/>
                <a:gd name="connsiteY7" fmla="*/ 178445 h 419868"/>
                <a:gd name="connsiteX8" fmla="*/ 4879 w 594991"/>
                <a:gd name="connsiteY8" fmla="*/ 3820 h 41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991" h="419868">
                  <a:moveTo>
                    <a:pt x="4879" y="3820"/>
                  </a:moveTo>
                  <a:cubicBezTo>
                    <a:pt x="35571" y="33453"/>
                    <a:pt x="246708" y="286924"/>
                    <a:pt x="341429" y="356245"/>
                  </a:cubicBezTo>
                  <a:cubicBezTo>
                    <a:pt x="436150" y="425566"/>
                    <a:pt x="532458" y="417628"/>
                    <a:pt x="573204" y="419745"/>
                  </a:cubicBezTo>
                  <a:cubicBezTo>
                    <a:pt x="613950" y="421862"/>
                    <a:pt x="584846" y="396462"/>
                    <a:pt x="585904" y="368945"/>
                  </a:cubicBezTo>
                  <a:cubicBezTo>
                    <a:pt x="586962" y="341428"/>
                    <a:pt x="585375" y="255174"/>
                    <a:pt x="579554" y="254645"/>
                  </a:cubicBezTo>
                  <a:cubicBezTo>
                    <a:pt x="573733" y="254116"/>
                    <a:pt x="584846" y="353599"/>
                    <a:pt x="550979" y="365770"/>
                  </a:cubicBezTo>
                  <a:cubicBezTo>
                    <a:pt x="517112" y="377941"/>
                    <a:pt x="441971" y="358891"/>
                    <a:pt x="376354" y="327670"/>
                  </a:cubicBezTo>
                  <a:cubicBezTo>
                    <a:pt x="310737" y="296449"/>
                    <a:pt x="218662" y="231891"/>
                    <a:pt x="157279" y="178445"/>
                  </a:cubicBezTo>
                  <a:cubicBezTo>
                    <a:pt x="95896" y="124999"/>
                    <a:pt x="-25813" y="-25813"/>
                    <a:pt x="4879" y="38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D271C254-3907-4CCA-9607-D5793357A48A}"/>
                </a:ext>
              </a:extLst>
            </p:cNvPr>
            <p:cNvSpPr/>
            <p:nvPr/>
          </p:nvSpPr>
          <p:spPr>
            <a:xfrm>
              <a:off x="3200229" y="7813390"/>
              <a:ext cx="218937" cy="387489"/>
            </a:xfrm>
            <a:custGeom>
              <a:avLst/>
              <a:gdLst>
                <a:gd name="connsiteX0" fmla="*/ 171 w 218937"/>
                <a:gd name="connsiteY0" fmla="*/ 285 h 387489"/>
                <a:gd name="connsiteX1" fmla="*/ 212896 w 218937"/>
                <a:gd name="connsiteY1" fmla="*/ 136810 h 387489"/>
                <a:gd name="connsiteX2" fmla="*/ 152571 w 218937"/>
                <a:gd name="connsiteY2" fmla="*/ 251110 h 387489"/>
                <a:gd name="connsiteX3" fmla="*/ 66846 w 218937"/>
                <a:gd name="connsiteY3" fmla="*/ 381285 h 387489"/>
                <a:gd name="connsiteX4" fmla="*/ 152571 w 218937"/>
                <a:gd name="connsiteY4" fmla="*/ 359060 h 387489"/>
                <a:gd name="connsiteX5" fmla="*/ 209721 w 218937"/>
                <a:gd name="connsiteY5" fmla="*/ 292385 h 387489"/>
                <a:gd name="connsiteX6" fmla="*/ 85896 w 218937"/>
                <a:gd name="connsiteY6" fmla="*/ 330485 h 387489"/>
                <a:gd name="connsiteX7" fmla="*/ 174796 w 218937"/>
                <a:gd name="connsiteY7" fmla="*/ 174910 h 387489"/>
                <a:gd name="connsiteX8" fmla="*/ 171 w 218937"/>
                <a:gd name="connsiteY8" fmla="*/ 285 h 38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37" h="387489">
                  <a:moveTo>
                    <a:pt x="171" y="285"/>
                  </a:moveTo>
                  <a:cubicBezTo>
                    <a:pt x="6521" y="-6065"/>
                    <a:pt x="187496" y="95006"/>
                    <a:pt x="212896" y="136810"/>
                  </a:cubicBezTo>
                  <a:cubicBezTo>
                    <a:pt x="238296" y="178614"/>
                    <a:pt x="176913" y="210364"/>
                    <a:pt x="152571" y="251110"/>
                  </a:cubicBezTo>
                  <a:cubicBezTo>
                    <a:pt x="128229" y="291856"/>
                    <a:pt x="66846" y="363293"/>
                    <a:pt x="66846" y="381285"/>
                  </a:cubicBezTo>
                  <a:cubicBezTo>
                    <a:pt x="66846" y="399277"/>
                    <a:pt x="128759" y="373877"/>
                    <a:pt x="152571" y="359060"/>
                  </a:cubicBezTo>
                  <a:cubicBezTo>
                    <a:pt x="176383" y="344243"/>
                    <a:pt x="220833" y="297147"/>
                    <a:pt x="209721" y="292385"/>
                  </a:cubicBezTo>
                  <a:cubicBezTo>
                    <a:pt x="198609" y="287623"/>
                    <a:pt x="91717" y="350064"/>
                    <a:pt x="85896" y="330485"/>
                  </a:cubicBezTo>
                  <a:cubicBezTo>
                    <a:pt x="80075" y="310906"/>
                    <a:pt x="183792" y="228356"/>
                    <a:pt x="174796" y="174910"/>
                  </a:cubicBezTo>
                  <a:cubicBezTo>
                    <a:pt x="165800" y="121464"/>
                    <a:pt x="-6179" y="6635"/>
                    <a:pt x="171" y="2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C75D42C3-BE21-42DC-AA3C-058A41AFFE71}"/>
                </a:ext>
              </a:extLst>
            </p:cNvPr>
            <p:cNvSpPr/>
            <p:nvPr/>
          </p:nvSpPr>
          <p:spPr>
            <a:xfrm>
              <a:off x="3702543" y="7600204"/>
              <a:ext cx="323031" cy="461794"/>
            </a:xfrm>
            <a:custGeom>
              <a:avLst/>
              <a:gdLst>
                <a:gd name="connsiteX0" fmla="*/ 2682 w 323031"/>
                <a:gd name="connsiteY0" fmla="*/ 13446 h 461794"/>
                <a:gd name="connsiteX1" fmla="*/ 56657 w 323031"/>
                <a:gd name="connsiteY1" fmla="*/ 22971 h 461794"/>
                <a:gd name="connsiteX2" fmla="*/ 291607 w 323031"/>
                <a:gd name="connsiteY2" fmla="*/ 242046 h 461794"/>
                <a:gd name="connsiteX3" fmla="*/ 313832 w 323031"/>
                <a:gd name="connsiteY3" fmla="*/ 299196 h 461794"/>
                <a:gd name="connsiteX4" fmla="*/ 228107 w 323031"/>
                <a:gd name="connsiteY4" fmla="*/ 343646 h 461794"/>
                <a:gd name="connsiteX5" fmla="*/ 170957 w 323031"/>
                <a:gd name="connsiteY5" fmla="*/ 400796 h 461794"/>
                <a:gd name="connsiteX6" fmla="*/ 161432 w 323031"/>
                <a:gd name="connsiteY6" fmla="*/ 461121 h 461794"/>
                <a:gd name="connsiteX7" fmla="*/ 234457 w 323031"/>
                <a:gd name="connsiteY7" fmla="*/ 359521 h 461794"/>
                <a:gd name="connsiteX8" fmla="*/ 285257 w 323031"/>
                <a:gd name="connsiteY8" fmla="*/ 292846 h 461794"/>
                <a:gd name="connsiteX9" fmla="*/ 161432 w 323031"/>
                <a:gd name="connsiteY9" fmla="*/ 156321 h 461794"/>
                <a:gd name="connsiteX10" fmla="*/ 113807 w 323031"/>
                <a:gd name="connsiteY10" fmla="*/ 83296 h 461794"/>
                <a:gd name="connsiteX11" fmla="*/ 2682 w 323031"/>
                <a:gd name="connsiteY11" fmla="*/ 13446 h 46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031" h="461794">
                  <a:moveTo>
                    <a:pt x="2682" y="13446"/>
                  </a:moveTo>
                  <a:cubicBezTo>
                    <a:pt x="-6843" y="3392"/>
                    <a:pt x="8503" y="-15129"/>
                    <a:pt x="56657" y="22971"/>
                  </a:cubicBezTo>
                  <a:cubicBezTo>
                    <a:pt x="104811" y="61071"/>
                    <a:pt x="248745" y="196009"/>
                    <a:pt x="291607" y="242046"/>
                  </a:cubicBezTo>
                  <a:cubicBezTo>
                    <a:pt x="334469" y="288083"/>
                    <a:pt x="324415" y="282263"/>
                    <a:pt x="313832" y="299196"/>
                  </a:cubicBezTo>
                  <a:cubicBezTo>
                    <a:pt x="303249" y="316129"/>
                    <a:pt x="251920" y="326713"/>
                    <a:pt x="228107" y="343646"/>
                  </a:cubicBezTo>
                  <a:cubicBezTo>
                    <a:pt x="204295" y="360579"/>
                    <a:pt x="182069" y="381217"/>
                    <a:pt x="170957" y="400796"/>
                  </a:cubicBezTo>
                  <a:cubicBezTo>
                    <a:pt x="159845" y="420375"/>
                    <a:pt x="150849" y="468000"/>
                    <a:pt x="161432" y="461121"/>
                  </a:cubicBezTo>
                  <a:cubicBezTo>
                    <a:pt x="172015" y="454242"/>
                    <a:pt x="213820" y="387567"/>
                    <a:pt x="234457" y="359521"/>
                  </a:cubicBezTo>
                  <a:cubicBezTo>
                    <a:pt x="255095" y="331475"/>
                    <a:pt x="297428" y="326713"/>
                    <a:pt x="285257" y="292846"/>
                  </a:cubicBezTo>
                  <a:cubicBezTo>
                    <a:pt x="273086" y="258979"/>
                    <a:pt x="190007" y="191246"/>
                    <a:pt x="161432" y="156321"/>
                  </a:cubicBezTo>
                  <a:cubicBezTo>
                    <a:pt x="132857" y="121396"/>
                    <a:pt x="137090" y="107109"/>
                    <a:pt x="113807" y="83296"/>
                  </a:cubicBezTo>
                  <a:cubicBezTo>
                    <a:pt x="90524" y="59484"/>
                    <a:pt x="12207" y="23500"/>
                    <a:pt x="2682" y="134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4A12424C-6D05-43AD-9295-CEEE292C7195}"/>
                </a:ext>
              </a:extLst>
            </p:cNvPr>
            <p:cNvSpPr/>
            <p:nvPr/>
          </p:nvSpPr>
          <p:spPr>
            <a:xfrm>
              <a:off x="4035338" y="7575459"/>
              <a:ext cx="158540" cy="520811"/>
            </a:xfrm>
            <a:custGeom>
              <a:avLst/>
              <a:gdLst>
                <a:gd name="connsiteX0" fmla="*/ 87 w 158540"/>
                <a:gd name="connsiteY0" fmla="*/ 91 h 520811"/>
                <a:gd name="connsiteX1" fmla="*/ 130262 w 158540"/>
                <a:gd name="connsiteY1" fmla="*/ 136616 h 520811"/>
                <a:gd name="connsiteX2" fmla="*/ 114387 w 158540"/>
                <a:gd name="connsiteY2" fmla="*/ 358866 h 520811"/>
                <a:gd name="connsiteX3" fmla="*/ 60412 w 158540"/>
                <a:gd name="connsiteY3" fmla="*/ 520791 h 520811"/>
                <a:gd name="connsiteX4" fmla="*/ 130262 w 158540"/>
                <a:gd name="connsiteY4" fmla="*/ 368391 h 520811"/>
                <a:gd name="connsiteX5" fmla="*/ 152487 w 158540"/>
                <a:gd name="connsiteY5" fmla="*/ 155666 h 520811"/>
                <a:gd name="connsiteX6" fmla="*/ 87 w 158540"/>
                <a:gd name="connsiteY6" fmla="*/ 91 h 52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40" h="520811">
                  <a:moveTo>
                    <a:pt x="87" y="91"/>
                  </a:moveTo>
                  <a:cubicBezTo>
                    <a:pt x="-3617" y="-3084"/>
                    <a:pt x="111212" y="76820"/>
                    <a:pt x="130262" y="136616"/>
                  </a:cubicBezTo>
                  <a:cubicBezTo>
                    <a:pt x="149312" y="196412"/>
                    <a:pt x="126029" y="294837"/>
                    <a:pt x="114387" y="358866"/>
                  </a:cubicBezTo>
                  <a:cubicBezTo>
                    <a:pt x="102745" y="422895"/>
                    <a:pt x="57766" y="519204"/>
                    <a:pt x="60412" y="520791"/>
                  </a:cubicBezTo>
                  <a:cubicBezTo>
                    <a:pt x="63058" y="522379"/>
                    <a:pt x="114916" y="429245"/>
                    <a:pt x="130262" y="368391"/>
                  </a:cubicBezTo>
                  <a:cubicBezTo>
                    <a:pt x="145608" y="307537"/>
                    <a:pt x="169949" y="217578"/>
                    <a:pt x="152487" y="155666"/>
                  </a:cubicBezTo>
                  <a:cubicBezTo>
                    <a:pt x="135025" y="93754"/>
                    <a:pt x="3791" y="3266"/>
                    <a:pt x="87" y="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953DA130-DDC0-4BA9-828C-EE00F0BB5821}"/>
                </a:ext>
              </a:extLst>
            </p:cNvPr>
            <p:cNvSpPr/>
            <p:nvPr/>
          </p:nvSpPr>
          <p:spPr>
            <a:xfrm>
              <a:off x="3949566" y="7629423"/>
              <a:ext cx="139444" cy="515435"/>
            </a:xfrm>
            <a:custGeom>
              <a:avLst/>
              <a:gdLst>
                <a:gd name="connsiteX0" fmla="*/ 25534 w 139444"/>
                <a:gd name="connsiteY0" fmla="*/ 102 h 515435"/>
                <a:gd name="connsiteX1" fmla="*/ 120784 w 139444"/>
                <a:gd name="connsiteY1" fmla="*/ 171552 h 515435"/>
                <a:gd name="connsiteX2" fmla="*/ 92209 w 139444"/>
                <a:gd name="connsiteY2" fmla="*/ 377927 h 515435"/>
                <a:gd name="connsiteX3" fmla="*/ 85859 w 139444"/>
                <a:gd name="connsiteY3" fmla="*/ 431902 h 515435"/>
                <a:gd name="connsiteX4" fmla="*/ 134 w 139444"/>
                <a:gd name="connsiteY4" fmla="*/ 514452 h 515435"/>
                <a:gd name="connsiteX5" fmla="*/ 108084 w 139444"/>
                <a:gd name="connsiteY5" fmla="*/ 371577 h 515435"/>
                <a:gd name="connsiteX6" fmla="*/ 117609 w 139444"/>
                <a:gd name="connsiteY6" fmla="*/ 327127 h 515435"/>
                <a:gd name="connsiteX7" fmla="*/ 136659 w 139444"/>
                <a:gd name="connsiteY7" fmla="*/ 149327 h 515435"/>
                <a:gd name="connsiteX8" fmla="*/ 25534 w 139444"/>
                <a:gd name="connsiteY8" fmla="*/ 102 h 51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44" h="515435">
                  <a:moveTo>
                    <a:pt x="25534" y="102"/>
                  </a:moveTo>
                  <a:cubicBezTo>
                    <a:pt x="22888" y="3806"/>
                    <a:pt x="109672" y="108581"/>
                    <a:pt x="120784" y="171552"/>
                  </a:cubicBezTo>
                  <a:cubicBezTo>
                    <a:pt x="131896" y="234523"/>
                    <a:pt x="98030" y="334535"/>
                    <a:pt x="92209" y="377927"/>
                  </a:cubicBezTo>
                  <a:cubicBezTo>
                    <a:pt x="86388" y="421319"/>
                    <a:pt x="101205" y="409148"/>
                    <a:pt x="85859" y="431902"/>
                  </a:cubicBezTo>
                  <a:cubicBezTo>
                    <a:pt x="70513" y="454656"/>
                    <a:pt x="-3570" y="524506"/>
                    <a:pt x="134" y="514452"/>
                  </a:cubicBezTo>
                  <a:cubicBezTo>
                    <a:pt x="3838" y="504398"/>
                    <a:pt x="88505" y="402798"/>
                    <a:pt x="108084" y="371577"/>
                  </a:cubicBezTo>
                  <a:cubicBezTo>
                    <a:pt x="127663" y="340356"/>
                    <a:pt x="112847" y="364169"/>
                    <a:pt x="117609" y="327127"/>
                  </a:cubicBezTo>
                  <a:cubicBezTo>
                    <a:pt x="122371" y="290085"/>
                    <a:pt x="147771" y="204360"/>
                    <a:pt x="136659" y="149327"/>
                  </a:cubicBezTo>
                  <a:cubicBezTo>
                    <a:pt x="125547" y="94294"/>
                    <a:pt x="28180" y="-3602"/>
                    <a:pt x="25534" y="1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28FEC428-602A-48F1-87CF-9804859D88C4}"/>
                </a:ext>
              </a:extLst>
            </p:cNvPr>
            <p:cNvSpPr/>
            <p:nvPr/>
          </p:nvSpPr>
          <p:spPr>
            <a:xfrm>
              <a:off x="3403343" y="8083516"/>
              <a:ext cx="394531" cy="981167"/>
            </a:xfrm>
            <a:custGeom>
              <a:avLst/>
              <a:gdLst>
                <a:gd name="connsiteX0" fmla="*/ 12957 w 394531"/>
                <a:gd name="connsiteY0" fmla="*/ 34 h 981167"/>
                <a:gd name="connsiteX1" fmla="*/ 343157 w 394531"/>
                <a:gd name="connsiteY1" fmla="*/ 41309 h 981167"/>
                <a:gd name="connsiteX2" fmla="*/ 393957 w 394531"/>
                <a:gd name="connsiteY2" fmla="*/ 139734 h 981167"/>
                <a:gd name="connsiteX3" fmla="*/ 349507 w 394531"/>
                <a:gd name="connsiteY3" fmla="*/ 419134 h 981167"/>
                <a:gd name="connsiteX4" fmla="*/ 390782 w 394531"/>
                <a:gd name="connsiteY4" fmla="*/ 631859 h 981167"/>
                <a:gd name="connsiteX5" fmla="*/ 279657 w 394531"/>
                <a:gd name="connsiteY5" fmla="*/ 806484 h 981167"/>
                <a:gd name="connsiteX6" fmla="*/ 193932 w 394531"/>
                <a:gd name="connsiteY6" fmla="*/ 898559 h 981167"/>
                <a:gd name="connsiteX7" fmla="*/ 257 w 394531"/>
                <a:gd name="connsiteY7" fmla="*/ 981109 h 981167"/>
                <a:gd name="connsiteX8" fmla="*/ 238382 w 394531"/>
                <a:gd name="connsiteY8" fmla="*/ 885859 h 981167"/>
                <a:gd name="connsiteX9" fmla="*/ 320932 w 394531"/>
                <a:gd name="connsiteY9" fmla="*/ 644559 h 981167"/>
                <a:gd name="connsiteX10" fmla="*/ 355857 w 394531"/>
                <a:gd name="connsiteY10" fmla="*/ 495334 h 981167"/>
                <a:gd name="connsiteX11" fmla="*/ 362207 w 394531"/>
                <a:gd name="connsiteY11" fmla="*/ 206409 h 981167"/>
                <a:gd name="connsiteX12" fmla="*/ 352682 w 394531"/>
                <a:gd name="connsiteY12" fmla="*/ 85759 h 981167"/>
                <a:gd name="connsiteX13" fmla="*/ 178057 w 394531"/>
                <a:gd name="connsiteY13" fmla="*/ 34959 h 981167"/>
                <a:gd name="connsiteX14" fmla="*/ 12957 w 394531"/>
                <a:gd name="connsiteY14" fmla="*/ 34 h 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4531" h="981167">
                  <a:moveTo>
                    <a:pt x="12957" y="34"/>
                  </a:moveTo>
                  <a:cubicBezTo>
                    <a:pt x="40474" y="1092"/>
                    <a:pt x="279657" y="18026"/>
                    <a:pt x="343157" y="41309"/>
                  </a:cubicBezTo>
                  <a:cubicBezTo>
                    <a:pt x="406657" y="64592"/>
                    <a:pt x="392899" y="76763"/>
                    <a:pt x="393957" y="139734"/>
                  </a:cubicBezTo>
                  <a:cubicBezTo>
                    <a:pt x="395015" y="202705"/>
                    <a:pt x="350036" y="337113"/>
                    <a:pt x="349507" y="419134"/>
                  </a:cubicBezTo>
                  <a:cubicBezTo>
                    <a:pt x="348978" y="501155"/>
                    <a:pt x="402424" y="567301"/>
                    <a:pt x="390782" y="631859"/>
                  </a:cubicBezTo>
                  <a:cubicBezTo>
                    <a:pt x="379140" y="696417"/>
                    <a:pt x="312465" y="762034"/>
                    <a:pt x="279657" y="806484"/>
                  </a:cubicBezTo>
                  <a:cubicBezTo>
                    <a:pt x="246849" y="850934"/>
                    <a:pt x="240499" y="869455"/>
                    <a:pt x="193932" y="898559"/>
                  </a:cubicBezTo>
                  <a:cubicBezTo>
                    <a:pt x="147365" y="927663"/>
                    <a:pt x="-7151" y="983226"/>
                    <a:pt x="257" y="981109"/>
                  </a:cubicBezTo>
                  <a:cubicBezTo>
                    <a:pt x="7665" y="978992"/>
                    <a:pt x="184936" y="941951"/>
                    <a:pt x="238382" y="885859"/>
                  </a:cubicBezTo>
                  <a:cubicBezTo>
                    <a:pt x="291828" y="829767"/>
                    <a:pt x="301353" y="709646"/>
                    <a:pt x="320932" y="644559"/>
                  </a:cubicBezTo>
                  <a:cubicBezTo>
                    <a:pt x="340511" y="579472"/>
                    <a:pt x="348978" y="568359"/>
                    <a:pt x="355857" y="495334"/>
                  </a:cubicBezTo>
                  <a:cubicBezTo>
                    <a:pt x="362736" y="422309"/>
                    <a:pt x="362736" y="274671"/>
                    <a:pt x="362207" y="206409"/>
                  </a:cubicBezTo>
                  <a:cubicBezTo>
                    <a:pt x="361678" y="138147"/>
                    <a:pt x="383374" y="114334"/>
                    <a:pt x="352682" y="85759"/>
                  </a:cubicBezTo>
                  <a:cubicBezTo>
                    <a:pt x="321990" y="57184"/>
                    <a:pt x="232032" y="47659"/>
                    <a:pt x="178057" y="34959"/>
                  </a:cubicBezTo>
                  <a:cubicBezTo>
                    <a:pt x="124082" y="22259"/>
                    <a:pt x="-14560" y="-1024"/>
                    <a:pt x="12957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A67A59DA-C6D1-4012-96EF-17018CBA1A7B}"/>
                </a:ext>
              </a:extLst>
            </p:cNvPr>
            <p:cNvSpPr/>
            <p:nvPr/>
          </p:nvSpPr>
          <p:spPr>
            <a:xfrm>
              <a:off x="3603649" y="8232643"/>
              <a:ext cx="165164" cy="66298"/>
            </a:xfrm>
            <a:custGeom>
              <a:avLst/>
              <a:gdLst>
                <a:gd name="connsiteX0" fmla="*/ 165076 w 165164"/>
                <a:gd name="connsiteY0" fmla="*/ 132 h 66298"/>
                <a:gd name="connsiteX1" fmla="*/ 9501 w 165164"/>
                <a:gd name="connsiteY1" fmla="*/ 63632 h 66298"/>
                <a:gd name="connsiteX2" fmla="*/ 31726 w 165164"/>
                <a:gd name="connsiteY2" fmla="*/ 47757 h 66298"/>
                <a:gd name="connsiteX3" fmla="*/ 165076 w 165164"/>
                <a:gd name="connsiteY3" fmla="*/ 132 h 6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64" h="66298">
                  <a:moveTo>
                    <a:pt x="165076" y="132"/>
                  </a:moveTo>
                  <a:cubicBezTo>
                    <a:pt x="161372" y="2778"/>
                    <a:pt x="31726" y="55695"/>
                    <a:pt x="9501" y="63632"/>
                  </a:cubicBezTo>
                  <a:cubicBezTo>
                    <a:pt x="-12724" y="71570"/>
                    <a:pt x="7913" y="60457"/>
                    <a:pt x="31726" y="47757"/>
                  </a:cubicBezTo>
                  <a:cubicBezTo>
                    <a:pt x="55538" y="35057"/>
                    <a:pt x="168780" y="-2514"/>
                    <a:pt x="165076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0074355F-F007-40C3-AB61-432F05119B03}"/>
                </a:ext>
              </a:extLst>
            </p:cNvPr>
            <p:cNvSpPr/>
            <p:nvPr/>
          </p:nvSpPr>
          <p:spPr>
            <a:xfrm>
              <a:off x="3575368" y="8163151"/>
              <a:ext cx="156159" cy="50638"/>
            </a:xfrm>
            <a:custGeom>
              <a:avLst/>
              <a:gdLst>
                <a:gd name="connsiteX0" fmla="*/ 155257 w 156159"/>
                <a:gd name="connsiteY0" fmla="*/ 2949 h 50638"/>
                <a:gd name="connsiteX1" fmla="*/ 2857 w 156159"/>
                <a:gd name="connsiteY1" fmla="*/ 50574 h 50638"/>
                <a:gd name="connsiteX2" fmla="*/ 63182 w 156159"/>
                <a:gd name="connsiteY2" fmla="*/ 12474 h 50638"/>
                <a:gd name="connsiteX3" fmla="*/ 155257 w 156159"/>
                <a:gd name="connsiteY3" fmla="*/ 2949 h 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59" h="50638">
                  <a:moveTo>
                    <a:pt x="155257" y="2949"/>
                  </a:moveTo>
                  <a:cubicBezTo>
                    <a:pt x="145203" y="9299"/>
                    <a:pt x="18203" y="48987"/>
                    <a:pt x="2857" y="50574"/>
                  </a:cubicBezTo>
                  <a:cubicBezTo>
                    <a:pt x="-12489" y="52162"/>
                    <a:pt x="37782" y="24116"/>
                    <a:pt x="63182" y="12474"/>
                  </a:cubicBezTo>
                  <a:cubicBezTo>
                    <a:pt x="88582" y="832"/>
                    <a:pt x="165311" y="-3401"/>
                    <a:pt x="155257" y="294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6B5058C3-8C26-4B9F-A9AF-019E1E46D88A}"/>
                </a:ext>
              </a:extLst>
            </p:cNvPr>
            <p:cNvSpPr/>
            <p:nvPr/>
          </p:nvSpPr>
          <p:spPr>
            <a:xfrm>
              <a:off x="3403473" y="8136318"/>
              <a:ext cx="261851" cy="120612"/>
            </a:xfrm>
            <a:custGeom>
              <a:avLst/>
              <a:gdLst>
                <a:gd name="connsiteX0" fmla="*/ 257302 w 261851"/>
                <a:gd name="connsiteY0" fmla="*/ 7557 h 120612"/>
                <a:gd name="connsiteX1" fmla="*/ 200152 w 261851"/>
                <a:gd name="connsiteY1" fmla="*/ 10732 h 120612"/>
                <a:gd name="connsiteX2" fmla="*/ 69977 w 261851"/>
                <a:gd name="connsiteY2" fmla="*/ 105982 h 120612"/>
                <a:gd name="connsiteX3" fmla="*/ 127 w 261851"/>
                <a:gd name="connsiteY3" fmla="*/ 115507 h 120612"/>
                <a:gd name="connsiteX4" fmla="*/ 85852 w 261851"/>
                <a:gd name="connsiteY4" fmla="*/ 58357 h 120612"/>
                <a:gd name="connsiteX5" fmla="*/ 257302 w 261851"/>
                <a:gd name="connsiteY5" fmla="*/ 7557 h 12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851" h="120612">
                  <a:moveTo>
                    <a:pt x="257302" y="7557"/>
                  </a:moveTo>
                  <a:cubicBezTo>
                    <a:pt x="276352" y="-380"/>
                    <a:pt x="231373" y="-5672"/>
                    <a:pt x="200152" y="10732"/>
                  </a:cubicBezTo>
                  <a:cubicBezTo>
                    <a:pt x="168931" y="27136"/>
                    <a:pt x="103314" y="88520"/>
                    <a:pt x="69977" y="105982"/>
                  </a:cubicBezTo>
                  <a:cubicBezTo>
                    <a:pt x="36640" y="123444"/>
                    <a:pt x="-2519" y="123444"/>
                    <a:pt x="127" y="115507"/>
                  </a:cubicBezTo>
                  <a:cubicBezTo>
                    <a:pt x="2773" y="107570"/>
                    <a:pt x="44048" y="78995"/>
                    <a:pt x="85852" y="58357"/>
                  </a:cubicBezTo>
                  <a:cubicBezTo>
                    <a:pt x="127656" y="37720"/>
                    <a:pt x="238252" y="15494"/>
                    <a:pt x="257302" y="75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921F2EE8-E49E-4C06-BC10-328393BB8B30}"/>
                </a:ext>
              </a:extLst>
            </p:cNvPr>
            <p:cNvSpPr/>
            <p:nvPr/>
          </p:nvSpPr>
          <p:spPr>
            <a:xfrm>
              <a:off x="3606655" y="7895689"/>
              <a:ext cx="675105" cy="1083239"/>
            </a:xfrm>
            <a:custGeom>
              <a:avLst/>
              <a:gdLst>
                <a:gd name="connsiteX0" fmla="*/ 619270 w 675105"/>
                <a:gd name="connsiteY0" fmla="*/ 536 h 1083239"/>
                <a:gd name="connsiteX1" fmla="*/ 574820 w 675105"/>
                <a:gd name="connsiteY1" fmla="*/ 270411 h 1083239"/>
                <a:gd name="connsiteX2" fmla="*/ 660545 w 675105"/>
                <a:gd name="connsiteY2" fmla="*/ 495836 h 1083239"/>
                <a:gd name="connsiteX3" fmla="*/ 660545 w 675105"/>
                <a:gd name="connsiteY3" fmla="*/ 495836 h 1083239"/>
                <a:gd name="connsiteX4" fmla="*/ 536720 w 675105"/>
                <a:gd name="connsiteY4" fmla="*/ 626011 h 1083239"/>
                <a:gd name="connsiteX5" fmla="*/ 254145 w 675105"/>
                <a:gd name="connsiteY5" fmla="*/ 921286 h 1083239"/>
                <a:gd name="connsiteX6" fmla="*/ 145 w 675105"/>
                <a:gd name="connsiteY6" fmla="*/ 1083211 h 1083239"/>
                <a:gd name="connsiteX7" fmla="*/ 289070 w 675105"/>
                <a:gd name="connsiteY7" fmla="*/ 930811 h 1083239"/>
                <a:gd name="connsiteX8" fmla="*/ 657370 w 675105"/>
                <a:gd name="connsiteY8" fmla="*/ 546636 h 1083239"/>
                <a:gd name="connsiteX9" fmla="*/ 612920 w 675105"/>
                <a:gd name="connsiteY9" fmla="*/ 400586 h 1083239"/>
                <a:gd name="connsiteX10" fmla="*/ 577995 w 675105"/>
                <a:gd name="connsiteY10" fmla="*/ 206911 h 1083239"/>
                <a:gd name="connsiteX11" fmla="*/ 619270 w 675105"/>
                <a:gd name="connsiteY11" fmla="*/ 536 h 108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105" h="1083239">
                  <a:moveTo>
                    <a:pt x="619270" y="536"/>
                  </a:moveTo>
                  <a:cubicBezTo>
                    <a:pt x="618741" y="11119"/>
                    <a:pt x="567941" y="187861"/>
                    <a:pt x="574820" y="270411"/>
                  </a:cubicBezTo>
                  <a:cubicBezTo>
                    <a:pt x="581699" y="352961"/>
                    <a:pt x="660545" y="495836"/>
                    <a:pt x="660545" y="495836"/>
                  </a:cubicBezTo>
                  <a:lnTo>
                    <a:pt x="660545" y="495836"/>
                  </a:lnTo>
                  <a:lnTo>
                    <a:pt x="536720" y="626011"/>
                  </a:lnTo>
                  <a:cubicBezTo>
                    <a:pt x="468987" y="696919"/>
                    <a:pt x="343574" y="845086"/>
                    <a:pt x="254145" y="921286"/>
                  </a:cubicBezTo>
                  <a:cubicBezTo>
                    <a:pt x="164716" y="997486"/>
                    <a:pt x="-5676" y="1081624"/>
                    <a:pt x="145" y="1083211"/>
                  </a:cubicBezTo>
                  <a:cubicBezTo>
                    <a:pt x="5966" y="1084799"/>
                    <a:pt x="179532" y="1020240"/>
                    <a:pt x="289070" y="930811"/>
                  </a:cubicBezTo>
                  <a:cubicBezTo>
                    <a:pt x="398607" y="841382"/>
                    <a:pt x="603395" y="635007"/>
                    <a:pt x="657370" y="546636"/>
                  </a:cubicBezTo>
                  <a:cubicBezTo>
                    <a:pt x="711345" y="458265"/>
                    <a:pt x="626149" y="457207"/>
                    <a:pt x="612920" y="400586"/>
                  </a:cubicBezTo>
                  <a:cubicBezTo>
                    <a:pt x="599691" y="343965"/>
                    <a:pt x="575878" y="275173"/>
                    <a:pt x="577995" y="206911"/>
                  </a:cubicBezTo>
                  <a:cubicBezTo>
                    <a:pt x="580112" y="138649"/>
                    <a:pt x="619799" y="-10047"/>
                    <a:pt x="619270" y="5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8A7540E9-13D7-4900-AA3A-787793A2024A}"/>
                </a:ext>
              </a:extLst>
            </p:cNvPr>
            <p:cNvSpPr/>
            <p:nvPr/>
          </p:nvSpPr>
          <p:spPr>
            <a:xfrm>
              <a:off x="4269921" y="7549085"/>
              <a:ext cx="346747" cy="864108"/>
            </a:xfrm>
            <a:custGeom>
              <a:avLst/>
              <a:gdLst>
                <a:gd name="connsiteX0" fmla="*/ 298904 w 346747"/>
                <a:gd name="connsiteY0" fmla="*/ 4240 h 864108"/>
                <a:gd name="connsiteX1" fmla="*/ 305254 w 346747"/>
                <a:gd name="connsiteY1" fmla="*/ 64565 h 864108"/>
                <a:gd name="connsiteX2" fmla="*/ 314779 w 346747"/>
                <a:gd name="connsiteY2" fmla="*/ 232840 h 864108"/>
                <a:gd name="connsiteX3" fmla="*/ 222704 w 346747"/>
                <a:gd name="connsiteY3" fmla="*/ 509065 h 864108"/>
                <a:gd name="connsiteX4" fmla="*/ 454 w 346747"/>
                <a:gd name="connsiteY4" fmla="*/ 861490 h 864108"/>
                <a:gd name="connsiteX5" fmla="*/ 168729 w 346747"/>
                <a:gd name="connsiteY5" fmla="*/ 655115 h 864108"/>
                <a:gd name="connsiteX6" fmla="*/ 302079 w 346747"/>
                <a:gd name="connsiteY6" fmla="*/ 385240 h 864108"/>
                <a:gd name="connsiteX7" fmla="*/ 302079 w 346747"/>
                <a:gd name="connsiteY7" fmla="*/ 274115 h 864108"/>
                <a:gd name="connsiteX8" fmla="*/ 346529 w 346747"/>
                <a:gd name="connsiteY8" fmla="*/ 169340 h 864108"/>
                <a:gd name="connsiteX9" fmla="*/ 298904 w 346747"/>
                <a:gd name="connsiteY9" fmla="*/ 4240 h 86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747" h="864108">
                  <a:moveTo>
                    <a:pt x="298904" y="4240"/>
                  </a:moveTo>
                  <a:cubicBezTo>
                    <a:pt x="292025" y="-13222"/>
                    <a:pt x="302608" y="26465"/>
                    <a:pt x="305254" y="64565"/>
                  </a:cubicBezTo>
                  <a:cubicBezTo>
                    <a:pt x="307900" y="102665"/>
                    <a:pt x="328537" y="158757"/>
                    <a:pt x="314779" y="232840"/>
                  </a:cubicBezTo>
                  <a:cubicBezTo>
                    <a:pt x="301021" y="306923"/>
                    <a:pt x="275091" y="404290"/>
                    <a:pt x="222704" y="509065"/>
                  </a:cubicBezTo>
                  <a:cubicBezTo>
                    <a:pt x="170317" y="613840"/>
                    <a:pt x="9450" y="837148"/>
                    <a:pt x="454" y="861490"/>
                  </a:cubicBezTo>
                  <a:cubicBezTo>
                    <a:pt x="-8542" y="885832"/>
                    <a:pt x="118458" y="734490"/>
                    <a:pt x="168729" y="655115"/>
                  </a:cubicBezTo>
                  <a:cubicBezTo>
                    <a:pt x="219000" y="575740"/>
                    <a:pt x="279854" y="448740"/>
                    <a:pt x="302079" y="385240"/>
                  </a:cubicBezTo>
                  <a:cubicBezTo>
                    <a:pt x="324304" y="321740"/>
                    <a:pt x="294671" y="310098"/>
                    <a:pt x="302079" y="274115"/>
                  </a:cubicBezTo>
                  <a:cubicBezTo>
                    <a:pt x="309487" y="238132"/>
                    <a:pt x="342825" y="211144"/>
                    <a:pt x="346529" y="169340"/>
                  </a:cubicBezTo>
                  <a:cubicBezTo>
                    <a:pt x="350233" y="127536"/>
                    <a:pt x="305783" y="21702"/>
                    <a:pt x="298904" y="42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C8120D34-0593-4669-B5BA-60723FF93CF5}"/>
                </a:ext>
              </a:extLst>
            </p:cNvPr>
            <p:cNvSpPr/>
            <p:nvPr/>
          </p:nvSpPr>
          <p:spPr>
            <a:xfrm>
              <a:off x="3737424" y="7974481"/>
              <a:ext cx="499200" cy="922178"/>
            </a:xfrm>
            <a:custGeom>
              <a:avLst/>
              <a:gdLst>
                <a:gd name="connsiteX0" fmla="*/ 415476 w 499200"/>
                <a:gd name="connsiteY0" fmla="*/ 1119 h 922178"/>
                <a:gd name="connsiteX1" fmla="*/ 402776 w 499200"/>
                <a:gd name="connsiteY1" fmla="*/ 274169 h 922178"/>
                <a:gd name="connsiteX2" fmla="*/ 498026 w 499200"/>
                <a:gd name="connsiteY2" fmla="*/ 401169 h 922178"/>
                <a:gd name="connsiteX3" fmla="*/ 326576 w 499200"/>
                <a:gd name="connsiteY3" fmla="*/ 623419 h 922178"/>
                <a:gd name="connsiteX4" fmla="*/ 9076 w 499200"/>
                <a:gd name="connsiteY4" fmla="*/ 921869 h 922178"/>
                <a:gd name="connsiteX5" fmla="*/ 85276 w 499200"/>
                <a:gd name="connsiteY5" fmla="*/ 674219 h 922178"/>
                <a:gd name="connsiteX6" fmla="*/ 72576 w 499200"/>
                <a:gd name="connsiteY6" fmla="*/ 388469 h 922178"/>
                <a:gd name="connsiteX7" fmla="*/ 34476 w 499200"/>
                <a:gd name="connsiteY7" fmla="*/ 267819 h 922178"/>
                <a:gd name="connsiteX8" fmla="*/ 104326 w 499200"/>
                <a:gd name="connsiteY8" fmla="*/ 223369 h 922178"/>
                <a:gd name="connsiteX9" fmla="*/ 326576 w 499200"/>
                <a:gd name="connsiteY9" fmla="*/ 178919 h 922178"/>
                <a:gd name="connsiteX10" fmla="*/ 415476 w 499200"/>
                <a:gd name="connsiteY10" fmla="*/ 1119 h 92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200" h="922178">
                  <a:moveTo>
                    <a:pt x="415476" y="1119"/>
                  </a:moveTo>
                  <a:cubicBezTo>
                    <a:pt x="428176" y="16994"/>
                    <a:pt x="389018" y="207494"/>
                    <a:pt x="402776" y="274169"/>
                  </a:cubicBezTo>
                  <a:cubicBezTo>
                    <a:pt x="416534" y="340844"/>
                    <a:pt x="510726" y="342961"/>
                    <a:pt x="498026" y="401169"/>
                  </a:cubicBezTo>
                  <a:cubicBezTo>
                    <a:pt x="485326" y="459377"/>
                    <a:pt x="408068" y="536636"/>
                    <a:pt x="326576" y="623419"/>
                  </a:cubicBezTo>
                  <a:cubicBezTo>
                    <a:pt x="245084" y="710202"/>
                    <a:pt x="49292" y="913402"/>
                    <a:pt x="9076" y="921869"/>
                  </a:cubicBezTo>
                  <a:cubicBezTo>
                    <a:pt x="-31140" y="930336"/>
                    <a:pt x="74693" y="763119"/>
                    <a:pt x="85276" y="674219"/>
                  </a:cubicBezTo>
                  <a:cubicBezTo>
                    <a:pt x="95859" y="585319"/>
                    <a:pt x="81043" y="456202"/>
                    <a:pt x="72576" y="388469"/>
                  </a:cubicBezTo>
                  <a:cubicBezTo>
                    <a:pt x="64109" y="320736"/>
                    <a:pt x="29184" y="295336"/>
                    <a:pt x="34476" y="267819"/>
                  </a:cubicBezTo>
                  <a:cubicBezTo>
                    <a:pt x="39768" y="240302"/>
                    <a:pt x="55643" y="238186"/>
                    <a:pt x="104326" y="223369"/>
                  </a:cubicBezTo>
                  <a:cubicBezTo>
                    <a:pt x="153009" y="208552"/>
                    <a:pt x="271543" y="214902"/>
                    <a:pt x="326576" y="178919"/>
                  </a:cubicBezTo>
                  <a:cubicBezTo>
                    <a:pt x="381609" y="142936"/>
                    <a:pt x="402776" y="-14756"/>
                    <a:pt x="415476" y="11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AE66D816-2311-4977-AC9A-C23CFC288290}"/>
                </a:ext>
              </a:extLst>
            </p:cNvPr>
            <p:cNvSpPr/>
            <p:nvPr/>
          </p:nvSpPr>
          <p:spPr>
            <a:xfrm>
              <a:off x="3132174" y="7518042"/>
              <a:ext cx="789783" cy="635433"/>
            </a:xfrm>
            <a:custGeom>
              <a:avLst/>
              <a:gdLst>
                <a:gd name="connsiteX0" fmla="*/ 17426 w 789783"/>
                <a:gd name="connsiteY0" fmla="*/ 358 h 635433"/>
                <a:gd name="connsiteX1" fmla="*/ 442876 w 789783"/>
                <a:gd name="connsiteY1" fmla="*/ 279758 h 635433"/>
                <a:gd name="connsiteX2" fmla="*/ 607976 w 789783"/>
                <a:gd name="connsiteY2" fmla="*/ 267058 h 635433"/>
                <a:gd name="connsiteX3" fmla="*/ 633376 w 789783"/>
                <a:gd name="connsiteY3" fmla="*/ 203558 h 635433"/>
                <a:gd name="connsiteX4" fmla="*/ 779426 w 789783"/>
                <a:gd name="connsiteY4" fmla="*/ 330558 h 635433"/>
                <a:gd name="connsiteX5" fmla="*/ 722276 w 789783"/>
                <a:gd name="connsiteY5" fmla="*/ 489308 h 635433"/>
                <a:gd name="connsiteX6" fmla="*/ 785776 w 789783"/>
                <a:gd name="connsiteY6" fmla="*/ 635358 h 635433"/>
                <a:gd name="connsiteX7" fmla="*/ 582576 w 789783"/>
                <a:gd name="connsiteY7" fmla="*/ 508358 h 635433"/>
                <a:gd name="connsiteX8" fmla="*/ 379376 w 789783"/>
                <a:gd name="connsiteY8" fmla="*/ 444858 h 635433"/>
                <a:gd name="connsiteX9" fmla="*/ 239676 w 789783"/>
                <a:gd name="connsiteY9" fmla="*/ 311508 h 635433"/>
                <a:gd name="connsiteX10" fmla="*/ 93626 w 789783"/>
                <a:gd name="connsiteY10" fmla="*/ 222608 h 635433"/>
                <a:gd name="connsiteX11" fmla="*/ 17426 w 789783"/>
                <a:gd name="connsiteY11" fmla="*/ 358 h 63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9783" h="635433">
                  <a:moveTo>
                    <a:pt x="17426" y="358"/>
                  </a:moveTo>
                  <a:cubicBezTo>
                    <a:pt x="75634" y="9883"/>
                    <a:pt x="344451" y="235308"/>
                    <a:pt x="442876" y="279758"/>
                  </a:cubicBezTo>
                  <a:cubicBezTo>
                    <a:pt x="541301" y="324208"/>
                    <a:pt x="576226" y="279758"/>
                    <a:pt x="607976" y="267058"/>
                  </a:cubicBezTo>
                  <a:cubicBezTo>
                    <a:pt x="639726" y="254358"/>
                    <a:pt x="604801" y="192975"/>
                    <a:pt x="633376" y="203558"/>
                  </a:cubicBezTo>
                  <a:cubicBezTo>
                    <a:pt x="661951" y="214141"/>
                    <a:pt x="764609" y="282933"/>
                    <a:pt x="779426" y="330558"/>
                  </a:cubicBezTo>
                  <a:cubicBezTo>
                    <a:pt x="794243" y="378183"/>
                    <a:pt x="721218" y="438508"/>
                    <a:pt x="722276" y="489308"/>
                  </a:cubicBezTo>
                  <a:cubicBezTo>
                    <a:pt x="723334" y="540108"/>
                    <a:pt x="809059" y="632183"/>
                    <a:pt x="785776" y="635358"/>
                  </a:cubicBezTo>
                  <a:cubicBezTo>
                    <a:pt x="762493" y="638533"/>
                    <a:pt x="650309" y="540108"/>
                    <a:pt x="582576" y="508358"/>
                  </a:cubicBezTo>
                  <a:cubicBezTo>
                    <a:pt x="514843" y="476608"/>
                    <a:pt x="436526" y="477666"/>
                    <a:pt x="379376" y="444858"/>
                  </a:cubicBezTo>
                  <a:cubicBezTo>
                    <a:pt x="322226" y="412050"/>
                    <a:pt x="287301" y="348550"/>
                    <a:pt x="239676" y="311508"/>
                  </a:cubicBezTo>
                  <a:cubicBezTo>
                    <a:pt x="192051" y="274466"/>
                    <a:pt x="124318" y="271291"/>
                    <a:pt x="93626" y="222608"/>
                  </a:cubicBezTo>
                  <a:cubicBezTo>
                    <a:pt x="62934" y="173925"/>
                    <a:pt x="-40782" y="-9167"/>
                    <a:pt x="17426" y="35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4D0290B0-2D25-43B1-B543-1EE7B725509D}"/>
                </a:ext>
              </a:extLst>
            </p:cNvPr>
            <p:cNvSpPr/>
            <p:nvPr/>
          </p:nvSpPr>
          <p:spPr>
            <a:xfrm>
              <a:off x="2172603" y="3645195"/>
              <a:ext cx="495573" cy="374968"/>
            </a:xfrm>
            <a:custGeom>
              <a:avLst/>
              <a:gdLst>
                <a:gd name="connsiteX0" fmla="*/ 24497 w 495573"/>
                <a:gd name="connsiteY0" fmla="*/ 18755 h 374968"/>
                <a:gd name="connsiteX1" fmla="*/ 475347 w 495573"/>
                <a:gd name="connsiteY1" fmla="*/ 37805 h 374968"/>
                <a:gd name="connsiteX2" fmla="*/ 418197 w 495573"/>
                <a:gd name="connsiteY2" fmla="*/ 272755 h 374968"/>
                <a:gd name="connsiteX3" fmla="*/ 424547 w 495573"/>
                <a:gd name="connsiteY3" fmla="*/ 374355 h 374968"/>
                <a:gd name="connsiteX4" fmla="*/ 189597 w 495573"/>
                <a:gd name="connsiteY4" fmla="*/ 310855 h 374968"/>
                <a:gd name="connsiteX5" fmla="*/ 68947 w 495573"/>
                <a:gd name="connsiteY5" fmla="*/ 221955 h 374968"/>
                <a:gd name="connsiteX6" fmla="*/ 24497 w 495573"/>
                <a:gd name="connsiteY6" fmla="*/ 18755 h 37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573" h="374968">
                  <a:moveTo>
                    <a:pt x="24497" y="18755"/>
                  </a:moveTo>
                  <a:cubicBezTo>
                    <a:pt x="92230" y="-11937"/>
                    <a:pt x="409730" y="-4528"/>
                    <a:pt x="475347" y="37805"/>
                  </a:cubicBezTo>
                  <a:cubicBezTo>
                    <a:pt x="540964" y="80138"/>
                    <a:pt x="426664" y="216663"/>
                    <a:pt x="418197" y="272755"/>
                  </a:cubicBezTo>
                  <a:cubicBezTo>
                    <a:pt x="409730" y="328847"/>
                    <a:pt x="462647" y="368005"/>
                    <a:pt x="424547" y="374355"/>
                  </a:cubicBezTo>
                  <a:cubicBezTo>
                    <a:pt x="386447" y="380705"/>
                    <a:pt x="248864" y="336255"/>
                    <a:pt x="189597" y="310855"/>
                  </a:cubicBezTo>
                  <a:cubicBezTo>
                    <a:pt x="130330" y="285455"/>
                    <a:pt x="89055" y="271697"/>
                    <a:pt x="68947" y="221955"/>
                  </a:cubicBezTo>
                  <a:cubicBezTo>
                    <a:pt x="48839" y="172213"/>
                    <a:pt x="-43236" y="49447"/>
                    <a:pt x="24497" y="18755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0E17BC0E-753D-42CA-B1BB-A64358AFEB64}"/>
                </a:ext>
              </a:extLst>
            </p:cNvPr>
            <p:cNvSpPr/>
            <p:nvPr/>
          </p:nvSpPr>
          <p:spPr>
            <a:xfrm>
              <a:off x="2242428" y="4120285"/>
              <a:ext cx="602678" cy="2223509"/>
            </a:xfrm>
            <a:custGeom>
              <a:avLst/>
              <a:gdLst>
                <a:gd name="connsiteX0" fmla="*/ 176922 w 602678"/>
                <a:gd name="connsiteY0" fmla="*/ 108815 h 2223509"/>
                <a:gd name="connsiteX1" fmla="*/ 265822 w 602678"/>
                <a:gd name="connsiteY1" fmla="*/ 889865 h 2223509"/>
                <a:gd name="connsiteX2" fmla="*/ 386472 w 602678"/>
                <a:gd name="connsiteY2" fmla="*/ 1251815 h 2223509"/>
                <a:gd name="connsiteX3" fmla="*/ 596022 w 602678"/>
                <a:gd name="connsiteY3" fmla="*/ 1797915 h 2223509"/>
                <a:gd name="connsiteX4" fmla="*/ 526172 w 602678"/>
                <a:gd name="connsiteY4" fmla="*/ 2090015 h 2223509"/>
                <a:gd name="connsiteX5" fmla="*/ 284872 w 602678"/>
                <a:gd name="connsiteY5" fmla="*/ 2210665 h 2223509"/>
                <a:gd name="connsiteX6" fmla="*/ 227722 w 602678"/>
                <a:gd name="connsiteY6" fmla="*/ 1797915 h 2223509"/>
                <a:gd name="connsiteX7" fmla="*/ 43572 w 602678"/>
                <a:gd name="connsiteY7" fmla="*/ 1124815 h 2223509"/>
                <a:gd name="connsiteX8" fmla="*/ 37222 w 602678"/>
                <a:gd name="connsiteY8" fmla="*/ 642215 h 2223509"/>
                <a:gd name="connsiteX9" fmla="*/ 11822 w 602678"/>
                <a:gd name="connsiteY9" fmla="*/ 204065 h 2223509"/>
                <a:gd name="connsiteX10" fmla="*/ 11822 w 602678"/>
                <a:gd name="connsiteY10" fmla="*/ 13565 h 2223509"/>
                <a:gd name="connsiteX11" fmla="*/ 176922 w 602678"/>
                <a:gd name="connsiteY11" fmla="*/ 108815 h 222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2678" h="2223509">
                  <a:moveTo>
                    <a:pt x="176922" y="108815"/>
                  </a:moveTo>
                  <a:cubicBezTo>
                    <a:pt x="219255" y="254865"/>
                    <a:pt x="230897" y="699365"/>
                    <a:pt x="265822" y="889865"/>
                  </a:cubicBezTo>
                  <a:cubicBezTo>
                    <a:pt x="300747" y="1080365"/>
                    <a:pt x="331439" y="1100473"/>
                    <a:pt x="386472" y="1251815"/>
                  </a:cubicBezTo>
                  <a:cubicBezTo>
                    <a:pt x="441505" y="1403157"/>
                    <a:pt x="572739" y="1658215"/>
                    <a:pt x="596022" y="1797915"/>
                  </a:cubicBezTo>
                  <a:cubicBezTo>
                    <a:pt x="619305" y="1937615"/>
                    <a:pt x="578030" y="2021223"/>
                    <a:pt x="526172" y="2090015"/>
                  </a:cubicBezTo>
                  <a:cubicBezTo>
                    <a:pt x="474314" y="2158807"/>
                    <a:pt x="334614" y="2259348"/>
                    <a:pt x="284872" y="2210665"/>
                  </a:cubicBezTo>
                  <a:cubicBezTo>
                    <a:pt x="235130" y="2161982"/>
                    <a:pt x="267939" y="1978890"/>
                    <a:pt x="227722" y="1797915"/>
                  </a:cubicBezTo>
                  <a:cubicBezTo>
                    <a:pt x="187505" y="1616940"/>
                    <a:pt x="75322" y="1317432"/>
                    <a:pt x="43572" y="1124815"/>
                  </a:cubicBezTo>
                  <a:cubicBezTo>
                    <a:pt x="11822" y="932198"/>
                    <a:pt x="42514" y="795673"/>
                    <a:pt x="37222" y="642215"/>
                  </a:cubicBezTo>
                  <a:cubicBezTo>
                    <a:pt x="31930" y="488757"/>
                    <a:pt x="16055" y="308840"/>
                    <a:pt x="11822" y="204065"/>
                  </a:cubicBezTo>
                  <a:cubicBezTo>
                    <a:pt x="7589" y="99290"/>
                    <a:pt x="-12520" y="25207"/>
                    <a:pt x="11822" y="13565"/>
                  </a:cubicBezTo>
                  <a:cubicBezTo>
                    <a:pt x="36164" y="1923"/>
                    <a:pt x="134589" y="-37235"/>
                    <a:pt x="176922" y="108815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861B9C99-99E2-4465-8624-E985BCD8A4A9}"/>
                </a:ext>
              </a:extLst>
            </p:cNvPr>
            <p:cNvSpPr/>
            <p:nvPr/>
          </p:nvSpPr>
          <p:spPr>
            <a:xfrm>
              <a:off x="2713553" y="6298790"/>
              <a:ext cx="368610" cy="941887"/>
            </a:xfrm>
            <a:custGeom>
              <a:avLst/>
              <a:gdLst>
                <a:gd name="connsiteX0" fmla="*/ 150297 w 368610"/>
                <a:gd name="connsiteY0" fmla="*/ 6760 h 941887"/>
                <a:gd name="connsiteX1" fmla="*/ 239197 w 368610"/>
                <a:gd name="connsiteY1" fmla="*/ 635410 h 941887"/>
                <a:gd name="connsiteX2" fmla="*/ 366197 w 368610"/>
                <a:gd name="connsiteY2" fmla="*/ 940210 h 941887"/>
                <a:gd name="connsiteX3" fmla="*/ 118547 w 368610"/>
                <a:gd name="connsiteY3" fmla="*/ 749710 h 941887"/>
                <a:gd name="connsiteX4" fmla="*/ 48697 w 368610"/>
                <a:gd name="connsiteY4" fmla="*/ 571910 h 941887"/>
                <a:gd name="connsiteX5" fmla="*/ 16947 w 368610"/>
                <a:gd name="connsiteY5" fmla="*/ 356010 h 941887"/>
                <a:gd name="connsiteX6" fmla="*/ 10597 w 368610"/>
                <a:gd name="connsiteY6" fmla="*/ 305210 h 941887"/>
                <a:gd name="connsiteX7" fmla="*/ 150297 w 368610"/>
                <a:gd name="connsiteY7" fmla="*/ 6760 h 94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610" h="941887">
                  <a:moveTo>
                    <a:pt x="150297" y="6760"/>
                  </a:moveTo>
                  <a:cubicBezTo>
                    <a:pt x="188397" y="61793"/>
                    <a:pt x="203214" y="479835"/>
                    <a:pt x="239197" y="635410"/>
                  </a:cubicBezTo>
                  <a:cubicBezTo>
                    <a:pt x="275180" y="790985"/>
                    <a:pt x="386305" y="921160"/>
                    <a:pt x="366197" y="940210"/>
                  </a:cubicBezTo>
                  <a:cubicBezTo>
                    <a:pt x="346089" y="959260"/>
                    <a:pt x="171464" y="811093"/>
                    <a:pt x="118547" y="749710"/>
                  </a:cubicBezTo>
                  <a:cubicBezTo>
                    <a:pt x="65630" y="688327"/>
                    <a:pt x="65630" y="637527"/>
                    <a:pt x="48697" y="571910"/>
                  </a:cubicBezTo>
                  <a:cubicBezTo>
                    <a:pt x="31764" y="506293"/>
                    <a:pt x="23297" y="400460"/>
                    <a:pt x="16947" y="356010"/>
                  </a:cubicBezTo>
                  <a:cubicBezTo>
                    <a:pt x="10597" y="311560"/>
                    <a:pt x="-13745" y="361302"/>
                    <a:pt x="10597" y="305210"/>
                  </a:cubicBezTo>
                  <a:cubicBezTo>
                    <a:pt x="34939" y="249118"/>
                    <a:pt x="112197" y="-48273"/>
                    <a:pt x="150297" y="67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3FF9CA01-8647-42F1-8A41-400B2C8E444A}"/>
                </a:ext>
              </a:extLst>
            </p:cNvPr>
            <p:cNvSpPr/>
            <p:nvPr/>
          </p:nvSpPr>
          <p:spPr>
            <a:xfrm>
              <a:off x="3341488" y="7654308"/>
              <a:ext cx="1336396" cy="1502988"/>
            </a:xfrm>
            <a:custGeom>
              <a:avLst/>
              <a:gdLst>
                <a:gd name="connsiteX0" fmla="*/ 1290837 w 1336396"/>
                <a:gd name="connsiteY0" fmla="*/ 617 h 1502988"/>
                <a:gd name="connsiteX1" fmla="*/ 1306712 w 1336396"/>
                <a:gd name="connsiteY1" fmla="*/ 200642 h 1502988"/>
                <a:gd name="connsiteX2" fmla="*/ 1132087 w 1336396"/>
                <a:gd name="connsiteY2" fmla="*/ 587992 h 1502988"/>
                <a:gd name="connsiteX3" fmla="*/ 744737 w 1336396"/>
                <a:gd name="connsiteY3" fmla="*/ 1076942 h 1502988"/>
                <a:gd name="connsiteX4" fmla="*/ 474862 w 1336396"/>
                <a:gd name="connsiteY4" fmla="*/ 1330942 h 1502988"/>
                <a:gd name="connsiteX5" fmla="*/ 176412 w 1336396"/>
                <a:gd name="connsiteY5" fmla="*/ 1464292 h 1502988"/>
                <a:gd name="connsiteX6" fmla="*/ 8137 w 1336396"/>
                <a:gd name="connsiteY6" fmla="*/ 1496042 h 1502988"/>
                <a:gd name="connsiteX7" fmla="*/ 430412 w 1336396"/>
                <a:gd name="connsiteY7" fmla="*/ 1349992 h 1502988"/>
                <a:gd name="connsiteX8" fmla="*/ 1030487 w 1336396"/>
                <a:gd name="connsiteY8" fmla="*/ 768967 h 1502988"/>
                <a:gd name="connsiteX9" fmla="*/ 1322587 w 1336396"/>
                <a:gd name="connsiteY9" fmla="*/ 162542 h 1502988"/>
                <a:gd name="connsiteX10" fmla="*/ 1290837 w 1336396"/>
                <a:gd name="connsiteY10" fmla="*/ 617 h 1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6396" h="1502988">
                  <a:moveTo>
                    <a:pt x="1290837" y="617"/>
                  </a:moveTo>
                  <a:cubicBezTo>
                    <a:pt x="1288191" y="6967"/>
                    <a:pt x="1333170" y="102746"/>
                    <a:pt x="1306712" y="200642"/>
                  </a:cubicBezTo>
                  <a:cubicBezTo>
                    <a:pt x="1280254" y="298538"/>
                    <a:pt x="1225749" y="441942"/>
                    <a:pt x="1132087" y="587992"/>
                  </a:cubicBezTo>
                  <a:cubicBezTo>
                    <a:pt x="1038425" y="734042"/>
                    <a:pt x="854274" y="953117"/>
                    <a:pt x="744737" y="1076942"/>
                  </a:cubicBezTo>
                  <a:cubicBezTo>
                    <a:pt x="635200" y="1200767"/>
                    <a:pt x="569583" y="1266384"/>
                    <a:pt x="474862" y="1330942"/>
                  </a:cubicBezTo>
                  <a:cubicBezTo>
                    <a:pt x="380141" y="1395500"/>
                    <a:pt x="254199" y="1436775"/>
                    <a:pt x="176412" y="1464292"/>
                  </a:cubicBezTo>
                  <a:cubicBezTo>
                    <a:pt x="98625" y="1491809"/>
                    <a:pt x="-34196" y="1515092"/>
                    <a:pt x="8137" y="1496042"/>
                  </a:cubicBezTo>
                  <a:cubicBezTo>
                    <a:pt x="50470" y="1476992"/>
                    <a:pt x="260020" y="1471171"/>
                    <a:pt x="430412" y="1349992"/>
                  </a:cubicBezTo>
                  <a:cubicBezTo>
                    <a:pt x="600804" y="1228813"/>
                    <a:pt x="881791" y="966875"/>
                    <a:pt x="1030487" y="768967"/>
                  </a:cubicBezTo>
                  <a:cubicBezTo>
                    <a:pt x="1179183" y="571059"/>
                    <a:pt x="1279195" y="289013"/>
                    <a:pt x="1322587" y="162542"/>
                  </a:cubicBezTo>
                  <a:cubicBezTo>
                    <a:pt x="1365979" y="36071"/>
                    <a:pt x="1293483" y="-5733"/>
                    <a:pt x="1290837" y="6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F009C652-9892-470B-ADD9-258D699D8FCE}"/>
                </a:ext>
              </a:extLst>
            </p:cNvPr>
            <p:cNvSpPr/>
            <p:nvPr/>
          </p:nvSpPr>
          <p:spPr>
            <a:xfrm>
              <a:off x="3003474" y="8577030"/>
              <a:ext cx="346246" cy="593167"/>
            </a:xfrm>
            <a:custGeom>
              <a:avLst/>
              <a:gdLst>
                <a:gd name="connsiteX0" fmla="*/ 346151 w 346246"/>
                <a:gd name="connsiteY0" fmla="*/ 592370 h 593167"/>
                <a:gd name="connsiteX1" fmla="*/ 79451 w 346246"/>
                <a:gd name="connsiteY1" fmla="*/ 398695 h 593167"/>
                <a:gd name="connsiteX2" fmla="*/ 12776 w 346246"/>
                <a:gd name="connsiteY2" fmla="*/ 281220 h 593167"/>
                <a:gd name="connsiteX3" fmla="*/ 76 w 346246"/>
                <a:gd name="connsiteY3" fmla="*/ 166920 h 593167"/>
                <a:gd name="connsiteX4" fmla="*/ 9601 w 346246"/>
                <a:gd name="connsiteY4" fmla="*/ 52620 h 593167"/>
                <a:gd name="connsiteX5" fmla="*/ 47701 w 346246"/>
                <a:gd name="connsiteY5" fmla="*/ 4995 h 593167"/>
                <a:gd name="connsiteX6" fmla="*/ 6426 w 346246"/>
                <a:gd name="connsiteY6" fmla="*/ 166920 h 593167"/>
                <a:gd name="connsiteX7" fmla="*/ 47701 w 346246"/>
                <a:gd name="connsiteY7" fmla="*/ 319320 h 593167"/>
                <a:gd name="connsiteX8" fmla="*/ 346151 w 346246"/>
                <a:gd name="connsiteY8" fmla="*/ 592370 h 59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246" h="593167">
                  <a:moveTo>
                    <a:pt x="346151" y="592370"/>
                  </a:moveTo>
                  <a:cubicBezTo>
                    <a:pt x="351443" y="605599"/>
                    <a:pt x="135013" y="450553"/>
                    <a:pt x="79451" y="398695"/>
                  </a:cubicBezTo>
                  <a:cubicBezTo>
                    <a:pt x="23889" y="346837"/>
                    <a:pt x="26005" y="319849"/>
                    <a:pt x="12776" y="281220"/>
                  </a:cubicBezTo>
                  <a:cubicBezTo>
                    <a:pt x="-453" y="242591"/>
                    <a:pt x="605" y="205020"/>
                    <a:pt x="76" y="166920"/>
                  </a:cubicBezTo>
                  <a:cubicBezTo>
                    <a:pt x="-453" y="128820"/>
                    <a:pt x="1664" y="79607"/>
                    <a:pt x="9601" y="52620"/>
                  </a:cubicBezTo>
                  <a:cubicBezTo>
                    <a:pt x="17538" y="25633"/>
                    <a:pt x="48230" y="-14055"/>
                    <a:pt x="47701" y="4995"/>
                  </a:cubicBezTo>
                  <a:cubicBezTo>
                    <a:pt x="47172" y="24045"/>
                    <a:pt x="6426" y="114533"/>
                    <a:pt x="6426" y="166920"/>
                  </a:cubicBezTo>
                  <a:cubicBezTo>
                    <a:pt x="6426" y="219307"/>
                    <a:pt x="-12095" y="252116"/>
                    <a:pt x="47701" y="319320"/>
                  </a:cubicBezTo>
                  <a:cubicBezTo>
                    <a:pt x="107497" y="386524"/>
                    <a:pt x="340859" y="579141"/>
                    <a:pt x="346151" y="5923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BB3B1FEA-DF87-4FFB-BBF4-C6FF5128B286}"/>
                </a:ext>
              </a:extLst>
            </p:cNvPr>
            <p:cNvSpPr/>
            <p:nvPr/>
          </p:nvSpPr>
          <p:spPr>
            <a:xfrm>
              <a:off x="3303008" y="7869741"/>
              <a:ext cx="1372973" cy="1394497"/>
            </a:xfrm>
            <a:custGeom>
              <a:avLst/>
              <a:gdLst>
                <a:gd name="connsiteX0" fmla="*/ 1367417 w 1372973"/>
                <a:gd name="connsiteY0" fmla="*/ 1084 h 1394497"/>
                <a:gd name="connsiteX1" fmla="*/ 1272167 w 1372973"/>
                <a:gd name="connsiteY1" fmla="*/ 309059 h 1394497"/>
                <a:gd name="connsiteX2" fmla="*/ 1075317 w 1372973"/>
                <a:gd name="connsiteY2" fmla="*/ 655134 h 1394497"/>
                <a:gd name="connsiteX3" fmla="*/ 700667 w 1372973"/>
                <a:gd name="connsiteY3" fmla="*/ 1086934 h 1394497"/>
                <a:gd name="connsiteX4" fmla="*/ 418092 w 1372973"/>
                <a:gd name="connsiteY4" fmla="*/ 1271084 h 1394497"/>
                <a:gd name="connsiteX5" fmla="*/ 56142 w 1372973"/>
                <a:gd name="connsiteY5" fmla="*/ 1363159 h 1394497"/>
                <a:gd name="connsiteX6" fmla="*/ 49792 w 1372973"/>
                <a:gd name="connsiteY6" fmla="*/ 1385384 h 1394497"/>
                <a:gd name="connsiteX7" fmla="*/ 526042 w 1372973"/>
                <a:gd name="connsiteY7" fmla="*/ 1223459 h 1394497"/>
                <a:gd name="connsiteX8" fmla="*/ 811792 w 1372973"/>
                <a:gd name="connsiteY8" fmla="*/ 988509 h 1394497"/>
                <a:gd name="connsiteX9" fmla="*/ 1202317 w 1372973"/>
                <a:gd name="connsiteY9" fmla="*/ 490034 h 1394497"/>
                <a:gd name="connsiteX10" fmla="*/ 1342017 w 1372973"/>
                <a:gd name="connsiteY10" fmla="*/ 216984 h 1394497"/>
                <a:gd name="connsiteX11" fmla="*/ 1367417 w 1372973"/>
                <a:gd name="connsiteY11" fmla="*/ 1084 h 139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2973" h="1394497">
                  <a:moveTo>
                    <a:pt x="1367417" y="1084"/>
                  </a:moveTo>
                  <a:cubicBezTo>
                    <a:pt x="1355775" y="16430"/>
                    <a:pt x="1320850" y="200051"/>
                    <a:pt x="1272167" y="309059"/>
                  </a:cubicBezTo>
                  <a:cubicBezTo>
                    <a:pt x="1223484" y="418067"/>
                    <a:pt x="1170567" y="525488"/>
                    <a:pt x="1075317" y="655134"/>
                  </a:cubicBezTo>
                  <a:cubicBezTo>
                    <a:pt x="980067" y="784780"/>
                    <a:pt x="810204" y="984276"/>
                    <a:pt x="700667" y="1086934"/>
                  </a:cubicBezTo>
                  <a:cubicBezTo>
                    <a:pt x="591129" y="1189592"/>
                    <a:pt x="525513" y="1225047"/>
                    <a:pt x="418092" y="1271084"/>
                  </a:cubicBezTo>
                  <a:cubicBezTo>
                    <a:pt x="310671" y="1317121"/>
                    <a:pt x="117525" y="1344109"/>
                    <a:pt x="56142" y="1363159"/>
                  </a:cubicBezTo>
                  <a:cubicBezTo>
                    <a:pt x="-5241" y="1382209"/>
                    <a:pt x="-28525" y="1408667"/>
                    <a:pt x="49792" y="1385384"/>
                  </a:cubicBezTo>
                  <a:cubicBezTo>
                    <a:pt x="128109" y="1362101"/>
                    <a:pt x="399042" y="1289605"/>
                    <a:pt x="526042" y="1223459"/>
                  </a:cubicBezTo>
                  <a:cubicBezTo>
                    <a:pt x="653042" y="1157313"/>
                    <a:pt x="699080" y="1110746"/>
                    <a:pt x="811792" y="988509"/>
                  </a:cubicBezTo>
                  <a:cubicBezTo>
                    <a:pt x="924504" y="866272"/>
                    <a:pt x="1113946" y="618622"/>
                    <a:pt x="1202317" y="490034"/>
                  </a:cubicBezTo>
                  <a:cubicBezTo>
                    <a:pt x="1290688" y="361447"/>
                    <a:pt x="1310796" y="296888"/>
                    <a:pt x="1342017" y="216984"/>
                  </a:cubicBezTo>
                  <a:cubicBezTo>
                    <a:pt x="1373238" y="137080"/>
                    <a:pt x="1379059" y="-14262"/>
                    <a:pt x="1367417" y="10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5DFC3589-B3A0-47C8-A1EA-131921BB13D7}"/>
                </a:ext>
              </a:extLst>
            </p:cNvPr>
            <p:cNvSpPr/>
            <p:nvPr/>
          </p:nvSpPr>
          <p:spPr>
            <a:xfrm>
              <a:off x="2997198" y="8701215"/>
              <a:ext cx="312268" cy="542460"/>
            </a:xfrm>
            <a:custGeom>
              <a:avLst/>
              <a:gdLst>
                <a:gd name="connsiteX0" fmla="*/ 2 w 312268"/>
                <a:gd name="connsiteY0" fmla="*/ 1460 h 542460"/>
                <a:gd name="connsiteX1" fmla="*/ 101602 w 312268"/>
                <a:gd name="connsiteY1" fmla="*/ 382460 h 542460"/>
                <a:gd name="connsiteX2" fmla="*/ 311152 w 312268"/>
                <a:gd name="connsiteY2" fmla="*/ 541210 h 542460"/>
                <a:gd name="connsiteX3" fmla="*/ 180977 w 312268"/>
                <a:gd name="connsiteY3" fmla="*/ 445960 h 542460"/>
                <a:gd name="connsiteX4" fmla="*/ 98427 w 312268"/>
                <a:gd name="connsiteY4" fmla="*/ 258635 h 542460"/>
                <a:gd name="connsiteX5" fmla="*/ 2 w 312268"/>
                <a:gd name="connsiteY5" fmla="*/ 1460 h 5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68" h="542460">
                  <a:moveTo>
                    <a:pt x="2" y="1460"/>
                  </a:moveTo>
                  <a:cubicBezTo>
                    <a:pt x="531" y="22097"/>
                    <a:pt x="49744" y="292502"/>
                    <a:pt x="101602" y="382460"/>
                  </a:cubicBezTo>
                  <a:cubicBezTo>
                    <a:pt x="153460" y="472418"/>
                    <a:pt x="297923" y="530627"/>
                    <a:pt x="311152" y="541210"/>
                  </a:cubicBezTo>
                  <a:cubicBezTo>
                    <a:pt x="324381" y="551793"/>
                    <a:pt x="216431" y="493056"/>
                    <a:pt x="180977" y="445960"/>
                  </a:cubicBezTo>
                  <a:cubicBezTo>
                    <a:pt x="145523" y="398864"/>
                    <a:pt x="126473" y="332718"/>
                    <a:pt x="98427" y="258635"/>
                  </a:cubicBezTo>
                  <a:cubicBezTo>
                    <a:pt x="70381" y="184552"/>
                    <a:pt x="-527" y="-19177"/>
                    <a:pt x="2" y="14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BBD7C2FE-469B-4528-B68A-B9346E56202A}"/>
                </a:ext>
              </a:extLst>
            </p:cNvPr>
            <p:cNvSpPr/>
            <p:nvPr/>
          </p:nvSpPr>
          <p:spPr>
            <a:xfrm>
              <a:off x="2986088" y="8743033"/>
              <a:ext cx="476969" cy="594527"/>
            </a:xfrm>
            <a:custGeom>
              <a:avLst/>
              <a:gdLst>
                <a:gd name="connsiteX0" fmla="*/ 4762 w 476969"/>
                <a:gd name="connsiteY0" fmla="*/ 917 h 594527"/>
                <a:gd name="connsiteX1" fmla="*/ 23812 w 476969"/>
                <a:gd name="connsiteY1" fmla="*/ 254917 h 594527"/>
                <a:gd name="connsiteX2" fmla="*/ 233362 w 476969"/>
                <a:gd name="connsiteY2" fmla="*/ 521617 h 594527"/>
                <a:gd name="connsiteX3" fmla="*/ 274637 w 476969"/>
                <a:gd name="connsiteY3" fmla="*/ 575592 h 594527"/>
                <a:gd name="connsiteX4" fmla="*/ 474662 w 476969"/>
                <a:gd name="connsiteY4" fmla="*/ 572417 h 594527"/>
                <a:gd name="connsiteX5" fmla="*/ 366712 w 476969"/>
                <a:gd name="connsiteY5" fmla="*/ 585117 h 594527"/>
                <a:gd name="connsiteX6" fmla="*/ 119062 w 476969"/>
                <a:gd name="connsiteY6" fmla="*/ 413667 h 594527"/>
                <a:gd name="connsiteX7" fmla="*/ 23812 w 476969"/>
                <a:gd name="connsiteY7" fmla="*/ 178717 h 594527"/>
                <a:gd name="connsiteX8" fmla="*/ 4762 w 476969"/>
                <a:gd name="connsiteY8" fmla="*/ 917 h 59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969" h="594527">
                  <a:moveTo>
                    <a:pt x="4762" y="917"/>
                  </a:moveTo>
                  <a:cubicBezTo>
                    <a:pt x="4762" y="13617"/>
                    <a:pt x="-14288" y="168134"/>
                    <a:pt x="23812" y="254917"/>
                  </a:cubicBezTo>
                  <a:cubicBezTo>
                    <a:pt x="61912" y="341700"/>
                    <a:pt x="191558" y="468171"/>
                    <a:pt x="233362" y="521617"/>
                  </a:cubicBezTo>
                  <a:cubicBezTo>
                    <a:pt x="275166" y="575063"/>
                    <a:pt x="234421" y="567125"/>
                    <a:pt x="274637" y="575592"/>
                  </a:cubicBezTo>
                  <a:cubicBezTo>
                    <a:pt x="314853" y="584059"/>
                    <a:pt x="459316" y="570830"/>
                    <a:pt x="474662" y="572417"/>
                  </a:cubicBezTo>
                  <a:cubicBezTo>
                    <a:pt x="490008" y="574005"/>
                    <a:pt x="425979" y="611575"/>
                    <a:pt x="366712" y="585117"/>
                  </a:cubicBezTo>
                  <a:cubicBezTo>
                    <a:pt x="307445" y="558659"/>
                    <a:pt x="176212" y="481400"/>
                    <a:pt x="119062" y="413667"/>
                  </a:cubicBezTo>
                  <a:cubicBezTo>
                    <a:pt x="61912" y="345934"/>
                    <a:pt x="43391" y="246979"/>
                    <a:pt x="23812" y="178717"/>
                  </a:cubicBezTo>
                  <a:cubicBezTo>
                    <a:pt x="4233" y="110455"/>
                    <a:pt x="4762" y="-11783"/>
                    <a:pt x="4762" y="9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9652C5D9-48D2-49F7-A4A5-CD6E7A67B4EF}"/>
                </a:ext>
              </a:extLst>
            </p:cNvPr>
            <p:cNvSpPr/>
            <p:nvPr/>
          </p:nvSpPr>
          <p:spPr>
            <a:xfrm>
              <a:off x="3389748" y="7816336"/>
              <a:ext cx="1310280" cy="1525148"/>
            </a:xfrm>
            <a:custGeom>
              <a:avLst/>
              <a:gdLst>
                <a:gd name="connsiteX0" fmla="*/ 1293377 w 1310280"/>
                <a:gd name="connsiteY0" fmla="*/ 514 h 1525148"/>
                <a:gd name="connsiteX1" fmla="*/ 1271152 w 1310280"/>
                <a:gd name="connsiteY1" fmla="*/ 295789 h 1525148"/>
                <a:gd name="connsiteX2" fmla="*/ 1020327 w 1310280"/>
                <a:gd name="connsiteY2" fmla="*/ 749814 h 1525148"/>
                <a:gd name="connsiteX3" fmla="*/ 725052 w 1310280"/>
                <a:gd name="connsiteY3" fmla="*/ 1137164 h 1525148"/>
                <a:gd name="connsiteX4" fmla="*/ 534552 w 1310280"/>
                <a:gd name="connsiteY4" fmla="*/ 1276864 h 1525148"/>
                <a:gd name="connsiteX5" fmla="*/ 293252 w 1310280"/>
                <a:gd name="connsiteY5" fmla="*/ 1413389 h 1525148"/>
                <a:gd name="connsiteX6" fmla="*/ 1152 w 1310280"/>
                <a:gd name="connsiteY6" fmla="*/ 1524514 h 1525148"/>
                <a:gd name="connsiteX7" fmla="*/ 407552 w 1310280"/>
                <a:gd name="connsiteY7" fmla="*/ 1362589 h 1525148"/>
                <a:gd name="connsiteX8" fmla="*/ 756802 w 1310280"/>
                <a:gd name="connsiteY8" fmla="*/ 1111764 h 1525148"/>
                <a:gd name="connsiteX9" fmla="*/ 1004452 w 1310280"/>
                <a:gd name="connsiteY9" fmla="*/ 794264 h 1525148"/>
                <a:gd name="connsiteX10" fmla="*/ 1236227 w 1310280"/>
                <a:gd name="connsiteY10" fmla="*/ 429139 h 1525148"/>
                <a:gd name="connsiteX11" fmla="*/ 1306077 w 1310280"/>
                <a:gd name="connsiteY11" fmla="*/ 229114 h 1525148"/>
                <a:gd name="connsiteX12" fmla="*/ 1293377 w 1310280"/>
                <a:gd name="connsiteY12" fmla="*/ 514 h 152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0280" h="1525148">
                  <a:moveTo>
                    <a:pt x="1293377" y="514"/>
                  </a:moveTo>
                  <a:cubicBezTo>
                    <a:pt x="1287556" y="11626"/>
                    <a:pt x="1316660" y="170906"/>
                    <a:pt x="1271152" y="295789"/>
                  </a:cubicBezTo>
                  <a:cubicBezTo>
                    <a:pt x="1225644" y="420672"/>
                    <a:pt x="1111344" y="609585"/>
                    <a:pt x="1020327" y="749814"/>
                  </a:cubicBezTo>
                  <a:cubicBezTo>
                    <a:pt x="929310" y="890043"/>
                    <a:pt x="806014" y="1049322"/>
                    <a:pt x="725052" y="1137164"/>
                  </a:cubicBezTo>
                  <a:cubicBezTo>
                    <a:pt x="644089" y="1225006"/>
                    <a:pt x="606519" y="1230827"/>
                    <a:pt x="534552" y="1276864"/>
                  </a:cubicBezTo>
                  <a:cubicBezTo>
                    <a:pt x="462585" y="1322902"/>
                    <a:pt x="382152" y="1372114"/>
                    <a:pt x="293252" y="1413389"/>
                  </a:cubicBezTo>
                  <a:cubicBezTo>
                    <a:pt x="204352" y="1454664"/>
                    <a:pt x="-17898" y="1532981"/>
                    <a:pt x="1152" y="1524514"/>
                  </a:cubicBezTo>
                  <a:cubicBezTo>
                    <a:pt x="20202" y="1516047"/>
                    <a:pt x="281610" y="1431381"/>
                    <a:pt x="407552" y="1362589"/>
                  </a:cubicBezTo>
                  <a:cubicBezTo>
                    <a:pt x="533494" y="1293797"/>
                    <a:pt x="657319" y="1206485"/>
                    <a:pt x="756802" y="1111764"/>
                  </a:cubicBezTo>
                  <a:cubicBezTo>
                    <a:pt x="856285" y="1017043"/>
                    <a:pt x="924548" y="908035"/>
                    <a:pt x="1004452" y="794264"/>
                  </a:cubicBezTo>
                  <a:cubicBezTo>
                    <a:pt x="1084356" y="680493"/>
                    <a:pt x="1185956" y="523331"/>
                    <a:pt x="1236227" y="429139"/>
                  </a:cubicBezTo>
                  <a:cubicBezTo>
                    <a:pt x="1286498" y="334947"/>
                    <a:pt x="1293377" y="296847"/>
                    <a:pt x="1306077" y="229114"/>
                  </a:cubicBezTo>
                  <a:cubicBezTo>
                    <a:pt x="1318777" y="161381"/>
                    <a:pt x="1299198" y="-10598"/>
                    <a:pt x="1293377" y="5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3B2E80FA-4CAD-4ACB-A272-5C1604DCDC95}"/>
                </a:ext>
              </a:extLst>
            </p:cNvPr>
            <p:cNvSpPr/>
            <p:nvPr/>
          </p:nvSpPr>
          <p:spPr>
            <a:xfrm>
              <a:off x="5509680" y="7825432"/>
              <a:ext cx="145061" cy="526870"/>
            </a:xfrm>
            <a:custGeom>
              <a:avLst/>
              <a:gdLst>
                <a:gd name="connsiteX0" fmla="*/ 33870 w 145061"/>
                <a:gd name="connsiteY0" fmla="*/ 7293 h 526870"/>
                <a:gd name="connsiteX1" fmla="*/ 116420 w 145061"/>
                <a:gd name="connsiteY1" fmla="*/ 29518 h 526870"/>
                <a:gd name="connsiteX2" fmla="*/ 144995 w 145061"/>
                <a:gd name="connsiteY2" fmla="*/ 216843 h 526870"/>
                <a:gd name="connsiteX3" fmla="*/ 119595 w 145061"/>
                <a:gd name="connsiteY3" fmla="*/ 378768 h 526870"/>
                <a:gd name="connsiteX4" fmla="*/ 2120 w 145061"/>
                <a:gd name="connsiteY4" fmla="*/ 518468 h 526870"/>
                <a:gd name="connsiteX5" fmla="*/ 49745 w 145061"/>
                <a:gd name="connsiteY5" fmla="*/ 489893 h 526870"/>
                <a:gd name="connsiteX6" fmla="*/ 122770 w 145061"/>
                <a:gd name="connsiteY6" fmla="*/ 315268 h 526870"/>
                <a:gd name="connsiteX7" fmla="*/ 113245 w 145061"/>
                <a:gd name="connsiteY7" fmla="*/ 99368 h 526870"/>
                <a:gd name="connsiteX8" fmla="*/ 33870 w 145061"/>
                <a:gd name="connsiteY8" fmla="*/ 7293 h 52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061" h="526870">
                  <a:moveTo>
                    <a:pt x="33870" y="7293"/>
                  </a:moveTo>
                  <a:cubicBezTo>
                    <a:pt x="34399" y="-4349"/>
                    <a:pt x="97899" y="-5407"/>
                    <a:pt x="116420" y="29518"/>
                  </a:cubicBezTo>
                  <a:cubicBezTo>
                    <a:pt x="134941" y="64443"/>
                    <a:pt x="144466" y="158635"/>
                    <a:pt x="144995" y="216843"/>
                  </a:cubicBezTo>
                  <a:cubicBezTo>
                    <a:pt x="145524" y="275051"/>
                    <a:pt x="143407" y="328497"/>
                    <a:pt x="119595" y="378768"/>
                  </a:cubicBezTo>
                  <a:cubicBezTo>
                    <a:pt x="95783" y="429039"/>
                    <a:pt x="13762" y="499947"/>
                    <a:pt x="2120" y="518468"/>
                  </a:cubicBezTo>
                  <a:cubicBezTo>
                    <a:pt x="-9522" y="536989"/>
                    <a:pt x="29637" y="523760"/>
                    <a:pt x="49745" y="489893"/>
                  </a:cubicBezTo>
                  <a:cubicBezTo>
                    <a:pt x="69853" y="456026"/>
                    <a:pt x="112187" y="380355"/>
                    <a:pt x="122770" y="315268"/>
                  </a:cubicBezTo>
                  <a:cubicBezTo>
                    <a:pt x="133353" y="250181"/>
                    <a:pt x="127003" y="148580"/>
                    <a:pt x="113245" y="99368"/>
                  </a:cubicBezTo>
                  <a:cubicBezTo>
                    <a:pt x="99487" y="50156"/>
                    <a:pt x="33341" y="18935"/>
                    <a:pt x="33870" y="729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60971215-6541-4D12-A384-B175D3AF9638}"/>
                </a:ext>
              </a:extLst>
            </p:cNvPr>
            <p:cNvSpPr/>
            <p:nvPr/>
          </p:nvSpPr>
          <p:spPr>
            <a:xfrm>
              <a:off x="5562540" y="7756270"/>
              <a:ext cx="165160" cy="613054"/>
            </a:xfrm>
            <a:custGeom>
              <a:avLst/>
              <a:gdLst>
                <a:gd name="connsiteX0" fmla="*/ 60 w 165160"/>
                <a:gd name="connsiteY0" fmla="*/ 255 h 613054"/>
                <a:gd name="connsiteX1" fmla="*/ 120710 w 165160"/>
                <a:gd name="connsiteY1" fmla="*/ 187580 h 613054"/>
                <a:gd name="connsiteX2" fmla="*/ 165160 w 165160"/>
                <a:gd name="connsiteY2" fmla="*/ 362205 h 613054"/>
                <a:gd name="connsiteX3" fmla="*/ 120710 w 165160"/>
                <a:gd name="connsiteY3" fmla="*/ 495555 h 613054"/>
                <a:gd name="connsiteX4" fmla="*/ 12760 w 165160"/>
                <a:gd name="connsiteY4" fmla="*/ 613030 h 613054"/>
                <a:gd name="connsiteX5" fmla="*/ 104835 w 165160"/>
                <a:gd name="connsiteY5" fmla="*/ 486030 h 613054"/>
                <a:gd name="connsiteX6" fmla="*/ 139760 w 165160"/>
                <a:gd name="connsiteY6" fmla="*/ 339980 h 613054"/>
                <a:gd name="connsiteX7" fmla="*/ 104835 w 165160"/>
                <a:gd name="connsiteY7" fmla="*/ 228855 h 613054"/>
                <a:gd name="connsiteX8" fmla="*/ 60 w 165160"/>
                <a:gd name="connsiteY8" fmla="*/ 255 h 6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0" h="613054">
                  <a:moveTo>
                    <a:pt x="60" y="255"/>
                  </a:moveTo>
                  <a:cubicBezTo>
                    <a:pt x="2706" y="-6624"/>
                    <a:pt x="93193" y="127255"/>
                    <a:pt x="120710" y="187580"/>
                  </a:cubicBezTo>
                  <a:cubicBezTo>
                    <a:pt x="148227" y="247905"/>
                    <a:pt x="165160" y="310876"/>
                    <a:pt x="165160" y="362205"/>
                  </a:cubicBezTo>
                  <a:cubicBezTo>
                    <a:pt x="165160" y="413534"/>
                    <a:pt x="146110" y="453751"/>
                    <a:pt x="120710" y="495555"/>
                  </a:cubicBezTo>
                  <a:cubicBezTo>
                    <a:pt x="95310" y="537359"/>
                    <a:pt x="15406" y="614618"/>
                    <a:pt x="12760" y="613030"/>
                  </a:cubicBezTo>
                  <a:cubicBezTo>
                    <a:pt x="10114" y="611443"/>
                    <a:pt x="83668" y="531538"/>
                    <a:pt x="104835" y="486030"/>
                  </a:cubicBezTo>
                  <a:cubicBezTo>
                    <a:pt x="126002" y="440522"/>
                    <a:pt x="139760" y="382842"/>
                    <a:pt x="139760" y="339980"/>
                  </a:cubicBezTo>
                  <a:cubicBezTo>
                    <a:pt x="139760" y="297118"/>
                    <a:pt x="127589" y="278597"/>
                    <a:pt x="104835" y="228855"/>
                  </a:cubicBezTo>
                  <a:cubicBezTo>
                    <a:pt x="82081" y="179113"/>
                    <a:pt x="-2586" y="7134"/>
                    <a:pt x="60" y="2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BE965397-8A4F-4871-B500-87E2CA6154C3}"/>
                </a:ext>
              </a:extLst>
            </p:cNvPr>
            <p:cNvSpPr/>
            <p:nvPr/>
          </p:nvSpPr>
          <p:spPr>
            <a:xfrm>
              <a:off x="5597819" y="7590069"/>
              <a:ext cx="238223" cy="852505"/>
            </a:xfrm>
            <a:custGeom>
              <a:avLst/>
              <a:gdLst>
                <a:gd name="connsiteX0" fmla="*/ 9231 w 238223"/>
                <a:gd name="connsiteY0" fmla="*/ 4531 h 852505"/>
                <a:gd name="connsiteX1" fmla="*/ 91781 w 238223"/>
                <a:gd name="connsiteY1" fmla="*/ 264881 h 852505"/>
                <a:gd name="connsiteX2" fmla="*/ 152106 w 238223"/>
                <a:gd name="connsiteY2" fmla="*/ 360131 h 852505"/>
                <a:gd name="connsiteX3" fmla="*/ 225131 w 238223"/>
                <a:gd name="connsiteY3" fmla="*/ 547456 h 852505"/>
                <a:gd name="connsiteX4" fmla="*/ 221956 w 238223"/>
                <a:gd name="connsiteY4" fmla="*/ 683981 h 852505"/>
                <a:gd name="connsiteX5" fmla="*/ 136231 w 238223"/>
                <a:gd name="connsiteY5" fmla="*/ 852256 h 852505"/>
                <a:gd name="connsiteX6" fmla="*/ 212431 w 238223"/>
                <a:gd name="connsiteY6" fmla="*/ 718906 h 852505"/>
                <a:gd name="connsiteX7" fmla="*/ 234656 w 238223"/>
                <a:gd name="connsiteY7" fmla="*/ 601431 h 852505"/>
                <a:gd name="connsiteX8" fmla="*/ 145756 w 238223"/>
                <a:gd name="connsiteY8" fmla="*/ 376006 h 852505"/>
                <a:gd name="connsiteX9" fmla="*/ 18756 w 238223"/>
                <a:gd name="connsiteY9" fmla="*/ 118831 h 852505"/>
                <a:gd name="connsiteX10" fmla="*/ 9231 w 238223"/>
                <a:gd name="connsiteY10" fmla="*/ 4531 h 85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223" h="852505">
                  <a:moveTo>
                    <a:pt x="9231" y="4531"/>
                  </a:moveTo>
                  <a:cubicBezTo>
                    <a:pt x="21402" y="28873"/>
                    <a:pt x="67968" y="205614"/>
                    <a:pt x="91781" y="264881"/>
                  </a:cubicBezTo>
                  <a:cubicBezTo>
                    <a:pt x="115594" y="324148"/>
                    <a:pt x="129881" y="313035"/>
                    <a:pt x="152106" y="360131"/>
                  </a:cubicBezTo>
                  <a:cubicBezTo>
                    <a:pt x="174331" y="407227"/>
                    <a:pt x="213489" y="493481"/>
                    <a:pt x="225131" y="547456"/>
                  </a:cubicBezTo>
                  <a:cubicBezTo>
                    <a:pt x="236773" y="601431"/>
                    <a:pt x="236773" y="633181"/>
                    <a:pt x="221956" y="683981"/>
                  </a:cubicBezTo>
                  <a:cubicBezTo>
                    <a:pt x="207139" y="734781"/>
                    <a:pt x="137819" y="846435"/>
                    <a:pt x="136231" y="852256"/>
                  </a:cubicBezTo>
                  <a:cubicBezTo>
                    <a:pt x="134644" y="858077"/>
                    <a:pt x="196027" y="760710"/>
                    <a:pt x="212431" y="718906"/>
                  </a:cubicBezTo>
                  <a:cubicBezTo>
                    <a:pt x="228835" y="677102"/>
                    <a:pt x="245769" y="658581"/>
                    <a:pt x="234656" y="601431"/>
                  </a:cubicBezTo>
                  <a:cubicBezTo>
                    <a:pt x="223544" y="544281"/>
                    <a:pt x="181739" y="456439"/>
                    <a:pt x="145756" y="376006"/>
                  </a:cubicBezTo>
                  <a:cubicBezTo>
                    <a:pt x="109773" y="295573"/>
                    <a:pt x="43627" y="178627"/>
                    <a:pt x="18756" y="118831"/>
                  </a:cubicBezTo>
                  <a:cubicBezTo>
                    <a:pt x="-6115" y="59035"/>
                    <a:pt x="-2940" y="-19811"/>
                    <a:pt x="9231" y="4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CF99AEF3-9203-45AD-AAC3-B81825394632}"/>
                </a:ext>
              </a:extLst>
            </p:cNvPr>
            <p:cNvSpPr/>
            <p:nvPr/>
          </p:nvSpPr>
          <p:spPr>
            <a:xfrm>
              <a:off x="5590420" y="7676841"/>
              <a:ext cx="201176" cy="729275"/>
            </a:xfrm>
            <a:custGeom>
              <a:avLst/>
              <a:gdLst>
                <a:gd name="connsiteX0" fmla="*/ 755 w 201176"/>
                <a:gd name="connsiteY0" fmla="*/ 309 h 729275"/>
                <a:gd name="connsiteX1" fmla="*/ 111880 w 201176"/>
                <a:gd name="connsiteY1" fmla="*/ 311459 h 729275"/>
                <a:gd name="connsiteX2" fmla="*/ 169030 w 201176"/>
                <a:gd name="connsiteY2" fmla="*/ 501959 h 729275"/>
                <a:gd name="connsiteX3" fmla="*/ 146805 w 201176"/>
                <a:gd name="connsiteY3" fmla="*/ 648009 h 729275"/>
                <a:gd name="connsiteX4" fmla="*/ 102355 w 201176"/>
                <a:gd name="connsiteY4" fmla="*/ 724209 h 729275"/>
                <a:gd name="connsiteX5" fmla="*/ 194430 w 201176"/>
                <a:gd name="connsiteY5" fmla="*/ 508309 h 729275"/>
                <a:gd name="connsiteX6" fmla="*/ 172205 w 201176"/>
                <a:gd name="connsiteY6" fmla="*/ 371784 h 729275"/>
                <a:gd name="connsiteX7" fmla="*/ 755 w 201176"/>
                <a:gd name="connsiteY7" fmla="*/ 309 h 72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176" h="729275">
                  <a:moveTo>
                    <a:pt x="755" y="309"/>
                  </a:moveTo>
                  <a:cubicBezTo>
                    <a:pt x="-9299" y="-9745"/>
                    <a:pt x="83834" y="227851"/>
                    <a:pt x="111880" y="311459"/>
                  </a:cubicBezTo>
                  <a:cubicBezTo>
                    <a:pt x="139926" y="395067"/>
                    <a:pt x="163209" y="445867"/>
                    <a:pt x="169030" y="501959"/>
                  </a:cubicBezTo>
                  <a:cubicBezTo>
                    <a:pt x="174851" y="558051"/>
                    <a:pt x="157917" y="610967"/>
                    <a:pt x="146805" y="648009"/>
                  </a:cubicBezTo>
                  <a:cubicBezTo>
                    <a:pt x="135693" y="685051"/>
                    <a:pt x="94418" y="747492"/>
                    <a:pt x="102355" y="724209"/>
                  </a:cubicBezTo>
                  <a:cubicBezTo>
                    <a:pt x="110293" y="700926"/>
                    <a:pt x="182788" y="567047"/>
                    <a:pt x="194430" y="508309"/>
                  </a:cubicBezTo>
                  <a:cubicBezTo>
                    <a:pt x="206072" y="449572"/>
                    <a:pt x="205013" y="454334"/>
                    <a:pt x="172205" y="371784"/>
                  </a:cubicBezTo>
                  <a:cubicBezTo>
                    <a:pt x="139397" y="289234"/>
                    <a:pt x="10809" y="10363"/>
                    <a:pt x="755" y="3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E6F56444-9755-4E7F-A171-BCD0D935FD23}"/>
                </a:ext>
              </a:extLst>
            </p:cNvPr>
            <p:cNvSpPr/>
            <p:nvPr/>
          </p:nvSpPr>
          <p:spPr>
            <a:xfrm>
              <a:off x="5587203" y="7483445"/>
              <a:ext cx="322485" cy="181358"/>
            </a:xfrm>
            <a:custGeom>
              <a:avLst/>
              <a:gdLst>
                <a:gd name="connsiteX0" fmla="*/ 797 w 322485"/>
                <a:gd name="connsiteY0" fmla="*/ 30 h 181358"/>
                <a:gd name="connsiteX1" fmla="*/ 203997 w 322485"/>
                <a:gd name="connsiteY1" fmla="*/ 146080 h 181358"/>
                <a:gd name="connsiteX2" fmla="*/ 321472 w 322485"/>
                <a:gd name="connsiteY2" fmla="*/ 181005 h 181358"/>
                <a:gd name="connsiteX3" fmla="*/ 140497 w 322485"/>
                <a:gd name="connsiteY3" fmla="*/ 133380 h 181358"/>
                <a:gd name="connsiteX4" fmla="*/ 797 w 322485"/>
                <a:gd name="connsiteY4" fmla="*/ 30 h 18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85" h="181358">
                  <a:moveTo>
                    <a:pt x="797" y="30"/>
                  </a:moveTo>
                  <a:cubicBezTo>
                    <a:pt x="11380" y="2147"/>
                    <a:pt x="150551" y="115918"/>
                    <a:pt x="203997" y="146080"/>
                  </a:cubicBezTo>
                  <a:cubicBezTo>
                    <a:pt x="257443" y="176242"/>
                    <a:pt x="332055" y="183122"/>
                    <a:pt x="321472" y="181005"/>
                  </a:cubicBezTo>
                  <a:cubicBezTo>
                    <a:pt x="310889" y="178888"/>
                    <a:pt x="193414" y="160367"/>
                    <a:pt x="140497" y="133380"/>
                  </a:cubicBezTo>
                  <a:cubicBezTo>
                    <a:pt x="87580" y="106393"/>
                    <a:pt x="-9786" y="-2087"/>
                    <a:pt x="797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66B47F4E-D13E-470E-8B79-6D2A6FAB7F04}"/>
                </a:ext>
              </a:extLst>
            </p:cNvPr>
            <p:cNvSpPr/>
            <p:nvPr/>
          </p:nvSpPr>
          <p:spPr>
            <a:xfrm>
              <a:off x="4868731" y="7859466"/>
              <a:ext cx="683288" cy="487969"/>
            </a:xfrm>
            <a:custGeom>
              <a:avLst/>
              <a:gdLst>
                <a:gd name="connsiteX0" fmla="*/ 12302 w 683288"/>
                <a:gd name="connsiteY0" fmla="*/ 10301 h 487969"/>
                <a:gd name="connsiteX1" fmla="*/ 272652 w 683288"/>
                <a:gd name="connsiteY1" fmla="*/ 285467 h 487969"/>
                <a:gd name="connsiteX2" fmla="*/ 331919 w 683288"/>
                <a:gd name="connsiteY2" fmla="*/ 368017 h 487969"/>
                <a:gd name="connsiteX3" fmla="*/ 577452 w 683288"/>
                <a:gd name="connsiteY3" fmla="*/ 437867 h 487969"/>
                <a:gd name="connsiteX4" fmla="*/ 660002 w 683288"/>
                <a:gd name="connsiteY4" fmla="*/ 475967 h 487969"/>
                <a:gd name="connsiteX5" fmla="*/ 672702 w 683288"/>
                <a:gd name="connsiteY5" fmla="*/ 484434 h 487969"/>
                <a:gd name="connsiteX6" fmla="*/ 520302 w 683288"/>
                <a:gd name="connsiteY6" fmla="*/ 423051 h 487969"/>
                <a:gd name="connsiteX7" fmla="*/ 329802 w 683288"/>
                <a:gd name="connsiteY7" fmla="*/ 336267 h 487969"/>
                <a:gd name="connsiteX8" fmla="*/ 168936 w 683288"/>
                <a:gd name="connsiteY8" fmla="*/ 217734 h 487969"/>
                <a:gd name="connsiteX9" fmla="*/ 54636 w 683288"/>
                <a:gd name="connsiteY9" fmla="*/ 73801 h 487969"/>
                <a:gd name="connsiteX10" fmla="*/ 12302 w 683288"/>
                <a:gd name="connsiteY10" fmla="*/ 10301 h 48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3288" h="487969">
                  <a:moveTo>
                    <a:pt x="12302" y="10301"/>
                  </a:moveTo>
                  <a:cubicBezTo>
                    <a:pt x="48638" y="45579"/>
                    <a:pt x="219383" y="225848"/>
                    <a:pt x="272652" y="285467"/>
                  </a:cubicBezTo>
                  <a:cubicBezTo>
                    <a:pt x="325922" y="345086"/>
                    <a:pt x="281119" y="342617"/>
                    <a:pt x="331919" y="368017"/>
                  </a:cubicBezTo>
                  <a:cubicBezTo>
                    <a:pt x="382719" y="393417"/>
                    <a:pt x="522772" y="419875"/>
                    <a:pt x="577452" y="437867"/>
                  </a:cubicBezTo>
                  <a:cubicBezTo>
                    <a:pt x="632132" y="455859"/>
                    <a:pt x="644127" y="468206"/>
                    <a:pt x="660002" y="475967"/>
                  </a:cubicBezTo>
                  <a:cubicBezTo>
                    <a:pt x="675877" y="483728"/>
                    <a:pt x="695985" y="493253"/>
                    <a:pt x="672702" y="484434"/>
                  </a:cubicBezTo>
                  <a:cubicBezTo>
                    <a:pt x="649419" y="475615"/>
                    <a:pt x="577452" y="447745"/>
                    <a:pt x="520302" y="423051"/>
                  </a:cubicBezTo>
                  <a:cubicBezTo>
                    <a:pt x="463152" y="398357"/>
                    <a:pt x="388363" y="370486"/>
                    <a:pt x="329802" y="336267"/>
                  </a:cubicBezTo>
                  <a:cubicBezTo>
                    <a:pt x="271241" y="302048"/>
                    <a:pt x="214797" y="261478"/>
                    <a:pt x="168936" y="217734"/>
                  </a:cubicBezTo>
                  <a:cubicBezTo>
                    <a:pt x="123075" y="173990"/>
                    <a:pt x="80036" y="108726"/>
                    <a:pt x="54636" y="73801"/>
                  </a:cubicBezTo>
                  <a:cubicBezTo>
                    <a:pt x="29236" y="38876"/>
                    <a:pt x="-24034" y="-24977"/>
                    <a:pt x="12302" y="1030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47F1F0F4-A42F-4A69-9B0C-C3B66E384837}"/>
                </a:ext>
              </a:extLst>
            </p:cNvPr>
            <p:cNvSpPr/>
            <p:nvPr/>
          </p:nvSpPr>
          <p:spPr>
            <a:xfrm>
              <a:off x="5759285" y="7633733"/>
              <a:ext cx="389904" cy="1097525"/>
            </a:xfrm>
            <a:custGeom>
              <a:avLst/>
              <a:gdLst>
                <a:gd name="connsiteX0" fmla="*/ 165 w 389904"/>
                <a:gd name="connsiteY0" fmla="*/ 1084 h 1097525"/>
                <a:gd name="connsiteX1" fmla="*/ 150448 w 389904"/>
                <a:gd name="connsiteY1" fmla="*/ 295300 h 1097525"/>
                <a:gd name="connsiteX2" fmla="*/ 188548 w 389904"/>
                <a:gd name="connsiteY2" fmla="*/ 428650 h 1097525"/>
                <a:gd name="connsiteX3" fmla="*/ 281682 w 389904"/>
                <a:gd name="connsiteY3" fmla="*/ 659367 h 1097525"/>
                <a:gd name="connsiteX4" fmla="*/ 304965 w 389904"/>
                <a:gd name="connsiteY4" fmla="*/ 816000 h 1097525"/>
                <a:gd name="connsiteX5" fmla="*/ 389632 w 389904"/>
                <a:gd name="connsiteY5" fmla="*/ 1097517 h 1097525"/>
                <a:gd name="connsiteX6" fmla="*/ 328248 w 389904"/>
                <a:gd name="connsiteY6" fmla="*/ 824467 h 1097525"/>
                <a:gd name="connsiteX7" fmla="*/ 228765 w 389904"/>
                <a:gd name="connsiteY7" fmla="*/ 445584 h 1097525"/>
                <a:gd name="connsiteX8" fmla="*/ 122932 w 389904"/>
                <a:gd name="connsiteY8" fmla="*/ 204284 h 1097525"/>
                <a:gd name="connsiteX9" fmla="*/ 165 w 389904"/>
                <a:gd name="connsiteY9" fmla="*/ 1084 h 109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04" h="1097525">
                  <a:moveTo>
                    <a:pt x="165" y="1084"/>
                  </a:moveTo>
                  <a:cubicBezTo>
                    <a:pt x="4751" y="16253"/>
                    <a:pt x="119051" y="224039"/>
                    <a:pt x="150448" y="295300"/>
                  </a:cubicBezTo>
                  <a:cubicBezTo>
                    <a:pt x="181845" y="366561"/>
                    <a:pt x="166676" y="367972"/>
                    <a:pt x="188548" y="428650"/>
                  </a:cubicBezTo>
                  <a:cubicBezTo>
                    <a:pt x="210420" y="489328"/>
                    <a:pt x="262279" y="594809"/>
                    <a:pt x="281682" y="659367"/>
                  </a:cubicBezTo>
                  <a:cubicBezTo>
                    <a:pt x="301085" y="723925"/>
                    <a:pt x="286973" y="742975"/>
                    <a:pt x="304965" y="816000"/>
                  </a:cubicBezTo>
                  <a:cubicBezTo>
                    <a:pt x="322957" y="889025"/>
                    <a:pt x="385752" y="1096106"/>
                    <a:pt x="389632" y="1097517"/>
                  </a:cubicBezTo>
                  <a:cubicBezTo>
                    <a:pt x="393512" y="1098928"/>
                    <a:pt x="355059" y="933122"/>
                    <a:pt x="328248" y="824467"/>
                  </a:cubicBezTo>
                  <a:cubicBezTo>
                    <a:pt x="301437" y="715812"/>
                    <a:pt x="262984" y="548948"/>
                    <a:pt x="228765" y="445584"/>
                  </a:cubicBezTo>
                  <a:cubicBezTo>
                    <a:pt x="194546" y="342220"/>
                    <a:pt x="158210" y="274840"/>
                    <a:pt x="122932" y="204284"/>
                  </a:cubicBezTo>
                  <a:cubicBezTo>
                    <a:pt x="87654" y="133728"/>
                    <a:pt x="-4421" y="-14085"/>
                    <a:pt x="165" y="10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B90B18E9-BC85-44A8-AC58-B0DB071FDEAB}"/>
                </a:ext>
              </a:extLst>
            </p:cNvPr>
            <p:cNvSpPr/>
            <p:nvPr/>
          </p:nvSpPr>
          <p:spPr>
            <a:xfrm>
              <a:off x="5792500" y="7634759"/>
              <a:ext cx="461108" cy="1195268"/>
            </a:xfrm>
            <a:custGeom>
              <a:avLst/>
              <a:gdLst>
                <a:gd name="connsiteX0" fmla="*/ 5050 w 461108"/>
                <a:gd name="connsiteY0" fmla="*/ 14874 h 1195268"/>
                <a:gd name="connsiteX1" fmla="*/ 178617 w 461108"/>
                <a:gd name="connsiteY1" fmla="*/ 323908 h 1195268"/>
                <a:gd name="connsiteX2" fmla="*/ 309850 w 461108"/>
                <a:gd name="connsiteY2" fmla="*/ 707024 h 1195268"/>
                <a:gd name="connsiteX3" fmla="*/ 409333 w 461108"/>
                <a:gd name="connsiteY3" fmla="*/ 1121891 h 1195268"/>
                <a:gd name="connsiteX4" fmla="*/ 460133 w 461108"/>
                <a:gd name="connsiteY4" fmla="*/ 1181158 h 1195268"/>
                <a:gd name="connsiteX5" fmla="*/ 409333 w 461108"/>
                <a:gd name="connsiteY5" fmla="*/ 961024 h 1195268"/>
                <a:gd name="connsiteX6" fmla="*/ 81250 w 461108"/>
                <a:gd name="connsiteY6" fmla="*/ 143991 h 1195268"/>
                <a:gd name="connsiteX7" fmla="*/ 5050 w 461108"/>
                <a:gd name="connsiteY7" fmla="*/ 14874 h 119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108" h="1195268">
                  <a:moveTo>
                    <a:pt x="5050" y="14874"/>
                  </a:moveTo>
                  <a:cubicBezTo>
                    <a:pt x="21278" y="44860"/>
                    <a:pt x="127817" y="208550"/>
                    <a:pt x="178617" y="323908"/>
                  </a:cubicBezTo>
                  <a:cubicBezTo>
                    <a:pt x="229417" y="439266"/>
                    <a:pt x="271397" y="574027"/>
                    <a:pt x="309850" y="707024"/>
                  </a:cubicBezTo>
                  <a:cubicBezTo>
                    <a:pt x="348303" y="840021"/>
                    <a:pt x="384286" y="1042869"/>
                    <a:pt x="409333" y="1121891"/>
                  </a:cubicBezTo>
                  <a:cubicBezTo>
                    <a:pt x="434380" y="1200913"/>
                    <a:pt x="460133" y="1207969"/>
                    <a:pt x="460133" y="1181158"/>
                  </a:cubicBezTo>
                  <a:cubicBezTo>
                    <a:pt x="460133" y="1154347"/>
                    <a:pt x="472480" y="1133885"/>
                    <a:pt x="409333" y="961024"/>
                  </a:cubicBezTo>
                  <a:cubicBezTo>
                    <a:pt x="346186" y="788163"/>
                    <a:pt x="151453" y="300271"/>
                    <a:pt x="81250" y="143991"/>
                  </a:cubicBezTo>
                  <a:cubicBezTo>
                    <a:pt x="11047" y="-12289"/>
                    <a:pt x="-11178" y="-15112"/>
                    <a:pt x="5050" y="14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96AB2C09-2EE5-43E5-BE2A-CAD0B03B19DA}"/>
                </a:ext>
              </a:extLst>
            </p:cNvPr>
            <p:cNvSpPr/>
            <p:nvPr/>
          </p:nvSpPr>
          <p:spPr>
            <a:xfrm>
              <a:off x="5852151" y="7658712"/>
              <a:ext cx="421772" cy="1161757"/>
            </a:xfrm>
            <a:custGeom>
              <a:avLst/>
              <a:gdLst>
                <a:gd name="connsiteX0" fmla="*/ 432 w 421772"/>
                <a:gd name="connsiteY0" fmla="*/ 1505 h 1161757"/>
                <a:gd name="connsiteX1" fmla="*/ 220566 w 421772"/>
                <a:gd name="connsiteY1" fmla="*/ 352871 h 1161757"/>
                <a:gd name="connsiteX2" fmla="*/ 317932 w 421772"/>
                <a:gd name="connsiteY2" fmla="*/ 752921 h 1161757"/>
                <a:gd name="connsiteX3" fmla="*/ 419532 w 421772"/>
                <a:gd name="connsiteY3" fmla="*/ 1157205 h 1161757"/>
                <a:gd name="connsiteX4" fmla="*/ 381432 w 421772"/>
                <a:gd name="connsiteY4" fmla="*/ 947655 h 1161757"/>
                <a:gd name="connsiteX5" fmla="*/ 303116 w 421772"/>
                <a:gd name="connsiteY5" fmla="*/ 596288 h 1161757"/>
                <a:gd name="connsiteX6" fmla="*/ 167649 w 421772"/>
                <a:gd name="connsiteY6" fmla="*/ 240688 h 1161757"/>
                <a:gd name="connsiteX7" fmla="*/ 432 w 421772"/>
                <a:gd name="connsiteY7" fmla="*/ 1505 h 116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772" h="1161757">
                  <a:moveTo>
                    <a:pt x="432" y="1505"/>
                  </a:moveTo>
                  <a:cubicBezTo>
                    <a:pt x="9251" y="20202"/>
                    <a:pt x="167649" y="227635"/>
                    <a:pt x="220566" y="352871"/>
                  </a:cubicBezTo>
                  <a:cubicBezTo>
                    <a:pt x="273483" y="478107"/>
                    <a:pt x="284771" y="618865"/>
                    <a:pt x="317932" y="752921"/>
                  </a:cubicBezTo>
                  <a:cubicBezTo>
                    <a:pt x="351093" y="886977"/>
                    <a:pt x="408949" y="1124749"/>
                    <a:pt x="419532" y="1157205"/>
                  </a:cubicBezTo>
                  <a:cubicBezTo>
                    <a:pt x="430115" y="1189661"/>
                    <a:pt x="400835" y="1041141"/>
                    <a:pt x="381432" y="947655"/>
                  </a:cubicBezTo>
                  <a:cubicBezTo>
                    <a:pt x="362029" y="854169"/>
                    <a:pt x="338746" y="714116"/>
                    <a:pt x="303116" y="596288"/>
                  </a:cubicBezTo>
                  <a:cubicBezTo>
                    <a:pt x="267486" y="478460"/>
                    <a:pt x="215274" y="338760"/>
                    <a:pt x="167649" y="240688"/>
                  </a:cubicBezTo>
                  <a:cubicBezTo>
                    <a:pt x="120024" y="142616"/>
                    <a:pt x="-8387" y="-17192"/>
                    <a:pt x="432" y="15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8DBD82BE-CA58-4977-BB48-70CC8FD9EC5C}"/>
                </a:ext>
              </a:extLst>
            </p:cNvPr>
            <p:cNvSpPr/>
            <p:nvPr/>
          </p:nvSpPr>
          <p:spPr>
            <a:xfrm>
              <a:off x="5897641" y="7663115"/>
              <a:ext cx="454206" cy="1226329"/>
            </a:xfrm>
            <a:custGeom>
              <a:avLst/>
              <a:gdLst>
                <a:gd name="connsiteX0" fmla="*/ 3626 w 454206"/>
                <a:gd name="connsiteY0" fmla="*/ 5568 h 1226329"/>
                <a:gd name="connsiteX1" fmla="*/ 227992 w 454206"/>
                <a:gd name="connsiteY1" fmla="*/ 342118 h 1226329"/>
                <a:gd name="connsiteX2" fmla="*/ 369809 w 454206"/>
                <a:gd name="connsiteY2" fmla="*/ 864935 h 1226329"/>
                <a:gd name="connsiteX3" fmla="*/ 446009 w 454206"/>
                <a:gd name="connsiteY3" fmla="*/ 1180318 h 1226329"/>
                <a:gd name="connsiteX4" fmla="*/ 441776 w 454206"/>
                <a:gd name="connsiteY4" fmla="*/ 1209952 h 1226329"/>
                <a:gd name="connsiteX5" fmla="*/ 437542 w 454206"/>
                <a:gd name="connsiteY5" fmla="*/ 1038502 h 1226329"/>
                <a:gd name="connsiteX6" fmla="*/ 227992 w 454206"/>
                <a:gd name="connsiteY6" fmla="*/ 403502 h 1226329"/>
                <a:gd name="connsiteX7" fmla="*/ 98876 w 454206"/>
                <a:gd name="connsiteY7" fmla="*/ 151618 h 1226329"/>
                <a:gd name="connsiteX8" fmla="*/ 3626 w 454206"/>
                <a:gd name="connsiteY8" fmla="*/ 5568 h 12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206" h="1226329">
                  <a:moveTo>
                    <a:pt x="3626" y="5568"/>
                  </a:moveTo>
                  <a:cubicBezTo>
                    <a:pt x="25145" y="37318"/>
                    <a:pt x="166962" y="198890"/>
                    <a:pt x="227992" y="342118"/>
                  </a:cubicBezTo>
                  <a:cubicBezTo>
                    <a:pt x="289022" y="485346"/>
                    <a:pt x="333473" y="725235"/>
                    <a:pt x="369809" y="864935"/>
                  </a:cubicBezTo>
                  <a:cubicBezTo>
                    <a:pt x="406145" y="1004635"/>
                    <a:pt x="434014" y="1122815"/>
                    <a:pt x="446009" y="1180318"/>
                  </a:cubicBezTo>
                  <a:cubicBezTo>
                    <a:pt x="458004" y="1237821"/>
                    <a:pt x="443187" y="1233588"/>
                    <a:pt x="441776" y="1209952"/>
                  </a:cubicBezTo>
                  <a:cubicBezTo>
                    <a:pt x="440365" y="1186316"/>
                    <a:pt x="473173" y="1172910"/>
                    <a:pt x="437542" y="1038502"/>
                  </a:cubicBezTo>
                  <a:cubicBezTo>
                    <a:pt x="401911" y="904094"/>
                    <a:pt x="284436" y="551316"/>
                    <a:pt x="227992" y="403502"/>
                  </a:cubicBezTo>
                  <a:cubicBezTo>
                    <a:pt x="171548" y="255688"/>
                    <a:pt x="135918" y="217940"/>
                    <a:pt x="98876" y="151618"/>
                  </a:cubicBezTo>
                  <a:cubicBezTo>
                    <a:pt x="61834" y="85296"/>
                    <a:pt x="-17893" y="-26182"/>
                    <a:pt x="3626" y="55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F1B14FA8-5E12-4B9A-8321-6AD64E2D6E1D}"/>
                </a:ext>
              </a:extLst>
            </p:cNvPr>
            <p:cNvSpPr/>
            <p:nvPr/>
          </p:nvSpPr>
          <p:spPr>
            <a:xfrm>
              <a:off x="3097074" y="7995924"/>
              <a:ext cx="464919" cy="1036788"/>
            </a:xfrm>
            <a:custGeom>
              <a:avLst/>
              <a:gdLst>
                <a:gd name="connsiteX0" fmla="*/ 162593 w 464919"/>
                <a:gd name="connsiteY0" fmla="*/ 843 h 1036788"/>
                <a:gd name="connsiteX1" fmla="*/ 420826 w 464919"/>
                <a:gd name="connsiteY1" fmla="*/ 161709 h 1036788"/>
                <a:gd name="connsiteX2" fmla="*/ 454693 w 464919"/>
                <a:gd name="connsiteY2" fmla="*/ 483443 h 1036788"/>
                <a:gd name="connsiteX3" fmla="*/ 310759 w 464919"/>
                <a:gd name="connsiteY3" fmla="*/ 987209 h 1036788"/>
                <a:gd name="connsiteX4" fmla="*/ 255726 w 464919"/>
                <a:gd name="connsiteY4" fmla="*/ 999909 h 1036788"/>
                <a:gd name="connsiteX5" fmla="*/ 82159 w 464919"/>
                <a:gd name="connsiteY5" fmla="*/ 826343 h 1036788"/>
                <a:gd name="connsiteX6" fmla="*/ 18659 w 464919"/>
                <a:gd name="connsiteY6" fmla="*/ 652776 h 1036788"/>
                <a:gd name="connsiteX7" fmla="*/ 10193 w 464919"/>
                <a:gd name="connsiteY7" fmla="*/ 517309 h 1036788"/>
                <a:gd name="connsiteX8" fmla="*/ 149893 w 464919"/>
                <a:gd name="connsiteY8" fmla="*/ 225209 h 1036788"/>
                <a:gd name="connsiteX9" fmla="*/ 162593 w 464919"/>
                <a:gd name="connsiteY9" fmla="*/ 843 h 103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919" h="1036788">
                  <a:moveTo>
                    <a:pt x="162593" y="843"/>
                  </a:moveTo>
                  <a:cubicBezTo>
                    <a:pt x="207748" y="-9740"/>
                    <a:pt x="372143" y="81276"/>
                    <a:pt x="420826" y="161709"/>
                  </a:cubicBezTo>
                  <a:cubicBezTo>
                    <a:pt x="469509" y="242142"/>
                    <a:pt x="473038" y="345860"/>
                    <a:pt x="454693" y="483443"/>
                  </a:cubicBezTo>
                  <a:cubicBezTo>
                    <a:pt x="436349" y="621026"/>
                    <a:pt x="343920" y="901131"/>
                    <a:pt x="310759" y="987209"/>
                  </a:cubicBezTo>
                  <a:cubicBezTo>
                    <a:pt x="277598" y="1073287"/>
                    <a:pt x="293826" y="1026720"/>
                    <a:pt x="255726" y="999909"/>
                  </a:cubicBezTo>
                  <a:cubicBezTo>
                    <a:pt x="217626" y="973098"/>
                    <a:pt x="121670" y="884198"/>
                    <a:pt x="82159" y="826343"/>
                  </a:cubicBezTo>
                  <a:cubicBezTo>
                    <a:pt x="42648" y="768488"/>
                    <a:pt x="30653" y="704282"/>
                    <a:pt x="18659" y="652776"/>
                  </a:cubicBezTo>
                  <a:cubicBezTo>
                    <a:pt x="6665" y="601270"/>
                    <a:pt x="-11679" y="588570"/>
                    <a:pt x="10193" y="517309"/>
                  </a:cubicBezTo>
                  <a:cubicBezTo>
                    <a:pt x="32065" y="446048"/>
                    <a:pt x="122376" y="307759"/>
                    <a:pt x="149893" y="225209"/>
                  </a:cubicBezTo>
                  <a:cubicBezTo>
                    <a:pt x="177410" y="142659"/>
                    <a:pt x="117438" y="11426"/>
                    <a:pt x="162593" y="84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B9306E32-1A96-464A-AF37-A4B54B3FC495}"/>
                </a:ext>
              </a:extLst>
            </p:cNvPr>
            <p:cNvSpPr/>
            <p:nvPr/>
          </p:nvSpPr>
          <p:spPr>
            <a:xfrm>
              <a:off x="4072138" y="7273119"/>
              <a:ext cx="362411" cy="951422"/>
            </a:xfrm>
            <a:custGeom>
              <a:avLst/>
              <a:gdLst>
                <a:gd name="connsiteX0" fmla="*/ 1387 w 362411"/>
                <a:gd name="connsiteY0" fmla="*/ 806 h 951422"/>
                <a:gd name="connsiteX1" fmla="*/ 87112 w 362411"/>
                <a:gd name="connsiteY1" fmla="*/ 124631 h 951422"/>
                <a:gd name="connsiteX2" fmla="*/ 334762 w 362411"/>
                <a:gd name="connsiteY2" fmla="*/ 448481 h 951422"/>
                <a:gd name="connsiteX3" fmla="*/ 341112 w 362411"/>
                <a:gd name="connsiteY3" fmla="*/ 518331 h 951422"/>
                <a:gd name="connsiteX4" fmla="*/ 198237 w 362411"/>
                <a:gd name="connsiteY4" fmla="*/ 692956 h 951422"/>
                <a:gd name="connsiteX5" fmla="*/ 220462 w 362411"/>
                <a:gd name="connsiteY5" fmla="*/ 835831 h 951422"/>
                <a:gd name="connsiteX6" fmla="*/ 287137 w 362411"/>
                <a:gd name="connsiteY6" fmla="*/ 950131 h 951422"/>
                <a:gd name="connsiteX7" fmla="*/ 201412 w 362411"/>
                <a:gd name="connsiteY7" fmla="*/ 759631 h 951422"/>
                <a:gd name="connsiteX8" fmla="*/ 150612 w 362411"/>
                <a:gd name="connsiteY8" fmla="*/ 416731 h 951422"/>
                <a:gd name="connsiteX9" fmla="*/ 39487 w 362411"/>
                <a:gd name="connsiteY9" fmla="*/ 273856 h 951422"/>
                <a:gd name="connsiteX10" fmla="*/ 33137 w 362411"/>
                <a:gd name="connsiteY10" fmla="*/ 80181 h 951422"/>
                <a:gd name="connsiteX11" fmla="*/ 1387 w 362411"/>
                <a:gd name="connsiteY11" fmla="*/ 806 h 95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411" h="951422">
                  <a:moveTo>
                    <a:pt x="1387" y="806"/>
                  </a:moveTo>
                  <a:cubicBezTo>
                    <a:pt x="10383" y="8214"/>
                    <a:pt x="31550" y="50019"/>
                    <a:pt x="87112" y="124631"/>
                  </a:cubicBezTo>
                  <a:cubicBezTo>
                    <a:pt x="142674" y="199243"/>
                    <a:pt x="292429" y="382864"/>
                    <a:pt x="334762" y="448481"/>
                  </a:cubicBezTo>
                  <a:cubicBezTo>
                    <a:pt x="377095" y="514098"/>
                    <a:pt x="363866" y="477585"/>
                    <a:pt x="341112" y="518331"/>
                  </a:cubicBezTo>
                  <a:cubicBezTo>
                    <a:pt x="318358" y="559077"/>
                    <a:pt x="218345" y="640039"/>
                    <a:pt x="198237" y="692956"/>
                  </a:cubicBezTo>
                  <a:cubicBezTo>
                    <a:pt x="178129" y="745873"/>
                    <a:pt x="205645" y="792969"/>
                    <a:pt x="220462" y="835831"/>
                  </a:cubicBezTo>
                  <a:cubicBezTo>
                    <a:pt x="235279" y="878693"/>
                    <a:pt x="290312" y="962831"/>
                    <a:pt x="287137" y="950131"/>
                  </a:cubicBezTo>
                  <a:cubicBezTo>
                    <a:pt x="283962" y="937431"/>
                    <a:pt x="224166" y="848531"/>
                    <a:pt x="201412" y="759631"/>
                  </a:cubicBezTo>
                  <a:cubicBezTo>
                    <a:pt x="178658" y="670731"/>
                    <a:pt x="177599" y="497693"/>
                    <a:pt x="150612" y="416731"/>
                  </a:cubicBezTo>
                  <a:cubicBezTo>
                    <a:pt x="123625" y="335769"/>
                    <a:pt x="59066" y="329948"/>
                    <a:pt x="39487" y="273856"/>
                  </a:cubicBezTo>
                  <a:cubicBezTo>
                    <a:pt x="19908" y="217764"/>
                    <a:pt x="36312" y="121985"/>
                    <a:pt x="33137" y="80181"/>
                  </a:cubicBezTo>
                  <a:cubicBezTo>
                    <a:pt x="29962" y="38377"/>
                    <a:pt x="-7609" y="-6602"/>
                    <a:pt x="1387" y="80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127A5DDA-1CD7-42F4-8EA3-15FBD6748D2A}"/>
                </a:ext>
              </a:extLst>
            </p:cNvPr>
            <p:cNvSpPr/>
            <p:nvPr/>
          </p:nvSpPr>
          <p:spPr>
            <a:xfrm>
              <a:off x="5408802" y="7258657"/>
              <a:ext cx="167458" cy="628215"/>
            </a:xfrm>
            <a:custGeom>
              <a:avLst/>
              <a:gdLst>
                <a:gd name="connsiteX0" fmla="*/ 166498 w 167458"/>
                <a:gd name="connsiteY0" fmla="*/ 18443 h 628215"/>
                <a:gd name="connsiteX1" fmla="*/ 68073 w 167458"/>
                <a:gd name="connsiteY1" fmla="*/ 532793 h 628215"/>
                <a:gd name="connsiteX2" fmla="*/ 1398 w 167458"/>
                <a:gd name="connsiteY2" fmla="*/ 628043 h 628215"/>
                <a:gd name="connsiteX3" fmla="*/ 26798 w 167458"/>
                <a:gd name="connsiteY3" fmla="*/ 551843 h 628215"/>
                <a:gd name="connsiteX4" fmla="*/ 74423 w 167458"/>
                <a:gd name="connsiteY4" fmla="*/ 399443 h 628215"/>
                <a:gd name="connsiteX5" fmla="*/ 115698 w 167458"/>
                <a:gd name="connsiteY5" fmla="*/ 139093 h 628215"/>
                <a:gd name="connsiteX6" fmla="*/ 166498 w 167458"/>
                <a:gd name="connsiteY6" fmla="*/ 18443 h 6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58" h="628215">
                  <a:moveTo>
                    <a:pt x="166498" y="18443"/>
                  </a:moveTo>
                  <a:cubicBezTo>
                    <a:pt x="158561" y="84060"/>
                    <a:pt x="95590" y="431193"/>
                    <a:pt x="68073" y="532793"/>
                  </a:cubicBezTo>
                  <a:cubicBezTo>
                    <a:pt x="40556" y="634393"/>
                    <a:pt x="8277" y="624868"/>
                    <a:pt x="1398" y="628043"/>
                  </a:cubicBezTo>
                  <a:cubicBezTo>
                    <a:pt x="-5481" y="631218"/>
                    <a:pt x="14627" y="589943"/>
                    <a:pt x="26798" y="551843"/>
                  </a:cubicBezTo>
                  <a:cubicBezTo>
                    <a:pt x="38969" y="513743"/>
                    <a:pt x="59606" y="468235"/>
                    <a:pt x="74423" y="399443"/>
                  </a:cubicBezTo>
                  <a:cubicBezTo>
                    <a:pt x="89240" y="330651"/>
                    <a:pt x="100352" y="199418"/>
                    <a:pt x="115698" y="139093"/>
                  </a:cubicBezTo>
                  <a:cubicBezTo>
                    <a:pt x="131044" y="78768"/>
                    <a:pt x="174435" y="-47174"/>
                    <a:pt x="166498" y="184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BA1E02B1-B4B7-4B99-B534-2678581ECFA2}"/>
                </a:ext>
              </a:extLst>
            </p:cNvPr>
            <p:cNvSpPr/>
            <p:nvPr/>
          </p:nvSpPr>
          <p:spPr>
            <a:xfrm>
              <a:off x="5279557" y="7767104"/>
              <a:ext cx="167544" cy="56719"/>
            </a:xfrm>
            <a:custGeom>
              <a:avLst/>
              <a:gdLst>
                <a:gd name="connsiteX0" fmla="*/ 5231 w 167544"/>
                <a:gd name="connsiteY0" fmla="*/ 56096 h 56719"/>
                <a:gd name="connsiteX1" fmla="*/ 167156 w 167544"/>
                <a:gd name="connsiteY1" fmla="*/ 534 h 56719"/>
                <a:gd name="connsiteX2" fmla="*/ 49681 w 167544"/>
                <a:gd name="connsiteY2" fmla="*/ 29109 h 56719"/>
                <a:gd name="connsiteX3" fmla="*/ 5231 w 167544"/>
                <a:gd name="connsiteY3" fmla="*/ 56096 h 5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44" h="56719">
                  <a:moveTo>
                    <a:pt x="5231" y="56096"/>
                  </a:moveTo>
                  <a:cubicBezTo>
                    <a:pt x="24810" y="51334"/>
                    <a:pt x="159748" y="5032"/>
                    <a:pt x="167156" y="534"/>
                  </a:cubicBezTo>
                  <a:cubicBezTo>
                    <a:pt x="174564" y="-3964"/>
                    <a:pt x="73758" y="21172"/>
                    <a:pt x="49681" y="29109"/>
                  </a:cubicBezTo>
                  <a:cubicBezTo>
                    <a:pt x="25604" y="37046"/>
                    <a:pt x="-14348" y="60858"/>
                    <a:pt x="5231" y="560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F9895A50-1FDE-4AAC-B0F9-3F02C3D11C6E}"/>
                </a:ext>
              </a:extLst>
            </p:cNvPr>
            <p:cNvSpPr/>
            <p:nvPr/>
          </p:nvSpPr>
          <p:spPr>
            <a:xfrm>
              <a:off x="4961135" y="7843808"/>
              <a:ext cx="254553" cy="58694"/>
            </a:xfrm>
            <a:custGeom>
              <a:avLst/>
              <a:gdLst>
                <a:gd name="connsiteX0" fmla="*/ 2978 w 254553"/>
                <a:gd name="connsiteY0" fmla="*/ 30 h 58694"/>
                <a:gd name="connsiteX1" fmla="*/ 252215 w 254553"/>
                <a:gd name="connsiteY1" fmla="*/ 55592 h 58694"/>
                <a:gd name="connsiteX2" fmla="*/ 122040 w 254553"/>
                <a:gd name="connsiteY2" fmla="*/ 47655 h 58694"/>
                <a:gd name="connsiteX3" fmla="*/ 2978 w 254553"/>
                <a:gd name="connsiteY3" fmla="*/ 30 h 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53" h="58694">
                  <a:moveTo>
                    <a:pt x="2978" y="30"/>
                  </a:moveTo>
                  <a:cubicBezTo>
                    <a:pt x="24674" y="1353"/>
                    <a:pt x="232371" y="47655"/>
                    <a:pt x="252215" y="55592"/>
                  </a:cubicBezTo>
                  <a:cubicBezTo>
                    <a:pt x="272059" y="63529"/>
                    <a:pt x="160140" y="54534"/>
                    <a:pt x="122040" y="47655"/>
                  </a:cubicBezTo>
                  <a:cubicBezTo>
                    <a:pt x="83940" y="40776"/>
                    <a:pt x="-18718" y="-1293"/>
                    <a:pt x="2978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98FD0E01-9B3F-4A10-8CE3-CE09FAC5E85B}"/>
                </a:ext>
              </a:extLst>
            </p:cNvPr>
            <p:cNvSpPr/>
            <p:nvPr/>
          </p:nvSpPr>
          <p:spPr>
            <a:xfrm>
              <a:off x="4952270" y="7851127"/>
              <a:ext cx="107265" cy="95320"/>
            </a:xfrm>
            <a:custGeom>
              <a:avLst/>
              <a:gdLst>
                <a:gd name="connsiteX0" fmla="*/ 2318 w 107265"/>
                <a:gd name="connsiteY0" fmla="*/ 648 h 95320"/>
                <a:gd name="connsiteX1" fmla="*/ 103918 w 107265"/>
                <a:gd name="connsiteY1" fmla="*/ 83198 h 95320"/>
                <a:gd name="connsiteX2" fmla="*/ 78518 w 107265"/>
                <a:gd name="connsiteY2" fmla="*/ 91136 h 95320"/>
                <a:gd name="connsiteX3" fmla="*/ 35655 w 107265"/>
                <a:gd name="connsiteY3" fmla="*/ 46686 h 95320"/>
                <a:gd name="connsiteX4" fmla="*/ 2318 w 107265"/>
                <a:gd name="connsiteY4" fmla="*/ 648 h 9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95320">
                  <a:moveTo>
                    <a:pt x="2318" y="648"/>
                  </a:moveTo>
                  <a:cubicBezTo>
                    <a:pt x="13695" y="6733"/>
                    <a:pt x="91218" y="68117"/>
                    <a:pt x="103918" y="83198"/>
                  </a:cubicBezTo>
                  <a:cubicBezTo>
                    <a:pt x="116618" y="98279"/>
                    <a:pt x="89895" y="97221"/>
                    <a:pt x="78518" y="91136"/>
                  </a:cubicBezTo>
                  <a:cubicBezTo>
                    <a:pt x="67141" y="85051"/>
                    <a:pt x="46768" y="60444"/>
                    <a:pt x="35655" y="46686"/>
                  </a:cubicBezTo>
                  <a:cubicBezTo>
                    <a:pt x="24542" y="32928"/>
                    <a:pt x="-9059" y="-5437"/>
                    <a:pt x="2318" y="6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3D14E20A-C36E-4B77-A607-3326A14CA26B}"/>
                </a:ext>
              </a:extLst>
            </p:cNvPr>
            <p:cNvSpPr/>
            <p:nvPr/>
          </p:nvSpPr>
          <p:spPr>
            <a:xfrm>
              <a:off x="5199023" y="7899214"/>
              <a:ext cx="132790" cy="275364"/>
            </a:xfrm>
            <a:custGeom>
              <a:avLst/>
              <a:gdLst>
                <a:gd name="connsiteX0" fmla="*/ 12740 w 132790"/>
                <a:gd name="connsiteY0" fmla="*/ 186 h 275364"/>
                <a:gd name="connsiteX1" fmla="*/ 131802 w 132790"/>
                <a:gd name="connsiteY1" fmla="*/ 49399 h 275364"/>
                <a:gd name="connsiteX2" fmla="*/ 68302 w 132790"/>
                <a:gd name="connsiteY2" fmla="*/ 122424 h 275364"/>
                <a:gd name="connsiteX3" fmla="*/ 46077 w 132790"/>
                <a:gd name="connsiteY3" fmla="*/ 204974 h 275364"/>
                <a:gd name="connsiteX4" fmla="*/ 44490 w 132790"/>
                <a:gd name="connsiteY4" fmla="*/ 274824 h 275364"/>
                <a:gd name="connsiteX5" fmla="*/ 40 w 132790"/>
                <a:gd name="connsiteY5" fmla="*/ 233549 h 275364"/>
                <a:gd name="connsiteX6" fmla="*/ 36552 w 132790"/>
                <a:gd name="connsiteY6" fmla="*/ 165286 h 275364"/>
                <a:gd name="connsiteX7" fmla="*/ 36552 w 132790"/>
                <a:gd name="connsiteY7" fmla="*/ 66861 h 275364"/>
                <a:gd name="connsiteX8" fmla="*/ 12740 w 132790"/>
                <a:gd name="connsiteY8" fmla="*/ 186 h 27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790" h="275364">
                  <a:moveTo>
                    <a:pt x="12740" y="186"/>
                  </a:moveTo>
                  <a:cubicBezTo>
                    <a:pt x="28615" y="-2724"/>
                    <a:pt x="122542" y="29026"/>
                    <a:pt x="131802" y="49399"/>
                  </a:cubicBezTo>
                  <a:cubicBezTo>
                    <a:pt x="141062" y="69772"/>
                    <a:pt x="82589" y="96495"/>
                    <a:pt x="68302" y="122424"/>
                  </a:cubicBezTo>
                  <a:cubicBezTo>
                    <a:pt x="54015" y="148353"/>
                    <a:pt x="50046" y="179574"/>
                    <a:pt x="46077" y="204974"/>
                  </a:cubicBezTo>
                  <a:cubicBezTo>
                    <a:pt x="42108" y="230374"/>
                    <a:pt x="52163" y="270061"/>
                    <a:pt x="44490" y="274824"/>
                  </a:cubicBezTo>
                  <a:cubicBezTo>
                    <a:pt x="36817" y="279587"/>
                    <a:pt x="1363" y="251805"/>
                    <a:pt x="40" y="233549"/>
                  </a:cubicBezTo>
                  <a:cubicBezTo>
                    <a:pt x="-1283" y="215293"/>
                    <a:pt x="30467" y="193067"/>
                    <a:pt x="36552" y="165286"/>
                  </a:cubicBezTo>
                  <a:cubicBezTo>
                    <a:pt x="42637" y="137505"/>
                    <a:pt x="37610" y="89086"/>
                    <a:pt x="36552" y="66861"/>
                  </a:cubicBezTo>
                  <a:cubicBezTo>
                    <a:pt x="35494" y="44636"/>
                    <a:pt x="-3135" y="3096"/>
                    <a:pt x="12740" y="18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CD4B01A9-70AF-4211-AA2D-3C0AC1819AFF}"/>
                </a:ext>
              </a:extLst>
            </p:cNvPr>
            <p:cNvSpPr/>
            <p:nvPr/>
          </p:nvSpPr>
          <p:spPr>
            <a:xfrm>
              <a:off x="5095796" y="7954923"/>
              <a:ext cx="131872" cy="112826"/>
            </a:xfrm>
            <a:custGeom>
              <a:avLst/>
              <a:gdLst>
                <a:gd name="connsiteX0" fmla="*/ 79 w 131872"/>
                <a:gd name="connsiteY0" fmla="*/ 40 h 112826"/>
                <a:gd name="connsiteX1" fmla="*/ 42942 w 131872"/>
                <a:gd name="connsiteY1" fmla="*/ 71477 h 112826"/>
                <a:gd name="connsiteX2" fmla="*/ 131842 w 131872"/>
                <a:gd name="connsiteY2" fmla="*/ 112752 h 112826"/>
                <a:gd name="connsiteX3" fmla="*/ 52467 w 131872"/>
                <a:gd name="connsiteY3" fmla="*/ 61952 h 112826"/>
                <a:gd name="connsiteX4" fmla="*/ 79 w 131872"/>
                <a:gd name="connsiteY4" fmla="*/ 40 h 1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72" h="112826">
                  <a:moveTo>
                    <a:pt x="79" y="40"/>
                  </a:moveTo>
                  <a:cubicBezTo>
                    <a:pt x="-1508" y="1627"/>
                    <a:pt x="20982" y="52692"/>
                    <a:pt x="42942" y="71477"/>
                  </a:cubicBezTo>
                  <a:cubicBezTo>
                    <a:pt x="64902" y="90262"/>
                    <a:pt x="130255" y="114339"/>
                    <a:pt x="131842" y="112752"/>
                  </a:cubicBezTo>
                  <a:cubicBezTo>
                    <a:pt x="133429" y="111165"/>
                    <a:pt x="73104" y="80208"/>
                    <a:pt x="52467" y="61952"/>
                  </a:cubicBezTo>
                  <a:cubicBezTo>
                    <a:pt x="31830" y="43696"/>
                    <a:pt x="1666" y="-1547"/>
                    <a:pt x="79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1E41BD2C-4415-4333-858A-1E4690567117}"/>
                </a:ext>
              </a:extLst>
            </p:cNvPr>
            <p:cNvSpPr/>
            <p:nvPr/>
          </p:nvSpPr>
          <p:spPr>
            <a:xfrm>
              <a:off x="5526137" y="7853235"/>
              <a:ext cx="117713" cy="397071"/>
            </a:xfrm>
            <a:custGeom>
              <a:avLst/>
              <a:gdLst>
                <a:gd name="connsiteX0" fmla="*/ 25351 w 117713"/>
                <a:gd name="connsiteY0" fmla="*/ 128 h 397071"/>
                <a:gd name="connsiteX1" fmla="*/ 104726 w 117713"/>
                <a:gd name="connsiteY1" fmla="*/ 125540 h 397071"/>
                <a:gd name="connsiteX2" fmla="*/ 117426 w 117713"/>
                <a:gd name="connsiteY2" fmla="*/ 250953 h 397071"/>
                <a:gd name="connsiteX3" fmla="*/ 103138 w 117713"/>
                <a:gd name="connsiteY3" fmla="*/ 314453 h 397071"/>
                <a:gd name="connsiteX4" fmla="*/ 57101 w 117713"/>
                <a:gd name="connsiteY4" fmla="*/ 397003 h 397071"/>
                <a:gd name="connsiteX5" fmla="*/ 72976 w 117713"/>
                <a:gd name="connsiteY5" fmla="*/ 300165 h 397071"/>
                <a:gd name="connsiteX6" fmla="*/ 55513 w 117713"/>
                <a:gd name="connsiteY6" fmla="*/ 263653 h 397071"/>
                <a:gd name="connsiteX7" fmla="*/ 4713 w 117713"/>
                <a:gd name="connsiteY7" fmla="*/ 174753 h 397071"/>
                <a:gd name="connsiteX8" fmla="*/ 3126 w 117713"/>
                <a:gd name="connsiteY8" fmla="*/ 103315 h 397071"/>
                <a:gd name="connsiteX9" fmla="*/ 25351 w 117713"/>
                <a:gd name="connsiteY9" fmla="*/ 128 h 39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13" h="397071">
                  <a:moveTo>
                    <a:pt x="25351" y="128"/>
                  </a:moveTo>
                  <a:cubicBezTo>
                    <a:pt x="42284" y="3832"/>
                    <a:pt x="89380" y="83736"/>
                    <a:pt x="104726" y="125540"/>
                  </a:cubicBezTo>
                  <a:cubicBezTo>
                    <a:pt x="120072" y="167344"/>
                    <a:pt x="117691" y="219468"/>
                    <a:pt x="117426" y="250953"/>
                  </a:cubicBezTo>
                  <a:cubicBezTo>
                    <a:pt x="117161" y="282438"/>
                    <a:pt x="113192" y="290111"/>
                    <a:pt x="103138" y="314453"/>
                  </a:cubicBezTo>
                  <a:cubicBezTo>
                    <a:pt x="93084" y="338795"/>
                    <a:pt x="62128" y="399384"/>
                    <a:pt x="57101" y="397003"/>
                  </a:cubicBezTo>
                  <a:cubicBezTo>
                    <a:pt x="52074" y="394622"/>
                    <a:pt x="73241" y="322390"/>
                    <a:pt x="72976" y="300165"/>
                  </a:cubicBezTo>
                  <a:cubicBezTo>
                    <a:pt x="72711" y="277940"/>
                    <a:pt x="66890" y="284555"/>
                    <a:pt x="55513" y="263653"/>
                  </a:cubicBezTo>
                  <a:cubicBezTo>
                    <a:pt x="44136" y="242751"/>
                    <a:pt x="13444" y="201476"/>
                    <a:pt x="4713" y="174753"/>
                  </a:cubicBezTo>
                  <a:cubicBezTo>
                    <a:pt x="-4018" y="148030"/>
                    <a:pt x="1803" y="132684"/>
                    <a:pt x="3126" y="103315"/>
                  </a:cubicBezTo>
                  <a:cubicBezTo>
                    <a:pt x="4449" y="73946"/>
                    <a:pt x="8418" y="-3576"/>
                    <a:pt x="25351" y="128"/>
                  </a:cubicBez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2A82397A-53E5-483E-8E50-8C7AE4DD7C10}"/>
                </a:ext>
              </a:extLst>
            </p:cNvPr>
            <p:cNvSpPr/>
            <p:nvPr/>
          </p:nvSpPr>
          <p:spPr>
            <a:xfrm>
              <a:off x="4805956" y="5762587"/>
              <a:ext cx="335505" cy="247031"/>
            </a:xfrm>
            <a:custGeom>
              <a:avLst/>
              <a:gdLst>
                <a:gd name="connsiteX0" fmla="*/ 331194 w 335505"/>
                <a:gd name="connsiteY0" fmla="*/ 38 h 247031"/>
                <a:gd name="connsiteX1" fmla="*/ 245469 w 335505"/>
                <a:gd name="connsiteY1" fmla="*/ 117513 h 247031"/>
                <a:gd name="connsiteX2" fmla="*/ 118469 w 335505"/>
                <a:gd name="connsiteY2" fmla="*/ 215938 h 247031"/>
                <a:gd name="connsiteX3" fmla="*/ 994 w 335505"/>
                <a:gd name="connsiteY3" fmla="*/ 244513 h 247031"/>
                <a:gd name="connsiteX4" fmla="*/ 64494 w 335505"/>
                <a:gd name="connsiteY4" fmla="*/ 161963 h 247031"/>
                <a:gd name="connsiteX5" fmla="*/ 108944 w 335505"/>
                <a:gd name="connsiteY5" fmla="*/ 104813 h 247031"/>
                <a:gd name="connsiteX6" fmla="*/ 331194 w 335505"/>
                <a:gd name="connsiteY6" fmla="*/ 38 h 2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505" h="247031">
                  <a:moveTo>
                    <a:pt x="331194" y="38"/>
                  </a:moveTo>
                  <a:cubicBezTo>
                    <a:pt x="353948" y="2155"/>
                    <a:pt x="280923" y="81530"/>
                    <a:pt x="245469" y="117513"/>
                  </a:cubicBezTo>
                  <a:cubicBezTo>
                    <a:pt x="210015" y="153496"/>
                    <a:pt x="159215" y="194771"/>
                    <a:pt x="118469" y="215938"/>
                  </a:cubicBezTo>
                  <a:cubicBezTo>
                    <a:pt x="77723" y="237105"/>
                    <a:pt x="9990" y="253509"/>
                    <a:pt x="994" y="244513"/>
                  </a:cubicBezTo>
                  <a:cubicBezTo>
                    <a:pt x="-8002" y="235517"/>
                    <a:pt x="46502" y="185246"/>
                    <a:pt x="64494" y="161963"/>
                  </a:cubicBezTo>
                  <a:cubicBezTo>
                    <a:pt x="82486" y="138680"/>
                    <a:pt x="67669" y="126509"/>
                    <a:pt x="108944" y="104813"/>
                  </a:cubicBezTo>
                  <a:cubicBezTo>
                    <a:pt x="150219" y="83117"/>
                    <a:pt x="308440" y="-2079"/>
                    <a:pt x="331194" y="3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79C92341-237A-47CC-A08E-659930393800}"/>
                </a:ext>
              </a:extLst>
            </p:cNvPr>
            <p:cNvSpPr/>
            <p:nvPr/>
          </p:nvSpPr>
          <p:spPr>
            <a:xfrm>
              <a:off x="6000127" y="7746911"/>
              <a:ext cx="1146798" cy="1049697"/>
            </a:xfrm>
            <a:custGeom>
              <a:avLst/>
              <a:gdLst>
                <a:gd name="connsiteX0" fmla="*/ 623 w 1146798"/>
                <a:gd name="connsiteY0" fmla="*/ 89 h 1049697"/>
                <a:gd name="connsiteX1" fmla="*/ 184773 w 1146798"/>
                <a:gd name="connsiteY1" fmla="*/ 54064 h 1049697"/>
                <a:gd name="connsiteX2" fmla="*/ 286373 w 1146798"/>
                <a:gd name="connsiteY2" fmla="*/ 120739 h 1049697"/>
                <a:gd name="connsiteX3" fmla="*/ 451473 w 1146798"/>
                <a:gd name="connsiteY3" fmla="*/ 190589 h 1049697"/>
                <a:gd name="connsiteX4" fmla="*/ 924548 w 1146798"/>
                <a:gd name="connsiteY4" fmla="*/ 530314 h 1049697"/>
                <a:gd name="connsiteX5" fmla="*/ 1086473 w 1146798"/>
                <a:gd name="connsiteY5" fmla="*/ 882739 h 1049697"/>
                <a:gd name="connsiteX6" fmla="*/ 1146798 w 1146798"/>
                <a:gd name="connsiteY6" fmla="*/ 1047839 h 1049697"/>
                <a:gd name="connsiteX7" fmla="*/ 1086473 w 1146798"/>
                <a:gd name="connsiteY7" fmla="*/ 784314 h 1049697"/>
                <a:gd name="connsiteX8" fmla="*/ 962648 w 1146798"/>
                <a:gd name="connsiteY8" fmla="*/ 517614 h 1049697"/>
                <a:gd name="connsiteX9" fmla="*/ 654673 w 1146798"/>
                <a:gd name="connsiteY9" fmla="*/ 285839 h 1049697"/>
                <a:gd name="connsiteX10" fmla="*/ 413373 w 1146798"/>
                <a:gd name="connsiteY10" fmla="*/ 158839 h 1049697"/>
                <a:gd name="connsiteX11" fmla="*/ 299073 w 1146798"/>
                <a:gd name="connsiteY11" fmla="*/ 127089 h 1049697"/>
                <a:gd name="connsiteX12" fmla="*/ 130798 w 1146798"/>
                <a:gd name="connsiteY12" fmla="*/ 66764 h 1049697"/>
                <a:gd name="connsiteX13" fmla="*/ 623 w 1146798"/>
                <a:gd name="connsiteY13" fmla="*/ 89 h 104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798" h="1049697">
                  <a:moveTo>
                    <a:pt x="623" y="89"/>
                  </a:moveTo>
                  <a:cubicBezTo>
                    <a:pt x="9619" y="-2028"/>
                    <a:pt x="137148" y="33956"/>
                    <a:pt x="184773" y="54064"/>
                  </a:cubicBezTo>
                  <a:cubicBezTo>
                    <a:pt x="232398" y="74172"/>
                    <a:pt x="241923" y="97985"/>
                    <a:pt x="286373" y="120739"/>
                  </a:cubicBezTo>
                  <a:cubicBezTo>
                    <a:pt x="330823" y="143493"/>
                    <a:pt x="345111" y="122327"/>
                    <a:pt x="451473" y="190589"/>
                  </a:cubicBezTo>
                  <a:cubicBezTo>
                    <a:pt x="557835" y="258851"/>
                    <a:pt x="818715" y="414956"/>
                    <a:pt x="924548" y="530314"/>
                  </a:cubicBezTo>
                  <a:cubicBezTo>
                    <a:pt x="1030381" y="645672"/>
                    <a:pt x="1049431" y="796485"/>
                    <a:pt x="1086473" y="882739"/>
                  </a:cubicBezTo>
                  <a:cubicBezTo>
                    <a:pt x="1123515" y="968993"/>
                    <a:pt x="1146798" y="1064243"/>
                    <a:pt x="1146798" y="1047839"/>
                  </a:cubicBezTo>
                  <a:cubicBezTo>
                    <a:pt x="1146798" y="1031435"/>
                    <a:pt x="1117165" y="872685"/>
                    <a:pt x="1086473" y="784314"/>
                  </a:cubicBezTo>
                  <a:cubicBezTo>
                    <a:pt x="1055781" y="695943"/>
                    <a:pt x="1034615" y="600693"/>
                    <a:pt x="962648" y="517614"/>
                  </a:cubicBezTo>
                  <a:cubicBezTo>
                    <a:pt x="890681" y="434535"/>
                    <a:pt x="746219" y="345635"/>
                    <a:pt x="654673" y="285839"/>
                  </a:cubicBezTo>
                  <a:cubicBezTo>
                    <a:pt x="563127" y="226043"/>
                    <a:pt x="472640" y="185297"/>
                    <a:pt x="413373" y="158839"/>
                  </a:cubicBezTo>
                  <a:cubicBezTo>
                    <a:pt x="354106" y="132381"/>
                    <a:pt x="346169" y="142435"/>
                    <a:pt x="299073" y="127089"/>
                  </a:cubicBezTo>
                  <a:cubicBezTo>
                    <a:pt x="251977" y="111743"/>
                    <a:pt x="179481" y="85285"/>
                    <a:pt x="130798" y="66764"/>
                  </a:cubicBezTo>
                  <a:cubicBezTo>
                    <a:pt x="82115" y="48243"/>
                    <a:pt x="-8373" y="2206"/>
                    <a:pt x="623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01BC420F-8471-4223-A551-0AF2E8222B99}"/>
                </a:ext>
              </a:extLst>
            </p:cNvPr>
            <p:cNvSpPr/>
            <p:nvPr/>
          </p:nvSpPr>
          <p:spPr>
            <a:xfrm>
              <a:off x="7151315" y="8804269"/>
              <a:ext cx="630152" cy="766615"/>
            </a:xfrm>
            <a:custGeom>
              <a:avLst/>
              <a:gdLst>
                <a:gd name="connsiteX0" fmla="*/ 1960 w 630152"/>
                <a:gd name="connsiteY0" fmla="*/ 3181 h 766615"/>
                <a:gd name="connsiteX1" fmla="*/ 224210 w 630152"/>
                <a:gd name="connsiteY1" fmla="*/ 231781 h 766615"/>
                <a:gd name="connsiteX2" fmla="*/ 490910 w 630152"/>
                <a:gd name="connsiteY2" fmla="*/ 615956 h 766615"/>
                <a:gd name="connsiteX3" fmla="*/ 576635 w 630152"/>
                <a:gd name="connsiteY3" fmla="*/ 717556 h 766615"/>
                <a:gd name="connsiteX4" fmla="*/ 627435 w 630152"/>
                <a:gd name="connsiteY4" fmla="*/ 758831 h 766615"/>
                <a:gd name="connsiteX5" fmla="*/ 494085 w 630152"/>
                <a:gd name="connsiteY5" fmla="*/ 565156 h 766615"/>
                <a:gd name="connsiteX6" fmla="*/ 290885 w 630152"/>
                <a:gd name="connsiteY6" fmla="*/ 323856 h 766615"/>
                <a:gd name="connsiteX7" fmla="*/ 125785 w 630152"/>
                <a:gd name="connsiteY7" fmla="*/ 111131 h 766615"/>
                <a:gd name="connsiteX8" fmla="*/ 1960 w 630152"/>
                <a:gd name="connsiteY8" fmla="*/ 3181 h 76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152" h="766615">
                  <a:moveTo>
                    <a:pt x="1960" y="3181"/>
                  </a:moveTo>
                  <a:cubicBezTo>
                    <a:pt x="18364" y="23289"/>
                    <a:pt x="142718" y="129652"/>
                    <a:pt x="224210" y="231781"/>
                  </a:cubicBezTo>
                  <a:cubicBezTo>
                    <a:pt x="305702" y="333910"/>
                    <a:pt x="432173" y="534994"/>
                    <a:pt x="490910" y="615956"/>
                  </a:cubicBezTo>
                  <a:cubicBezTo>
                    <a:pt x="549648" y="696919"/>
                    <a:pt x="553881" y="693744"/>
                    <a:pt x="576635" y="717556"/>
                  </a:cubicBezTo>
                  <a:cubicBezTo>
                    <a:pt x="599389" y="741368"/>
                    <a:pt x="641193" y="784231"/>
                    <a:pt x="627435" y="758831"/>
                  </a:cubicBezTo>
                  <a:cubicBezTo>
                    <a:pt x="613677" y="733431"/>
                    <a:pt x="550177" y="637652"/>
                    <a:pt x="494085" y="565156"/>
                  </a:cubicBezTo>
                  <a:cubicBezTo>
                    <a:pt x="437993" y="492660"/>
                    <a:pt x="352268" y="399527"/>
                    <a:pt x="290885" y="323856"/>
                  </a:cubicBezTo>
                  <a:cubicBezTo>
                    <a:pt x="229502" y="248185"/>
                    <a:pt x="175527" y="159285"/>
                    <a:pt x="125785" y="111131"/>
                  </a:cubicBezTo>
                  <a:cubicBezTo>
                    <a:pt x="76043" y="62977"/>
                    <a:pt x="-14444" y="-16927"/>
                    <a:pt x="1960" y="31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5627B78C-1631-4C9C-9C6A-E3F7C7EFE91C}"/>
                </a:ext>
              </a:extLst>
            </p:cNvPr>
            <p:cNvSpPr/>
            <p:nvPr/>
          </p:nvSpPr>
          <p:spPr>
            <a:xfrm>
              <a:off x="6366085" y="8917845"/>
              <a:ext cx="426561" cy="519698"/>
            </a:xfrm>
            <a:custGeom>
              <a:avLst/>
              <a:gdLst>
                <a:gd name="connsiteX0" fmla="*/ 848 w 426561"/>
                <a:gd name="connsiteY0" fmla="*/ 1788 h 519698"/>
                <a:gd name="connsiteX1" fmla="*/ 115148 w 426561"/>
                <a:gd name="connsiteY1" fmla="*/ 190172 h 519698"/>
                <a:gd name="connsiteX2" fmla="*/ 117265 w 426561"/>
                <a:gd name="connsiteY2" fmla="*/ 260022 h 519698"/>
                <a:gd name="connsiteX3" fmla="*/ 424182 w 426561"/>
                <a:gd name="connsiteY3" fmla="*/ 518255 h 519698"/>
                <a:gd name="connsiteX4" fmla="*/ 252732 w 426561"/>
                <a:gd name="connsiteY4" fmla="*/ 357388 h 519698"/>
                <a:gd name="connsiteX5" fmla="*/ 125732 w 426561"/>
                <a:gd name="connsiteY5" fmla="*/ 204988 h 519698"/>
                <a:gd name="connsiteX6" fmla="*/ 66465 w 426561"/>
                <a:gd name="connsiteY6" fmla="*/ 101272 h 519698"/>
                <a:gd name="connsiteX7" fmla="*/ 848 w 426561"/>
                <a:gd name="connsiteY7" fmla="*/ 1788 h 51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561" h="519698">
                  <a:moveTo>
                    <a:pt x="848" y="1788"/>
                  </a:moveTo>
                  <a:cubicBezTo>
                    <a:pt x="8962" y="16605"/>
                    <a:pt x="95745" y="147133"/>
                    <a:pt x="115148" y="190172"/>
                  </a:cubicBezTo>
                  <a:cubicBezTo>
                    <a:pt x="134551" y="233211"/>
                    <a:pt x="65759" y="205342"/>
                    <a:pt x="117265" y="260022"/>
                  </a:cubicBezTo>
                  <a:cubicBezTo>
                    <a:pt x="168771" y="314703"/>
                    <a:pt x="401604" y="502027"/>
                    <a:pt x="424182" y="518255"/>
                  </a:cubicBezTo>
                  <a:cubicBezTo>
                    <a:pt x="446760" y="534483"/>
                    <a:pt x="302473" y="409599"/>
                    <a:pt x="252732" y="357388"/>
                  </a:cubicBezTo>
                  <a:cubicBezTo>
                    <a:pt x="202991" y="305177"/>
                    <a:pt x="156777" y="247674"/>
                    <a:pt x="125732" y="204988"/>
                  </a:cubicBezTo>
                  <a:cubicBezTo>
                    <a:pt x="94688" y="162302"/>
                    <a:pt x="87984" y="134433"/>
                    <a:pt x="66465" y="101272"/>
                  </a:cubicBezTo>
                  <a:cubicBezTo>
                    <a:pt x="44946" y="68111"/>
                    <a:pt x="-7266" y="-13029"/>
                    <a:pt x="848" y="17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40B38EA2-9FAD-43E4-A446-A70518CA7A86}"/>
                </a:ext>
              </a:extLst>
            </p:cNvPr>
            <p:cNvSpPr/>
            <p:nvPr/>
          </p:nvSpPr>
          <p:spPr>
            <a:xfrm>
              <a:off x="6360917" y="8884393"/>
              <a:ext cx="125560" cy="229606"/>
            </a:xfrm>
            <a:custGeom>
              <a:avLst/>
              <a:gdLst>
                <a:gd name="connsiteX0" fmla="*/ 1783 w 125560"/>
                <a:gd name="connsiteY0" fmla="*/ 1374 h 229606"/>
                <a:gd name="connsiteX1" fmla="*/ 124550 w 125560"/>
                <a:gd name="connsiteY1" fmla="*/ 225740 h 229606"/>
                <a:gd name="connsiteX2" fmla="*/ 56816 w 125560"/>
                <a:gd name="connsiteY2" fmla="*/ 134724 h 229606"/>
                <a:gd name="connsiteX3" fmla="*/ 1783 w 125560"/>
                <a:gd name="connsiteY3" fmla="*/ 1374 h 22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60" h="229606">
                  <a:moveTo>
                    <a:pt x="1783" y="1374"/>
                  </a:moveTo>
                  <a:cubicBezTo>
                    <a:pt x="13072" y="16543"/>
                    <a:pt x="115378" y="203515"/>
                    <a:pt x="124550" y="225740"/>
                  </a:cubicBezTo>
                  <a:cubicBezTo>
                    <a:pt x="133722" y="247965"/>
                    <a:pt x="77983" y="168591"/>
                    <a:pt x="56816" y="134724"/>
                  </a:cubicBezTo>
                  <a:cubicBezTo>
                    <a:pt x="35649" y="100857"/>
                    <a:pt x="-9506" y="-13795"/>
                    <a:pt x="1783" y="13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A40F0A15-CF8C-457C-8422-B13596A40538}"/>
                </a:ext>
              </a:extLst>
            </p:cNvPr>
            <p:cNvSpPr/>
            <p:nvPr/>
          </p:nvSpPr>
          <p:spPr>
            <a:xfrm>
              <a:off x="6773604" y="9420349"/>
              <a:ext cx="496802" cy="584755"/>
            </a:xfrm>
            <a:custGeom>
              <a:avLst/>
              <a:gdLst>
                <a:gd name="connsiteX0" fmla="*/ 1846 w 496802"/>
                <a:gd name="connsiteY0" fmla="*/ 5168 h 584755"/>
                <a:gd name="connsiteX1" fmla="*/ 255846 w 496802"/>
                <a:gd name="connsiteY1" fmla="*/ 341718 h 584755"/>
                <a:gd name="connsiteX2" fmla="*/ 486563 w 496802"/>
                <a:gd name="connsiteY2" fmla="*/ 578784 h 584755"/>
                <a:gd name="connsiteX3" fmla="*/ 435763 w 496802"/>
                <a:gd name="connsiteY3" fmla="*/ 496234 h 584755"/>
                <a:gd name="connsiteX4" fmla="*/ 251613 w 496802"/>
                <a:gd name="connsiteY4" fmla="*/ 307851 h 584755"/>
                <a:gd name="connsiteX5" fmla="*/ 145779 w 496802"/>
                <a:gd name="connsiteY5" fmla="*/ 149101 h 584755"/>
                <a:gd name="connsiteX6" fmla="*/ 1846 w 496802"/>
                <a:gd name="connsiteY6" fmla="*/ 5168 h 5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6802" h="584755">
                  <a:moveTo>
                    <a:pt x="1846" y="5168"/>
                  </a:moveTo>
                  <a:cubicBezTo>
                    <a:pt x="20191" y="37271"/>
                    <a:pt x="175060" y="246115"/>
                    <a:pt x="255846" y="341718"/>
                  </a:cubicBezTo>
                  <a:cubicBezTo>
                    <a:pt x="336632" y="437321"/>
                    <a:pt x="456577" y="553031"/>
                    <a:pt x="486563" y="578784"/>
                  </a:cubicBezTo>
                  <a:cubicBezTo>
                    <a:pt x="516549" y="604537"/>
                    <a:pt x="474921" y="541389"/>
                    <a:pt x="435763" y="496234"/>
                  </a:cubicBezTo>
                  <a:cubicBezTo>
                    <a:pt x="396605" y="451079"/>
                    <a:pt x="299944" y="365707"/>
                    <a:pt x="251613" y="307851"/>
                  </a:cubicBezTo>
                  <a:cubicBezTo>
                    <a:pt x="203282" y="249995"/>
                    <a:pt x="184585" y="199195"/>
                    <a:pt x="145779" y="149101"/>
                  </a:cubicBezTo>
                  <a:cubicBezTo>
                    <a:pt x="106973" y="99007"/>
                    <a:pt x="-16499" y="-26935"/>
                    <a:pt x="1846" y="5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AB7AE80B-181D-4803-8999-520B044A185C}"/>
                </a:ext>
              </a:extLst>
            </p:cNvPr>
            <p:cNvSpPr/>
            <p:nvPr/>
          </p:nvSpPr>
          <p:spPr>
            <a:xfrm>
              <a:off x="7291538" y="9479156"/>
              <a:ext cx="512749" cy="536001"/>
            </a:xfrm>
            <a:custGeom>
              <a:avLst/>
              <a:gdLst>
                <a:gd name="connsiteX0" fmla="*/ 442762 w 512749"/>
                <a:gd name="connsiteY0" fmla="*/ 1394 h 536001"/>
                <a:gd name="connsiteX1" fmla="*/ 487212 w 512749"/>
                <a:gd name="connsiteY1" fmla="*/ 90294 h 536001"/>
                <a:gd name="connsiteX2" fmla="*/ 512612 w 512749"/>
                <a:gd name="connsiteY2" fmla="*/ 145327 h 536001"/>
                <a:gd name="connsiteX3" fmla="*/ 476629 w 512749"/>
                <a:gd name="connsiteY3" fmla="*/ 251161 h 536001"/>
                <a:gd name="connsiteX4" fmla="*/ 394079 w 512749"/>
                <a:gd name="connsiteY4" fmla="*/ 363344 h 536001"/>
                <a:gd name="connsiteX5" fmla="*/ 311529 w 512749"/>
                <a:gd name="connsiteY5" fmla="*/ 441661 h 536001"/>
                <a:gd name="connsiteX6" fmla="*/ 112562 w 512749"/>
                <a:gd name="connsiteY6" fmla="*/ 500927 h 536001"/>
                <a:gd name="connsiteX7" fmla="*/ 34245 w 512749"/>
                <a:gd name="connsiteY7" fmla="*/ 534794 h 536001"/>
                <a:gd name="connsiteX8" fmla="*/ 4612 w 512749"/>
                <a:gd name="connsiteY8" fmla="*/ 528444 h 536001"/>
                <a:gd name="connsiteX9" fmla="*/ 127379 w 512749"/>
                <a:gd name="connsiteY9" fmla="*/ 528444 h 536001"/>
                <a:gd name="connsiteX10" fmla="*/ 228979 w 512749"/>
                <a:gd name="connsiteY10" fmla="*/ 498811 h 536001"/>
                <a:gd name="connsiteX11" fmla="*/ 319995 w 512749"/>
                <a:gd name="connsiteY11" fmla="*/ 437427 h 536001"/>
                <a:gd name="connsiteX12" fmla="*/ 442762 w 512749"/>
                <a:gd name="connsiteY12" fmla="*/ 291377 h 536001"/>
                <a:gd name="connsiteX13" fmla="*/ 491445 w 512749"/>
                <a:gd name="connsiteY13" fmla="*/ 166494 h 536001"/>
                <a:gd name="connsiteX14" fmla="*/ 442762 w 512749"/>
                <a:gd name="connsiteY14" fmla="*/ 1394 h 53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2749" h="536001">
                  <a:moveTo>
                    <a:pt x="442762" y="1394"/>
                  </a:moveTo>
                  <a:cubicBezTo>
                    <a:pt x="442057" y="-11306"/>
                    <a:pt x="475570" y="66305"/>
                    <a:pt x="487212" y="90294"/>
                  </a:cubicBezTo>
                  <a:cubicBezTo>
                    <a:pt x="498854" y="114283"/>
                    <a:pt x="514376" y="118516"/>
                    <a:pt x="512612" y="145327"/>
                  </a:cubicBezTo>
                  <a:cubicBezTo>
                    <a:pt x="510848" y="172138"/>
                    <a:pt x="496385" y="214825"/>
                    <a:pt x="476629" y="251161"/>
                  </a:cubicBezTo>
                  <a:cubicBezTo>
                    <a:pt x="456874" y="287497"/>
                    <a:pt x="421596" y="331594"/>
                    <a:pt x="394079" y="363344"/>
                  </a:cubicBezTo>
                  <a:cubicBezTo>
                    <a:pt x="366562" y="395094"/>
                    <a:pt x="358448" y="418731"/>
                    <a:pt x="311529" y="441661"/>
                  </a:cubicBezTo>
                  <a:cubicBezTo>
                    <a:pt x="264609" y="464592"/>
                    <a:pt x="158776" y="485405"/>
                    <a:pt x="112562" y="500927"/>
                  </a:cubicBezTo>
                  <a:cubicBezTo>
                    <a:pt x="66348" y="516449"/>
                    <a:pt x="52237" y="530208"/>
                    <a:pt x="34245" y="534794"/>
                  </a:cubicBezTo>
                  <a:cubicBezTo>
                    <a:pt x="16253" y="539380"/>
                    <a:pt x="-10910" y="529502"/>
                    <a:pt x="4612" y="528444"/>
                  </a:cubicBezTo>
                  <a:cubicBezTo>
                    <a:pt x="20134" y="527386"/>
                    <a:pt x="89984" y="533383"/>
                    <a:pt x="127379" y="528444"/>
                  </a:cubicBezTo>
                  <a:cubicBezTo>
                    <a:pt x="164773" y="523505"/>
                    <a:pt x="196876" y="513981"/>
                    <a:pt x="228979" y="498811"/>
                  </a:cubicBezTo>
                  <a:cubicBezTo>
                    <a:pt x="261082" y="483642"/>
                    <a:pt x="284364" y="471999"/>
                    <a:pt x="319995" y="437427"/>
                  </a:cubicBezTo>
                  <a:cubicBezTo>
                    <a:pt x="355625" y="402855"/>
                    <a:pt x="414187" y="336533"/>
                    <a:pt x="442762" y="291377"/>
                  </a:cubicBezTo>
                  <a:cubicBezTo>
                    <a:pt x="471337" y="246222"/>
                    <a:pt x="490387" y="209886"/>
                    <a:pt x="491445" y="166494"/>
                  </a:cubicBezTo>
                  <a:cubicBezTo>
                    <a:pt x="492503" y="123102"/>
                    <a:pt x="443467" y="14094"/>
                    <a:pt x="442762" y="13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DA9D87D5-9FBC-4502-960B-22DDABEEEF3A}"/>
                </a:ext>
              </a:extLst>
            </p:cNvPr>
            <p:cNvSpPr/>
            <p:nvPr/>
          </p:nvSpPr>
          <p:spPr>
            <a:xfrm>
              <a:off x="7744832" y="9495767"/>
              <a:ext cx="551838" cy="966224"/>
            </a:xfrm>
            <a:custGeom>
              <a:avLst/>
              <a:gdLst>
                <a:gd name="connsiteX0" fmla="*/ 51 w 551838"/>
                <a:gd name="connsiteY0" fmla="*/ 1716 h 966224"/>
                <a:gd name="connsiteX1" fmla="*/ 116468 w 551838"/>
                <a:gd name="connsiteY1" fmla="*/ 118133 h 966224"/>
                <a:gd name="connsiteX2" fmla="*/ 332368 w 551838"/>
                <a:gd name="connsiteY2" fmla="*/ 516066 h 966224"/>
                <a:gd name="connsiteX3" fmla="*/ 429735 w 551838"/>
                <a:gd name="connsiteY3" fmla="*/ 763716 h 966224"/>
                <a:gd name="connsiteX4" fmla="*/ 550385 w 551838"/>
                <a:gd name="connsiteY4" fmla="*/ 964800 h 966224"/>
                <a:gd name="connsiteX5" fmla="*/ 493235 w 551838"/>
                <a:gd name="connsiteY5" fmla="*/ 848383 h 966224"/>
                <a:gd name="connsiteX6" fmla="*/ 444551 w 551838"/>
                <a:gd name="connsiteY6" fmla="*/ 748900 h 966224"/>
                <a:gd name="connsiteX7" fmla="*/ 313318 w 551838"/>
                <a:gd name="connsiteY7" fmla="*/ 444100 h 966224"/>
                <a:gd name="connsiteX8" fmla="*/ 196901 w 551838"/>
                <a:gd name="connsiteY8" fmla="*/ 295933 h 966224"/>
                <a:gd name="connsiteX9" fmla="*/ 129168 w 551838"/>
                <a:gd name="connsiteY9" fmla="*/ 183750 h 966224"/>
                <a:gd name="connsiteX10" fmla="*/ 51 w 551838"/>
                <a:gd name="connsiteY10" fmla="*/ 1716 h 96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838" h="966224">
                  <a:moveTo>
                    <a:pt x="51" y="1716"/>
                  </a:moveTo>
                  <a:cubicBezTo>
                    <a:pt x="-2066" y="-9220"/>
                    <a:pt x="61082" y="32408"/>
                    <a:pt x="116468" y="118133"/>
                  </a:cubicBezTo>
                  <a:cubicBezTo>
                    <a:pt x="171854" y="203858"/>
                    <a:pt x="280157" y="408469"/>
                    <a:pt x="332368" y="516066"/>
                  </a:cubicBezTo>
                  <a:cubicBezTo>
                    <a:pt x="384579" y="623663"/>
                    <a:pt x="393399" y="688927"/>
                    <a:pt x="429735" y="763716"/>
                  </a:cubicBezTo>
                  <a:cubicBezTo>
                    <a:pt x="466071" y="838505"/>
                    <a:pt x="539802" y="950689"/>
                    <a:pt x="550385" y="964800"/>
                  </a:cubicBezTo>
                  <a:cubicBezTo>
                    <a:pt x="560968" y="978911"/>
                    <a:pt x="510874" y="884366"/>
                    <a:pt x="493235" y="848383"/>
                  </a:cubicBezTo>
                  <a:cubicBezTo>
                    <a:pt x="475596" y="812400"/>
                    <a:pt x="474537" y="816281"/>
                    <a:pt x="444551" y="748900"/>
                  </a:cubicBezTo>
                  <a:cubicBezTo>
                    <a:pt x="414565" y="681520"/>
                    <a:pt x="354593" y="519595"/>
                    <a:pt x="313318" y="444100"/>
                  </a:cubicBezTo>
                  <a:cubicBezTo>
                    <a:pt x="272043" y="368606"/>
                    <a:pt x="227593" y="339325"/>
                    <a:pt x="196901" y="295933"/>
                  </a:cubicBezTo>
                  <a:cubicBezTo>
                    <a:pt x="166209" y="252541"/>
                    <a:pt x="158801" y="229258"/>
                    <a:pt x="129168" y="183750"/>
                  </a:cubicBezTo>
                  <a:cubicBezTo>
                    <a:pt x="99535" y="138242"/>
                    <a:pt x="2168" y="12652"/>
                    <a:pt x="51" y="17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FC8CF232-FD9D-484B-BDA5-8601FAFA341F}"/>
                </a:ext>
              </a:extLst>
            </p:cNvPr>
            <p:cNvSpPr/>
            <p:nvPr/>
          </p:nvSpPr>
          <p:spPr>
            <a:xfrm>
              <a:off x="7257500" y="10000989"/>
              <a:ext cx="322504" cy="818524"/>
            </a:xfrm>
            <a:custGeom>
              <a:avLst/>
              <a:gdLst>
                <a:gd name="connsiteX0" fmla="*/ 4783 w 322504"/>
                <a:gd name="connsiteY0" fmla="*/ 261 h 818524"/>
                <a:gd name="connsiteX1" fmla="*/ 21717 w 322504"/>
                <a:gd name="connsiteY1" fmla="*/ 84928 h 818524"/>
                <a:gd name="connsiteX2" fmla="*/ 76750 w 322504"/>
                <a:gd name="connsiteY2" fmla="*/ 139961 h 818524"/>
                <a:gd name="connsiteX3" fmla="*/ 157183 w 322504"/>
                <a:gd name="connsiteY3" fmla="*/ 383378 h 818524"/>
                <a:gd name="connsiteX4" fmla="*/ 265133 w 322504"/>
                <a:gd name="connsiteY4" fmla="*/ 686061 h 818524"/>
                <a:gd name="connsiteX5" fmla="*/ 322283 w 322504"/>
                <a:gd name="connsiteY5" fmla="*/ 817294 h 818524"/>
                <a:gd name="connsiteX6" fmla="*/ 282067 w 322504"/>
                <a:gd name="connsiteY6" fmla="*/ 741094 h 818524"/>
                <a:gd name="connsiteX7" fmla="*/ 212217 w 322504"/>
                <a:gd name="connsiteY7" fmla="*/ 567528 h 818524"/>
                <a:gd name="connsiteX8" fmla="*/ 100033 w 322504"/>
                <a:gd name="connsiteY8" fmla="*/ 279661 h 818524"/>
                <a:gd name="connsiteX9" fmla="*/ 83100 w 322504"/>
                <a:gd name="connsiteY9" fmla="*/ 175944 h 818524"/>
                <a:gd name="connsiteX10" fmla="*/ 30183 w 322504"/>
                <a:gd name="connsiteY10" fmla="*/ 99744 h 818524"/>
                <a:gd name="connsiteX11" fmla="*/ 2667 w 322504"/>
                <a:gd name="connsiteY11" fmla="*/ 59528 h 818524"/>
                <a:gd name="connsiteX12" fmla="*/ 4783 w 322504"/>
                <a:gd name="connsiteY12" fmla="*/ 261 h 81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04" h="818524">
                  <a:moveTo>
                    <a:pt x="4783" y="261"/>
                  </a:moveTo>
                  <a:cubicBezTo>
                    <a:pt x="7958" y="4494"/>
                    <a:pt x="9723" y="61645"/>
                    <a:pt x="21717" y="84928"/>
                  </a:cubicBezTo>
                  <a:cubicBezTo>
                    <a:pt x="33711" y="108211"/>
                    <a:pt x="54172" y="90219"/>
                    <a:pt x="76750" y="139961"/>
                  </a:cubicBezTo>
                  <a:cubicBezTo>
                    <a:pt x="99328" y="189703"/>
                    <a:pt x="125786" y="292361"/>
                    <a:pt x="157183" y="383378"/>
                  </a:cubicBezTo>
                  <a:cubicBezTo>
                    <a:pt x="188580" y="474395"/>
                    <a:pt x="237616" y="613742"/>
                    <a:pt x="265133" y="686061"/>
                  </a:cubicBezTo>
                  <a:cubicBezTo>
                    <a:pt x="292650" y="758380"/>
                    <a:pt x="319461" y="808122"/>
                    <a:pt x="322283" y="817294"/>
                  </a:cubicBezTo>
                  <a:cubicBezTo>
                    <a:pt x="325105" y="826466"/>
                    <a:pt x="300411" y="782721"/>
                    <a:pt x="282067" y="741094"/>
                  </a:cubicBezTo>
                  <a:cubicBezTo>
                    <a:pt x="263723" y="699467"/>
                    <a:pt x="242556" y="644433"/>
                    <a:pt x="212217" y="567528"/>
                  </a:cubicBezTo>
                  <a:cubicBezTo>
                    <a:pt x="181878" y="490623"/>
                    <a:pt x="121552" y="344925"/>
                    <a:pt x="100033" y="279661"/>
                  </a:cubicBezTo>
                  <a:cubicBezTo>
                    <a:pt x="78514" y="214397"/>
                    <a:pt x="94742" y="205930"/>
                    <a:pt x="83100" y="175944"/>
                  </a:cubicBezTo>
                  <a:cubicBezTo>
                    <a:pt x="71458" y="145958"/>
                    <a:pt x="43589" y="119147"/>
                    <a:pt x="30183" y="99744"/>
                  </a:cubicBezTo>
                  <a:cubicBezTo>
                    <a:pt x="16778" y="80341"/>
                    <a:pt x="8311" y="74697"/>
                    <a:pt x="2667" y="59528"/>
                  </a:cubicBezTo>
                  <a:cubicBezTo>
                    <a:pt x="-2977" y="44359"/>
                    <a:pt x="1608" y="-3972"/>
                    <a:pt x="4783" y="2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10991F4B-D164-4ACB-9E15-34FB647F02AE}"/>
                </a:ext>
              </a:extLst>
            </p:cNvPr>
            <p:cNvSpPr/>
            <p:nvPr/>
          </p:nvSpPr>
          <p:spPr>
            <a:xfrm>
              <a:off x="7550147" y="10458435"/>
              <a:ext cx="761373" cy="351636"/>
            </a:xfrm>
            <a:custGeom>
              <a:avLst/>
              <a:gdLst>
                <a:gd name="connsiteX0" fmla="*/ 3 w 761373"/>
                <a:gd name="connsiteY0" fmla="*/ 328098 h 351636"/>
                <a:gd name="connsiteX1" fmla="*/ 65620 w 761373"/>
                <a:gd name="connsiteY1" fmla="*/ 349265 h 351636"/>
                <a:gd name="connsiteX2" fmla="*/ 245536 w 761373"/>
                <a:gd name="connsiteY2" fmla="*/ 262482 h 351636"/>
                <a:gd name="connsiteX3" fmla="*/ 579970 w 761373"/>
                <a:gd name="connsiteY3" fmla="*/ 131248 h 351636"/>
                <a:gd name="connsiteX4" fmla="*/ 730253 w 761373"/>
                <a:gd name="connsiteY4" fmla="*/ 52932 h 351636"/>
                <a:gd name="connsiteX5" fmla="*/ 757770 w 761373"/>
                <a:gd name="connsiteY5" fmla="*/ 15 h 351636"/>
                <a:gd name="connsiteX6" fmla="*/ 677336 w 761373"/>
                <a:gd name="connsiteY6" fmla="*/ 48698 h 351636"/>
                <a:gd name="connsiteX7" fmla="*/ 516470 w 761373"/>
                <a:gd name="connsiteY7" fmla="*/ 152415 h 351636"/>
                <a:gd name="connsiteX8" fmla="*/ 222253 w 761373"/>
                <a:gd name="connsiteY8" fmla="*/ 234965 h 351636"/>
                <a:gd name="connsiteX9" fmla="*/ 63503 w 761373"/>
                <a:gd name="connsiteY9" fmla="*/ 338682 h 351636"/>
                <a:gd name="connsiteX10" fmla="*/ 3 w 761373"/>
                <a:gd name="connsiteY10" fmla="*/ 328098 h 3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1373" h="351636">
                  <a:moveTo>
                    <a:pt x="3" y="328098"/>
                  </a:moveTo>
                  <a:cubicBezTo>
                    <a:pt x="356" y="329862"/>
                    <a:pt x="24698" y="360201"/>
                    <a:pt x="65620" y="349265"/>
                  </a:cubicBezTo>
                  <a:cubicBezTo>
                    <a:pt x="106542" y="338329"/>
                    <a:pt x="159811" y="298818"/>
                    <a:pt x="245536" y="262482"/>
                  </a:cubicBezTo>
                  <a:cubicBezTo>
                    <a:pt x="331261" y="226146"/>
                    <a:pt x="499184" y="166173"/>
                    <a:pt x="579970" y="131248"/>
                  </a:cubicBezTo>
                  <a:cubicBezTo>
                    <a:pt x="660756" y="96323"/>
                    <a:pt x="700620" y="74804"/>
                    <a:pt x="730253" y="52932"/>
                  </a:cubicBezTo>
                  <a:cubicBezTo>
                    <a:pt x="759886" y="31060"/>
                    <a:pt x="766590" y="721"/>
                    <a:pt x="757770" y="15"/>
                  </a:cubicBezTo>
                  <a:cubicBezTo>
                    <a:pt x="748950" y="-691"/>
                    <a:pt x="717553" y="23298"/>
                    <a:pt x="677336" y="48698"/>
                  </a:cubicBezTo>
                  <a:cubicBezTo>
                    <a:pt x="637119" y="74098"/>
                    <a:pt x="592317" y="121370"/>
                    <a:pt x="516470" y="152415"/>
                  </a:cubicBezTo>
                  <a:cubicBezTo>
                    <a:pt x="440623" y="183459"/>
                    <a:pt x="297747" y="203921"/>
                    <a:pt x="222253" y="234965"/>
                  </a:cubicBezTo>
                  <a:cubicBezTo>
                    <a:pt x="146759" y="266009"/>
                    <a:pt x="98075" y="321749"/>
                    <a:pt x="63503" y="338682"/>
                  </a:cubicBezTo>
                  <a:cubicBezTo>
                    <a:pt x="28931" y="355615"/>
                    <a:pt x="-350" y="326334"/>
                    <a:pt x="3" y="3280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975E2859-ED9C-4B7B-8D4D-0C74A7AF3FAA}"/>
                </a:ext>
              </a:extLst>
            </p:cNvPr>
            <p:cNvSpPr/>
            <p:nvPr/>
          </p:nvSpPr>
          <p:spPr>
            <a:xfrm>
              <a:off x="7604205" y="10812828"/>
              <a:ext cx="585433" cy="1300124"/>
            </a:xfrm>
            <a:custGeom>
              <a:avLst/>
              <a:gdLst>
                <a:gd name="connsiteX0" fmla="*/ 3095 w 585433"/>
                <a:gd name="connsiteY0" fmla="*/ 3339 h 1300124"/>
                <a:gd name="connsiteX1" fmla="*/ 227462 w 585433"/>
                <a:gd name="connsiteY1" fmla="*/ 337772 h 1300124"/>
                <a:gd name="connsiteX2" fmla="*/ 424312 w 585433"/>
                <a:gd name="connsiteY2" fmla="*/ 809789 h 1300124"/>
                <a:gd name="connsiteX3" fmla="*/ 578828 w 585433"/>
                <a:gd name="connsiteY3" fmla="*/ 1281805 h 1300124"/>
                <a:gd name="connsiteX4" fmla="*/ 547078 w 585433"/>
                <a:gd name="connsiteY4" fmla="*/ 1186555 h 1300124"/>
                <a:gd name="connsiteX5" fmla="*/ 456062 w 585433"/>
                <a:gd name="connsiteY5" fmla="*/ 1025689 h 1300124"/>
                <a:gd name="connsiteX6" fmla="*/ 377745 w 585433"/>
                <a:gd name="connsiteY6" fmla="*/ 710305 h 1300124"/>
                <a:gd name="connsiteX7" fmla="*/ 367162 w 585433"/>
                <a:gd name="connsiteY7" fmla="*/ 572722 h 1300124"/>
                <a:gd name="connsiteX8" fmla="*/ 274028 w 585433"/>
                <a:gd name="connsiteY8" fmla="*/ 371639 h 1300124"/>
                <a:gd name="connsiteX9" fmla="*/ 45428 w 585433"/>
                <a:gd name="connsiteY9" fmla="*/ 58372 h 1300124"/>
                <a:gd name="connsiteX10" fmla="*/ 94112 w 585433"/>
                <a:gd name="connsiteY10" fmla="*/ 159972 h 1300124"/>
                <a:gd name="connsiteX11" fmla="*/ 3095 w 585433"/>
                <a:gd name="connsiteY11" fmla="*/ 3339 h 130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5433" h="1300124">
                  <a:moveTo>
                    <a:pt x="3095" y="3339"/>
                  </a:moveTo>
                  <a:cubicBezTo>
                    <a:pt x="25320" y="32972"/>
                    <a:pt x="157259" y="203364"/>
                    <a:pt x="227462" y="337772"/>
                  </a:cubicBezTo>
                  <a:cubicBezTo>
                    <a:pt x="297665" y="472180"/>
                    <a:pt x="365751" y="652450"/>
                    <a:pt x="424312" y="809789"/>
                  </a:cubicBezTo>
                  <a:cubicBezTo>
                    <a:pt x="482873" y="967128"/>
                    <a:pt x="558367" y="1219011"/>
                    <a:pt x="578828" y="1281805"/>
                  </a:cubicBezTo>
                  <a:cubicBezTo>
                    <a:pt x="599289" y="1344599"/>
                    <a:pt x="567539" y="1229241"/>
                    <a:pt x="547078" y="1186555"/>
                  </a:cubicBezTo>
                  <a:cubicBezTo>
                    <a:pt x="526617" y="1143869"/>
                    <a:pt x="484284" y="1105064"/>
                    <a:pt x="456062" y="1025689"/>
                  </a:cubicBezTo>
                  <a:cubicBezTo>
                    <a:pt x="427840" y="946314"/>
                    <a:pt x="392562" y="785800"/>
                    <a:pt x="377745" y="710305"/>
                  </a:cubicBezTo>
                  <a:cubicBezTo>
                    <a:pt x="362928" y="634811"/>
                    <a:pt x="384448" y="629166"/>
                    <a:pt x="367162" y="572722"/>
                  </a:cubicBezTo>
                  <a:cubicBezTo>
                    <a:pt x="349876" y="516278"/>
                    <a:pt x="327650" y="457364"/>
                    <a:pt x="274028" y="371639"/>
                  </a:cubicBezTo>
                  <a:cubicBezTo>
                    <a:pt x="220406" y="285914"/>
                    <a:pt x="75414" y="93650"/>
                    <a:pt x="45428" y="58372"/>
                  </a:cubicBezTo>
                  <a:cubicBezTo>
                    <a:pt x="15442" y="23094"/>
                    <a:pt x="102931" y="169144"/>
                    <a:pt x="94112" y="159972"/>
                  </a:cubicBezTo>
                  <a:cubicBezTo>
                    <a:pt x="85293" y="150800"/>
                    <a:pt x="-19130" y="-26294"/>
                    <a:pt x="3095" y="33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DFF72422-17BC-4ED2-951F-5CA015A50975}"/>
                </a:ext>
              </a:extLst>
            </p:cNvPr>
            <p:cNvSpPr/>
            <p:nvPr/>
          </p:nvSpPr>
          <p:spPr>
            <a:xfrm>
              <a:off x="8058570" y="11992920"/>
              <a:ext cx="158465" cy="806382"/>
            </a:xfrm>
            <a:custGeom>
              <a:avLst/>
              <a:gdLst>
                <a:gd name="connsiteX0" fmla="*/ 94830 w 158465"/>
                <a:gd name="connsiteY0" fmla="*/ 113 h 806382"/>
                <a:gd name="connsiteX1" fmla="*/ 156213 w 158465"/>
                <a:gd name="connsiteY1" fmla="*/ 268930 h 806382"/>
                <a:gd name="connsiteX2" fmla="*/ 141397 w 158465"/>
                <a:gd name="connsiteY2" fmla="*/ 425563 h 806382"/>
                <a:gd name="connsiteX3" fmla="*/ 105413 w 158465"/>
                <a:gd name="connsiteY3" fmla="*/ 537747 h 806382"/>
                <a:gd name="connsiteX4" fmla="*/ 56730 w 158465"/>
                <a:gd name="connsiteY4" fmla="*/ 611830 h 806382"/>
                <a:gd name="connsiteX5" fmla="*/ 41913 w 158465"/>
                <a:gd name="connsiteY5" fmla="*/ 715547 h 806382"/>
                <a:gd name="connsiteX6" fmla="*/ 3813 w 158465"/>
                <a:gd name="connsiteY6" fmla="*/ 804447 h 806382"/>
                <a:gd name="connsiteX7" fmla="*/ 8047 w 158465"/>
                <a:gd name="connsiteY7" fmla="*/ 762113 h 806382"/>
                <a:gd name="connsiteX8" fmla="*/ 63080 w 158465"/>
                <a:gd name="connsiteY8" fmla="*/ 599130 h 806382"/>
                <a:gd name="connsiteX9" fmla="*/ 109647 w 158465"/>
                <a:gd name="connsiteY9" fmla="*/ 503880 h 806382"/>
                <a:gd name="connsiteX10" fmla="*/ 141397 w 158465"/>
                <a:gd name="connsiteY10" fmla="*/ 340897 h 806382"/>
                <a:gd name="connsiteX11" fmla="*/ 120230 w 158465"/>
                <a:gd name="connsiteY11" fmla="*/ 237180 h 806382"/>
                <a:gd name="connsiteX12" fmla="*/ 94830 w 158465"/>
                <a:gd name="connsiteY12" fmla="*/ 113 h 80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465" h="806382">
                  <a:moveTo>
                    <a:pt x="94830" y="113"/>
                  </a:moveTo>
                  <a:cubicBezTo>
                    <a:pt x="100827" y="5405"/>
                    <a:pt x="148452" y="198022"/>
                    <a:pt x="156213" y="268930"/>
                  </a:cubicBezTo>
                  <a:cubicBezTo>
                    <a:pt x="163974" y="339838"/>
                    <a:pt x="149864" y="380760"/>
                    <a:pt x="141397" y="425563"/>
                  </a:cubicBezTo>
                  <a:cubicBezTo>
                    <a:pt x="132930" y="470366"/>
                    <a:pt x="119524" y="506703"/>
                    <a:pt x="105413" y="537747"/>
                  </a:cubicBezTo>
                  <a:cubicBezTo>
                    <a:pt x="91302" y="568792"/>
                    <a:pt x="67313" y="582197"/>
                    <a:pt x="56730" y="611830"/>
                  </a:cubicBezTo>
                  <a:cubicBezTo>
                    <a:pt x="46147" y="641463"/>
                    <a:pt x="50732" y="683444"/>
                    <a:pt x="41913" y="715547"/>
                  </a:cubicBezTo>
                  <a:cubicBezTo>
                    <a:pt x="33094" y="747650"/>
                    <a:pt x="9457" y="796686"/>
                    <a:pt x="3813" y="804447"/>
                  </a:cubicBezTo>
                  <a:cubicBezTo>
                    <a:pt x="-1831" y="812208"/>
                    <a:pt x="-1831" y="796333"/>
                    <a:pt x="8047" y="762113"/>
                  </a:cubicBezTo>
                  <a:cubicBezTo>
                    <a:pt x="17925" y="727894"/>
                    <a:pt x="46147" y="642169"/>
                    <a:pt x="63080" y="599130"/>
                  </a:cubicBezTo>
                  <a:cubicBezTo>
                    <a:pt x="80013" y="556091"/>
                    <a:pt x="96594" y="546919"/>
                    <a:pt x="109647" y="503880"/>
                  </a:cubicBezTo>
                  <a:cubicBezTo>
                    <a:pt x="122700" y="460841"/>
                    <a:pt x="139633" y="385347"/>
                    <a:pt x="141397" y="340897"/>
                  </a:cubicBezTo>
                  <a:cubicBezTo>
                    <a:pt x="143161" y="296447"/>
                    <a:pt x="129402" y="297858"/>
                    <a:pt x="120230" y="237180"/>
                  </a:cubicBezTo>
                  <a:cubicBezTo>
                    <a:pt x="111058" y="176502"/>
                    <a:pt x="88833" y="-5179"/>
                    <a:pt x="94830" y="1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6F3C6103-5E38-4095-A545-5CE4439AFC54}"/>
                </a:ext>
              </a:extLst>
            </p:cNvPr>
            <p:cNvSpPr/>
            <p:nvPr/>
          </p:nvSpPr>
          <p:spPr>
            <a:xfrm>
              <a:off x="8267980" y="10471432"/>
              <a:ext cx="362351" cy="1374446"/>
            </a:xfrm>
            <a:custGeom>
              <a:avLst/>
              <a:gdLst>
                <a:gd name="connsiteX0" fmla="*/ 8187 w 362351"/>
                <a:gd name="connsiteY0" fmla="*/ 42051 h 1374446"/>
                <a:gd name="connsiteX1" fmla="*/ 277003 w 362351"/>
                <a:gd name="connsiteY1" fmla="*/ 992435 h 1374446"/>
                <a:gd name="connsiteX2" fmla="*/ 359553 w 362351"/>
                <a:gd name="connsiteY2" fmla="*/ 1364968 h 1374446"/>
                <a:gd name="connsiteX3" fmla="*/ 332037 w 362351"/>
                <a:gd name="connsiteY3" fmla="*/ 1231618 h 1374446"/>
                <a:gd name="connsiteX4" fmla="*/ 226203 w 362351"/>
                <a:gd name="connsiteY4" fmla="*/ 888718 h 1374446"/>
                <a:gd name="connsiteX5" fmla="*/ 173287 w 362351"/>
                <a:gd name="connsiteY5" fmla="*/ 533118 h 1374446"/>
                <a:gd name="connsiteX6" fmla="*/ 78037 w 362351"/>
                <a:gd name="connsiteY6" fmla="*/ 205035 h 1374446"/>
                <a:gd name="connsiteX7" fmla="*/ 8187 w 362351"/>
                <a:gd name="connsiteY7" fmla="*/ 42051 h 137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351" h="1374446">
                  <a:moveTo>
                    <a:pt x="8187" y="42051"/>
                  </a:moveTo>
                  <a:cubicBezTo>
                    <a:pt x="41348" y="173284"/>
                    <a:pt x="218442" y="771949"/>
                    <a:pt x="277003" y="992435"/>
                  </a:cubicBezTo>
                  <a:cubicBezTo>
                    <a:pt x="335564" y="1212921"/>
                    <a:pt x="350381" y="1325104"/>
                    <a:pt x="359553" y="1364968"/>
                  </a:cubicBezTo>
                  <a:cubicBezTo>
                    <a:pt x="368725" y="1404832"/>
                    <a:pt x="354262" y="1310993"/>
                    <a:pt x="332037" y="1231618"/>
                  </a:cubicBezTo>
                  <a:cubicBezTo>
                    <a:pt x="309812" y="1152243"/>
                    <a:pt x="252661" y="1005135"/>
                    <a:pt x="226203" y="888718"/>
                  </a:cubicBezTo>
                  <a:cubicBezTo>
                    <a:pt x="199745" y="772301"/>
                    <a:pt x="197981" y="647065"/>
                    <a:pt x="173287" y="533118"/>
                  </a:cubicBezTo>
                  <a:cubicBezTo>
                    <a:pt x="148593" y="419171"/>
                    <a:pt x="104495" y="288996"/>
                    <a:pt x="78037" y="205035"/>
                  </a:cubicBezTo>
                  <a:cubicBezTo>
                    <a:pt x="51579" y="121074"/>
                    <a:pt x="-24974" y="-89182"/>
                    <a:pt x="8187" y="420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FB1A396A-77BE-4BBA-9937-A4EC4FBC0817}"/>
                </a:ext>
              </a:extLst>
            </p:cNvPr>
            <p:cNvSpPr/>
            <p:nvPr/>
          </p:nvSpPr>
          <p:spPr>
            <a:xfrm>
              <a:off x="8597101" y="11684477"/>
              <a:ext cx="275966" cy="1100191"/>
            </a:xfrm>
            <a:custGeom>
              <a:avLst/>
              <a:gdLst>
                <a:gd name="connsiteX0" fmla="*/ 5032 w 275966"/>
                <a:gd name="connsiteY0" fmla="*/ 3756 h 1100191"/>
                <a:gd name="connsiteX1" fmla="*/ 119332 w 275966"/>
                <a:gd name="connsiteY1" fmla="*/ 355123 h 1100191"/>
                <a:gd name="connsiteX2" fmla="*/ 136266 w 275966"/>
                <a:gd name="connsiteY2" fmla="*/ 571023 h 1100191"/>
                <a:gd name="connsiteX3" fmla="*/ 157432 w 275966"/>
                <a:gd name="connsiteY3" fmla="*/ 841956 h 1100191"/>
                <a:gd name="connsiteX4" fmla="*/ 237866 w 275966"/>
                <a:gd name="connsiteY4" fmla="*/ 962606 h 1100191"/>
                <a:gd name="connsiteX5" fmla="*/ 275966 w 275966"/>
                <a:gd name="connsiteY5" fmla="*/ 1100190 h 1100191"/>
                <a:gd name="connsiteX6" fmla="*/ 237866 w 275966"/>
                <a:gd name="connsiteY6" fmla="*/ 964723 h 1100191"/>
                <a:gd name="connsiteX7" fmla="*/ 182832 w 275966"/>
                <a:gd name="connsiteY7" fmla="*/ 761523 h 1100191"/>
                <a:gd name="connsiteX8" fmla="*/ 157432 w 275966"/>
                <a:gd name="connsiteY8" fmla="*/ 537156 h 1100191"/>
                <a:gd name="connsiteX9" fmla="*/ 123566 w 275966"/>
                <a:gd name="connsiteY9" fmla="*/ 384756 h 1100191"/>
                <a:gd name="connsiteX10" fmla="*/ 32549 w 275966"/>
                <a:gd name="connsiteY10" fmla="*/ 181556 h 1100191"/>
                <a:gd name="connsiteX11" fmla="*/ 5032 w 275966"/>
                <a:gd name="connsiteY11" fmla="*/ 3756 h 110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66" h="1100191">
                  <a:moveTo>
                    <a:pt x="5032" y="3756"/>
                  </a:moveTo>
                  <a:cubicBezTo>
                    <a:pt x="19496" y="32684"/>
                    <a:pt x="97460" y="260579"/>
                    <a:pt x="119332" y="355123"/>
                  </a:cubicBezTo>
                  <a:cubicBezTo>
                    <a:pt x="141204" y="449668"/>
                    <a:pt x="129916" y="489884"/>
                    <a:pt x="136266" y="571023"/>
                  </a:cubicBezTo>
                  <a:cubicBezTo>
                    <a:pt x="142616" y="652162"/>
                    <a:pt x="140499" y="776692"/>
                    <a:pt x="157432" y="841956"/>
                  </a:cubicBezTo>
                  <a:cubicBezTo>
                    <a:pt x="174365" y="907220"/>
                    <a:pt x="218110" y="919567"/>
                    <a:pt x="237866" y="962606"/>
                  </a:cubicBezTo>
                  <a:cubicBezTo>
                    <a:pt x="257622" y="1005645"/>
                    <a:pt x="275966" y="1099837"/>
                    <a:pt x="275966" y="1100190"/>
                  </a:cubicBezTo>
                  <a:cubicBezTo>
                    <a:pt x="275966" y="1100543"/>
                    <a:pt x="253388" y="1021167"/>
                    <a:pt x="237866" y="964723"/>
                  </a:cubicBezTo>
                  <a:cubicBezTo>
                    <a:pt x="222344" y="908279"/>
                    <a:pt x="196238" y="832784"/>
                    <a:pt x="182832" y="761523"/>
                  </a:cubicBezTo>
                  <a:cubicBezTo>
                    <a:pt x="169426" y="690262"/>
                    <a:pt x="167310" y="599950"/>
                    <a:pt x="157432" y="537156"/>
                  </a:cubicBezTo>
                  <a:cubicBezTo>
                    <a:pt x="147554" y="474362"/>
                    <a:pt x="144380" y="444023"/>
                    <a:pt x="123566" y="384756"/>
                  </a:cubicBezTo>
                  <a:cubicBezTo>
                    <a:pt x="102752" y="325489"/>
                    <a:pt x="55480" y="242587"/>
                    <a:pt x="32549" y="181556"/>
                  </a:cubicBezTo>
                  <a:cubicBezTo>
                    <a:pt x="9618" y="120526"/>
                    <a:pt x="-9432" y="-25172"/>
                    <a:pt x="5032" y="37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EDC74A9E-87B5-404B-A6BE-526FB45D9A83}"/>
                </a:ext>
              </a:extLst>
            </p:cNvPr>
            <p:cNvSpPr/>
            <p:nvPr/>
          </p:nvSpPr>
          <p:spPr>
            <a:xfrm>
              <a:off x="8218836" y="10701913"/>
              <a:ext cx="111072" cy="658437"/>
            </a:xfrm>
            <a:custGeom>
              <a:avLst/>
              <a:gdLst>
                <a:gd name="connsiteX0" fmla="*/ 1239 w 111072"/>
                <a:gd name="connsiteY0" fmla="*/ 4187 h 658437"/>
                <a:gd name="connsiteX1" fmla="*/ 106014 w 111072"/>
                <a:gd name="connsiteY1" fmla="*/ 455037 h 658437"/>
                <a:gd name="connsiteX2" fmla="*/ 36164 w 111072"/>
                <a:gd name="connsiteY2" fmla="*/ 658237 h 658437"/>
                <a:gd name="connsiteX3" fmla="*/ 106014 w 111072"/>
                <a:gd name="connsiteY3" fmla="*/ 489962 h 658437"/>
                <a:gd name="connsiteX4" fmla="*/ 99664 w 111072"/>
                <a:gd name="connsiteY4" fmla="*/ 347087 h 658437"/>
                <a:gd name="connsiteX5" fmla="*/ 52039 w 111072"/>
                <a:gd name="connsiteY5" fmla="*/ 235962 h 658437"/>
                <a:gd name="connsiteX6" fmla="*/ 1239 w 111072"/>
                <a:gd name="connsiteY6" fmla="*/ 4187 h 65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072" h="658437">
                  <a:moveTo>
                    <a:pt x="1239" y="4187"/>
                  </a:moveTo>
                  <a:cubicBezTo>
                    <a:pt x="10235" y="40699"/>
                    <a:pt x="100193" y="346029"/>
                    <a:pt x="106014" y="455037"/>
                  </a:cubicBezTo>
                  <a:cubicBezTo>
                    <a:pt x="111835" y="564045"/>
                    <a:pt x="36164" y="652416"/>
                    <a:pt x="36164" y="658237"/>
                  </a:cubicBezTo>
                  <a:cubicBezTo>
                    <a:pt x="36164" y="664058"/>
                    <a:pt x="95431" y="541820"/>
                    <a:pt x="106014" y="489962"/>
                  </a:cubicBezTo>
                  <a:cubicBezTo>
                    <a:pt x="116597" y="438104"/>
                    <a:pt x="108660" y="389420"/>
                    <a:pt x="99664" y="347087"/>
                  </a:cubicBezTo>
                  <a:cubicBezTo>
                    <a:pt x="90668" y="304754"/>
                    <a:pt x="69502" y="291525"/>
                    <a:pt x="52039" y="235962"/>
                  </a:cubicBezTo>
                  <a:cubicBezTo>
                    <a:pt x="34576" y="180399"/>
                    <a:pt x="-7757" y="-32325"/>
                    <a:pt x="1239" y="41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6CD1A480-8A9F-4A66-B591-37EDB6C1CFCC}"/>
                </a:ext>
              </a:extLst>
            </p:cNvPr>
            <p:cNvSpPr/>
            <p:nvPr/>
          </p:nvSpPr>
          <p:spPr>
            <a:xfrm>
              <a:off x="8168995" y="10695200"/>
              <a:ext cx="199843" cy="963981"/>
            </a:xfrm>
            <a:custGeom>
              <a:avLst/>
              <a:gdLst>
                <a:gd name="connsiteX0" fmla="*/ 280 w 199843"/>
                <a:gd name="connsiteY0" fmla="*/ 1375 h 963981"/>
                <a:gd name="connsiteX1" fmla="*/ 76480 w 199843"/>
                <a:gd name="connsiteY1" fmla="*/ 528425 h 963981"/>
                <a:gd name="connsiteX2" fmla="*/ 181255 w 199843"/>
                <a:gd name="connsiteY2" fmla="*/ 842750 h 963981"/>
                <a:gd name="connsiteX3" fmla="*/ 197130 w 199843"/>
                <a:gd name="connsiteY3" fmla="*/ 963400 h 963981"/>
                <a:gd name="connsiteX4" fmla="*/ 149505 w 199843"/>
                <a:gd name="connsiteY4" fmla="*/ 801475 h 963981"/>
                <a:gd name="connsiteX5" fmla="*/ 86005 w 199843"/>
                <a:gd name="connsiteY5" fmla="*/ 531600 h 963981"/>
                <a:gd name="connsiteX6" fmla="*/ 51080 w 199843"/>
                <a:gd name="connsiteY6" fmla="*/ 379200 h 963981"/>
                <a:gd name="connsiteX7" fmla="*/ 280 w 199843"/>
                <a:gd name="connsiteY7" fmla="*/ 1375 h 96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843" h="963981">
                  <a:moveTo>
                    <a:pt x="280" y="1375"/>
                  </a:moveTo>
                  <a:cubicBezTo>
                    <a:pt x="4513" y="26246"/>
                    <a:pt x="46318" y="388196"/>
                    <a:pt x="76480" y="528425"/>
                  </a:cubicBezTo>
                  <a:cubicBezTo>
                    <a:pt x="106642" y="668654"/>
                    <a:pt x="161147" y="770254"/>
                    <a:pt x="181255" y="842750"/>
                  </a:cubicBezTo>
                  <a:cubicBezTo>
                    <a:pt x="201363" y="915246"/>
                    <a:pt x="202422" y="970279"/>
                    <a:pt x="197130" y="963400"/>
                  </a:cubicBezTo>
                  <a:cubicBezTo>
                    <a:pt x="191838" y="956521"/>
                    <a:pt x="168026" y="873442"/>
                    <a:pt x="149505" y="801475"/>
                  </a:cubicBezTo>
                  <a:cubicBezTo>
                    <a:pt x="130984" y="729508"/>
                    <a:pt x="102409" y="601979"/>
                    <a:pt x="86005" y="531600"/>
                  </a:cubicBezTo>
                  <a:cubicBezTo>
                    <a:pt x="69601" y="461221"/>
                    <a:pt x="61134" y="462279"/>
                    <a:pt x="51080" y="379200"/>
                  </a:cubicBezTo>
                  <a:cubicBezTo>
                    <a:pt x="41026" y="296121"/>
                    <a:pt x="-3953" y="-23496"/>
                    <a:pt x="280" y="13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014AF8CB-95BF-4846-9FCA-B5790A966C00}"/>
                </a:ext>
              </a:extLst>
            </p:cNvPr>
            <p:cNvSpPr/>
            <p:nvPr/>
          </p:nvSpPr>
          <p:spPr>
            <a:xfrm>
              <a:off x="8117871" y="11119347"/>
              <a:ext cx="270481" cy="971089"/>
            </a:xfrm>
            <a:custGeom>
              <a:avLst/>
              <a:gdLst>
                <a:gd name="connsiteX0" fmla="*/ 6954 w 270481"/>
                <a:gd name="connsiteY0" fmla="*/ 18553 h 971089"/>
                <a:gd name="connsiteX1" fmla="*/ 238729 w 270481"/>
                <a:gd name="connsiteY1" fmla="*/ 710703 h 971089"/>
                <a:gd name="connsiteX2" fmla="*/ 197454 w 270481"/>
                <a:gd name="connsiteY2" fmla="*/ 790078 h 971089"/>
                <a:gd name="connsiteX3" fmla="*/ 184754 w 270481"/>
                <a:gd name="connsiteY3" fmla="*/ 831353 h 971089"/>
                <a:gd name="connsiteX4" fmla="*/ 270479 w 270481"/>
                <a:gd name="connsiteY4" fmla="*/ 971053 h 971089"/>
                <a:gd name="connsiteX5" fmla="*/ 187929 w 270481"/>
                <a:gd name="connsiteY5" fmla="*/ 844053 h 971089"/>
                <a:gd name="connsiteX6" fmla="*/ 219679 w 270481"/>
                <a:gd name="connsiteY6" fmla="*/ 742453 h 971089"/>
                <a:gd name="connsiteX7" fmla="*/ 226029 w 270481"/>
                <a:gd name="connsiteY7" fmla="*/ 691653 h 971089"/>
                <a:gd name="connsiteX8" fmla="*/ 178404 w 270481"/>
                <a:gd name="connsiteY8" fmla="*/ 539253 h 971089"/>
                <a:gd name="connsiteX9" fmla="*/ 70454 w 270481"/>
                <a:gd name="connsiteY9" fmla="*/ 224928 h 971089"/>
                <a:gd name="connsiteX10" fmla="*/ 6954 w 270481"/>
                <a:gd name="connsiteY10" fmla="*/ 18553 h 97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481" h="971089">
                  <a:moveTo>
                    <a:pt x="6954" y="18553"/>
                  </a:moveTo>
                  <a:cubicBezTo>
                    <a:pt x="35000" y="99515"/>
                    <a:pt x="206979" y="582115"/>
                    <a:pt x="238729" y="710703"/>
                  </a:cubicBezTo>
                  <a:cubicBezTo>
                    <a:pt x="270479" y="839291"/>
                    <a:pt x="206450" y="769970"/>
                    <a:pt x="197454" y="790078"/>
                  </a:cubicBezTo>
                  <a:cubicBezTo>
                    <a:pt x="188458" y="810186"/>
                    <a:pt x="172583" y="801191"/>
                    <a:pt x="184754" y="831353"/>
                  </a:cubicBezTo>
                  <a:cubicBezTo>
                    <a:pt x="196925" y="861515"/>
                    <a:pt x="269950" y="968936"/>
                    <a:pt x="270479" y="971053"/>
                  </a:cubicBezTo>
                  <a:cubicBezTo>
                    <a:pt x="271008" y="973170"/>
                    <a:pt x="196396" y="882153"/>
                    <a:pt x="187929" y="844053"/>
                  </a:cubicBezTo>
                  <a:cubicBezTo>
                    <a:pt x="179462" y="805953"/>
                    <a:pt x="213329" y="767853"/>
                    <a:pt x="219679" y="742453"/>
                  </a:cubicBezTo>
                  <a:cubicBezTo>
                    <a:pt x="226029" y="717053"/>
                    <a:pt x="232908" y="725520"/>
                    <a:pt x="226029" y="691653"/>
                  </a:cubicBezTo>
                  <a:cubicBezTo>
                    <a:pt x="219150" y="657786"/>
                    <a:pt x="204333" y="617040"/>
                    <a:pt x="178404" y="539253"/>
                  </a:cubicBezTo>
                  <a:cubicBezTo>
                    <a:pt x="152475" y="461466"/>
                    <a:pt x="97971" y="306949"/>
                    <a:pt x="70454" y="224928"/>
                  </a:cubicBezTo>
                  <a:cubicBezTo>
                    <a:pt x="42937" y="142907"/>
                    <a:pt x="-21092" y="-62409"/>
                    <a:pt x="6954" y="185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4B9EFDA0-FEC8-4C0A-9520-E721414F6992}"/>
                </a:ext>
              </a:extLst>
            </p:cNvPr>
            <p:cNvSpPr/>
            <p:nvPr/>
          </p:nvSpPr>
          <p:spPr>
            <a:xfrm>
              <a:off x="8562951" y="12030029"/>
              <a:ext cx="110588" cy="212964"/>
            </a:xfrm>
            <a:custGeom>
              <a:avLst/>
              <a:gdLst>
                <a:gd name="connsiteX0" fmla="*/ 24 w 110588"/>
                <a:gd name="connsiteY0" fmla="*/ 46 h 212964"/>
                <a:gd name="connsiteX1" fmla="*/ 98449 w 110588"/>
                <a:gd name="connsiteY1" fmla="*/ 142921 h 212964"/>
                <a:gd name="connsiteX2" fmla="*/ 107974 w 110588"/>
                <a:gd name="connsiteY2" fmla="*/ 212771 h 212964"/>
                <a:gd name="connsiteX3" fmla="*/ 88924 w 110588"/>
                <a:gd name="connsiteY3" fmla="*/ 158796 h 212964"/>
                <a:gd name="connsiteX4" fmla="*/ 24 w 110588"/>
                <a:gd name="connsiteY4" fmla="*/ 46 h 21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88" h="212964">
                  <a:moveTo>
                    <a:pt x="24" y="46"/>
                  </a:moveTo>
                  <a:cubicBezTo>
                    <a:pt x="1612" y="-2600"/>
                    <a:pt x="80457" y="107467"/>
                    <a:pt x="98449" y="142921"/>
                  </a:cubicBezTo>
                  <a:cubicBezTo>
                    <a:pt x="116441" y="178375"/>
                    <a:pt x="109562" y="210125"/>
                    <a:pt x="107974" y="212771"/>
                  </a:cubicBezTo>
                  <a:cubicBezTo>
                    <a:pt x="106387" y="215417"/>
                    <a:pt x="103741" y="190546"/>
                    <a:pt x="88924" y="158796"/>
                  </a:cubicBezTo>
                  <a:cubicBezTo>
                    <a:pt x="74107" y="127046"/>
                    <a:pt x="-1564" y="2692"/>
                    <a:pt x="24" y="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D69A0D26-B60E-4CF7-BCDA-8EAA6D2A3B70}"/>
                </a:ext>
              </a:extLst>
            </p:cNvPr>
            <p:cNvSpPr/>
            <p:nvPr/>
          </p:nvSpPr>
          <p:spPr>
            <a:xfrm>
              <a:off x="8640630" y="12184435"/>
              <a:ext cx="100846" cy="58369"/>
            </a:xfrm>
            <a:custGeom>
              <a:avLst/>
              <a:gdLst>
                <a:gd name="connsiteX0" fmla="*/ 1720 w 100846"/>
                <a:gd name="connsiteY0" fmla="*/ 58365 h 58369"/>
                <a:gd name="connsiteX1" fmla="*/ 100145 w 100846"/>
                <a:gd name="connsiteY1" fmla="*/ 4390 h 58369"/>
                <a:gd name="connsiteX2" fmla="*/ 42995 w 100846"/>
                <a:gd name="connsiteY2" fmla="*/ 7565 h 58369"/>
                <a:gd name="connsiteX3" fmla="*/ 1720 w 100846"/>
                <a:gd name="connsiteY3" fmla="*/ 58365 h 5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46" h="58369">
                  <a:moveTo>
                    <a:pt x="1720" y="58365"/>
                  </a:moveTo>
                  <a:cubicBezTo>
                    <a:pt x="11245" y="57836"/>
                    <a:pt x="93266" y="12857"/>
                    <a:pt x="100145" y="4390"/>
                  </a:cubicBezTo>
                  <a:cubicBezTo>
                    <a:pt x="107024" y="-4077"/>
                    <a:pt x="61516" y="1215"/>
                    <a:pt x="42995" y="7565"/>
                  </a:cubicBezTo>
                  <a:cubicBezTo>
                    <a:pt x="24474" y="13915"/>
                    <a:pt x="-7805" y="58894"/>
                    <a:pt x="1720" y="583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88F7D1CD-605E-4933-9B91-9BCBAE691E98}"/>
                </a:ext>
              </a:extLst>
            </p:cNvPr>
            <p:cNvSpPr/>
            <p:nvPr/>
          </p:nvSpPr>
          <p:spPr>
            <a:xfrm>
              <a:off x="8585624" y="12096569"/>
              <a:ext cx="130282" cy="139307"/>
            </a:xfrm>
            <a:custGeom>
              <a:avLst/>
              <a:gdLst>
                <a:gd name="connsiteX0" fmla="*/ 9101 w 130282"/>
                <a:gd name="connsiteY0" fmla="*/ 181 h 139307"/>
                <a:gd name="connsiteX1" fmla="*/ 5926 w 130282"/>
                <a:gd name="connsiteY1" fmla="*/ 89081 h 139307"/>
                <a:gd name="connsiteX2" fmla="*/ 78951 w 130282"/>
                <a:gd name="connsiteY2" fmla="*/ 133531 h 139307"/>
                <a:gd name="connsiteX3" fmla="*/ 129751 w 130282"/>
                <a:gd name="connsiteY3" fmla="*/ 136706 h 139307"/>
                <a:gd name="connsiteX4" fmla="*/ 47201 w 130282"/>
                <a:gd name="connsiteY4" fmla="*/ 114481 h 139307"/>
                <a:gd name="connsiteX5" fmla="*/ 9101 w 130282"/>
                <a:gd name="connsiteY5" fmla="*/ 181 h 13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82" h="139307">
                  <a:moveTo>
                    <a:pt x="9101" y="181"/>
                  </a:moveTo>
                  <a:cubicBezTo>
                    <a:pt x="2222" y="-4052"/>
                    <a:pt x="-5716" y="66856"/>
                    <a:pt x="5926" y="89081"/>
                  </a:cubicBezTo>
                  <a:cubicBezTo>
                    <a:pt x="17568" y="111306"/>
                    <a:pt x="58314" y="125594"/>
                    <a:pt x="78951" y="133531"/>
                  </a:cubicBezTo>
                  <a:cubicBezTo>
                    <a:pt x="99589" y="141469"/>
                    <a:pt x="135043" y="139881"/>
                    <a:pt x="129751" y="136706"/>
                  </a:cubicBezTo>
                  <a:cubicBezTo>
                    <a:pt x="124459" y="133531"/>
                    <a:pt x="68897" y="132473"/>
                    <a:pt x="47201" y="114481"/>
                  </a:cubicBezTo>
                  <a:cubicBezTo>
                    <a:pt x="25505" y="96489"/>
                    <a:pt x="15980" y="4414"/>
                    <a:pt x="9101" y="1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6531D4C9-5AEA-4715-BFDC-C52DBBA543EA}"/>
                </a:ext>
              </a:extLst>
            </p:cNvPr>
            <p:cNvSpPr/>
            <p:nvPr/>
          </p:nvSpPr>
          <p:spPr>
            <a:xfrm>
              <a:off x="8575643" y="12137927"/>
              <a:ext cx="133624" cy="147097"/>
            </a:xfrm>
            <a:custGeom>
              <a:avLst/>
              <a:gdLst>
                <a:gd name="connsiteX0" fmla="*/ 32 w 133624"/>
                <a:gd name="connsiteY0" fmla="*/ 98 h 147097"/>
                <a:gd name="connsiteX1" fmla="*/ 28607 w 133624"/>
                <a:gd name="connsiteY1" fmla="*/ 136623 h 147097"/>
                <a:gd name="connsiteX2" fmla="*/ 54007 w 133624"/>
                <a:gd name="connsiteY2" fmla="*/ 136623 h 147097"/>
                <a:gd name="connsiteX3" fmla="*/ 133382 w 133624"/>
                <a:gd name="connsiteY3" fmla="*/ 127098 h 147097"/>
                <a:gd name="connsiteX4" fmla="*/ 25432 w 133624"/>
                <a:gd name="connsiteY4" fmla="*/ 114398 h 147097"/>
                <a:gd name="connsiteX5" fmla="*/ 32 w 133624"/>
                <a:gd name="connsiteY5" fmla="*/ 98 h 14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24" h="147097">
                  <a:moveTo>
                    <a:pt x="32" y="98"/>
                  </a:moveTo>
                  <a:cubicBezTo>
                    <a:pt x="561" y="3802"/>
                    <a:pt x="19611" y="113869"/>
                    <a:pt x="28607" y="136623"/>
                  </a:cubicBezTo>
                  <a:cubicBezTo>
                    <a:pt x="37603" y="159377"/>
                    <a:pt x="36545" y="138210"/>
                    <a:pt x="54007" y="136623"/>
                  </a:cubicBezTo>
                  <a:cubicBezTo>
                    <a:pt x="71469" y="135036"/>
                    <a:pt x="138144" y="130802"/>
                    <a:pt x="133382" y="127098"/>
                  </a:cubicBezTo>
                  <a:cubicBezTo>
                    <a:pt x="128620" y="123394"/>
                    <a:pt x="45540" y="130273"/>
                    <a:pt x="25432" y="114398"/>
                  </a:cubicBezTo>
                  <a:cubicBezTo>
                    <a:pt x="5324" y="98523"/>
                    <a:pt x="-497" y="-3606"/>
                    <a:pt x="32" y="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2A27444-69B8-4618-B76A-81B833BE41D8}"/>
                </a:ext>
              </a:extLst>
            </p:cNvPr>
            <p:cNvSpPr/>
            <p:nvPr/>
          </p:nvSpPr>
          <p:spPr>
            <a:xfrm>
              <a:off x="8292833" y="12211043"/>
              <a:ext cx="124355" cy="413403"/>
            </a:xfrm>
            <a:custGeom>
              <a:avLst/>
              <a:gdLst>
                <a:gd name="connsiteX0" fmla="*/ 85992 w 124355"/>
                <a:gd name="connsiteY0" fmla="*/ 7 h 413403"/>
                <a:gd name="connsiteX1" fmla="*/ 124092 w 124355"/>
                <a:gd name="connsiteY1" fmla="*/ 155582 h 413403"/>
                <a:gd name="connsiteX2" fmla="*/ 63767 w 124355"/>
                <a:gd name="connsiteY2" fmla="*/ 301632 h 413403"/>
                <a:gd name="connsiteX3" fmla="*/ 267 w 124355"/>
                <a:gd name="connsiteY3" fmla="*/ 412757 h 413403"/>
                <a:gd name="connsiteX4" fmla="*/ 89167 w 124355"/>
                <a:gd name="connsiteY4" fmla="*/ 250832 h 413403"/>
                <a:gd name="connsiteX5" fmla="*/ 92342 w 124355"/>
                <a:gd name="connsiteY5" fmla="*/ 161932 h 413403"/>
                <a:gd name="connsiteX6" fmla="*/ 85992 w 124355"/>
                <a:gd name="connsiteY6" fmla="*/ 7 h 41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55" h="413403">
                  <a:moveTo>
                    <a:pt x="85992" y="7"/>
                  </a:moveTo>
                  <a:cubicBezTo>
                    <a:pt x="91283" y="-1051"/>
                    <a:pt x="127796" y="105311"/>
                    <a:pt x="124092" y="155582"/>
                  </a:cubicBezTo>
                  <a:cubicBezTo>
                    <a:pt x="120388" y="205853"/>
                    <a:pt x="84404" y="258770"/>
                    <a:pt x="63767" y="301632"/>
                  </a:cubicBezTo>
                  <a:cubicBezTo>
                    <a:pt x="43130" y="344494"/>
                    <a:pt x="-3966" y="421224"/>
                    <a:pt x="267" y="412757"/>
                  </a:cubicBezTo>
                  <a:cubicBezTo>
                    <a:pt x="4500" y="404290"/>
                    <a:pt x="73821" y="292636"/>
                    <a:pt x="89167" y="250832"/>
                  </a:cubicBezTo>
                  <a:cubicBezTo>
                    <a:pt x="104513" y="209028"/>
                    <a:pt x="92342" y="198974"/>
                    <a:pt x="92342" y="161932"/>
                  </a:cubicBezTo>
                  <a:cubicBezTo>
                    <a:pt x="92342" y="124890"/>
                    <a:pt x="80701" y="1065"/>
                    <a:pt x="85992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1CC99A3E-50F2-4139-84E5-067A0B7CB4C0}"/>
                </a:ext>
              </a:extLst>
            </p:cNvPr>
            <p:cNvSpPr/>
            <p:nvPr/>
          </p:nvSpPr>
          <p:spPr>
            <a:xfrm>
              <a:off x="8454483" y="12456770"/>
              <a:ext cx="123148" cy="250880"/>
            </a:xfrm>
            <a:custGeom>
              <a:avLst/>
              <a:gdLst>
                <a:gd name="connsiteX0" fmla="*/ 25942 w 123148"/>
                <a:gd name="connsiteY0" fmla="*/ 1930 h 250880"/>
                <a:gd name="connsiteX1" fmla="*/ 48167 w 123148"/>
                <a:gd name="connsiteY1" fmla="*/ 151155 h 250880"/>
                <a:gd name="connsiteX2" fmla="*/ 98967 w 123148"/>
                <a:gd name="connsiteY2" fmla="*/ 214655 h 250880"/>
                <a:gd name="connsiteX3" fmla="*/ 121192 w 123148"/>
                <a:gd name="connsiteY3" fmla="*/ 249580 h 250880"/>
                <a:gd name="connsiteX4" fmla="*/ 51342 w 123148"/>
                <a:gd name="connsiteY4" fmla="*/ 170205 h 250880"/>
                <a:gd name="connsiteX5" fmla="*/ 542 w 123148"/>
                <a:gd name="connsiteY5" fmla="*/ 71780 h 250880"/>
                <a:gd name="connsiteX6" fmla="*/ 25942 w 123148"/>
                <a:gd name="connsiteY6" fmla="*/ 1930 h 25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48" h="250880">
                  <a:moveTo>
                    <a:pt x="25942" y="1930"/>
                  </a:moveTo>
                  <a:cubicBezTo>
                    <a:pt x="33879" y="15159"/>
                    <a:pt x="35996" y="115701"/>
                    <a:pt x="48167" y="151155"/>
                  </a:cubicBezTo>
                  <a:cubicBezTo>
                    <a:pt x="60338" y="186609"/>
                    <a:pt x="86796" y="198251"/>
                    <a:pt x="98967" y="214655"/>
                  </a:cubicBezTo>
                  <a:cubicBezTo>
                    <a:pt x="111138" y="231059"/>
                    <a:pt x="129130" y="256988"/>
                    <a:pt x="121192" y="249580"/>
                  </a:cubicBezTo>
                  <a:cubicBezTo>
                    <a:pt x="113255" y="242172"/>
                    <a:pt x="71450" y="199838"/>
                    <a:pt x="51342" y="170205"/>
                  </a:cubicBezTo>
                  <a:cubicBezTo>
                    <a:pt x="31234" y="140572"/>
                    <a:pt x="4775" y="96651"/>
                    <a:pt x="542" y="71780"/>
                  </a:cubicBezTo>
                  <a:cubicBezTo>
                    <a:pt x="-3691" y="46909"/>
                    <a:pt x="18005" y="-11299"/>
                    <a:pt x="25942" y="19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0DB6ACB3-CA39-4316-8C40-4736712BB562}"/>
                </a:ext>
              </a:extLst>
            </p:cNvPr>
            <p:cNvSpPr/>
            <p:nvPr/>
          </p:nvSpPr>
          <p:spPr>
            <a:xfrm>
              <a:off x="8249757" y="12500389"/>
              <a:ext cx="110159" cy="179451"/>
            </a:xfrm>
            <a:custGeom>
              <a:avLst/>
              <a:gdLst>
                <a:gd name="connsiteX0" fmla="*/ 110018 w 110159"/>
                <a:gd name="connsiteY0" fmla="*/ 2761 h 179451"/>
                <a:gd name="connsiteX1" fmla="*/ 8418 w 110159"/>
                <a:gd name="connsiteY1" fmla="*/ 174211 h 179451"/>
                <a:gd name="connsiteX2" fmla="*/ 8418 w 110159"/>
                <a:gd name="connsiteY2" fmla="*/ 129761 h 179451"/>
                <a:gd name="connsiteX3" fmla="*/ 30643 w 110159"/>
                <a:gd name="connsiteY3" fmla="*/ 72611 h 179451"/>
                <a:gd name="connsiteX4" fmla="*/ 110018 w 110159"/>
                <a:gd name="connsiteY4" fmla="*/ 2761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59" h="179451">
                  <a:moveTo>
                    <a:pt x="110018" y="2761"/>
                  </a:moveTo>
                  <a:cubicBezTo>
                    <a:pt x="106314" y="19694"/>
                    <a:pt x="25351" y="153044"/>
                    <a:pt x="8418" y="174211"/>
                  </a:cubicBezTo>
                  <a:cubicBezTo>
                    <a:pt x="-8515" y="195378"/>
                    <a:pt x="4714" y="146694"/>
                    <a:pt x="8418" y="129761"/>
                  </a:cubicBezTo>
                  <a:cubicBezTo>
                    <a:pt x="12122" y="112828"/>
                    <a:pt x="17943" y="93778"/>
                    <a:pt x="30643" y="72611"/>
                  </a:cubicBezTo>
                  <a:cubicBezTo>
                    <a:pt x="43343" y="51444"/>
                    <a:pt x="113722" y="-14172"/>
                    <a:pt x="110018" y="27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6601BC1D-4989-41FE-9F8D-E53EDEAA0ECA}"/>
                </a:ext>
              </a:extLst>
            </p:cNvPr>
            <p:cNvSpPr/>
            <p:nvPr/>
          </p:nvSpPr>
          <p:spPr>
            <a:xfrm>
              <a:off x="8298121" y="12532896"/>
              <a:ext cx="128386" cy="152638"/>
            </a:xfrm>
            <a:custGeom>
              <a:avLst/>
              <a:gdLst>
                <a:gd name="connsiteX0" fmla="*/ 128329 w 128386"/>
                <a:gd name="connsiteY0" fmla="*/ 2004 h 152638"/>
                <a:gd name="connsiteX1" fmla="*/ 7679 w 128386"/>
                <a:gd name="connsiteY1" fmla="*/ 151229 h 152638"/>
                <a:gd name="connsiteX2" fmla="*/ 23554 w 128386"/>
                <a:gd name="connsiteY2" fmla="*/ 71854 h 152638"/>
                <a:gd name="connsiteX3" fmla="*/ 128329 w 128386"/>
                <a:gd name="connsiteY3" fmla="*/ 2004 h 15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6" h="152638">
                  <a:moveTo>
                    <a:pt x="128329" y="2004"/>
                  </a:moveTo>
                  <a:cubicBezTo>
                    <a:pt x="125683" y="15233"/>
                    <a:pt x="25141" y="139587"/>
                    <a:pt x="7679" y="151229"/>
                  </a:cubicBezTo>
                  <a:cubicBezTo>
                    <a:pt x="-9783" y="162871"/>
                    <a:pt x="5562" y="99371"/>
                    <a:pt x="23554" y="71854"/>
                  </a:cubicBezTo>
                  <a:cubicBezTo>
                    <a:pt x="41546" y="44337"/>
                    <a:pt x="130975" y="-11225"/>
                    <a:pt x="128329" y="20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776D964F-8BC4-4A44-B0AF-DB370697DA68}"/>
                </a:ext>
              </a:extLst>
            </p:cNvPr>
            <p:cNvSpPr/>
            <p:nvPr/>
          </p:nvSpPr>
          <p:spPr>
            <a:xfrm>
              <a:off x="8448670" y="11752474"/>
              <a:ext cx="50612" cy="348779"/>
            </a:xfrm>
            <a:custGeom>
              <a:avLst/>
              <a:gdLst>
                <a:gd name="connsiteX0" fmla="*/ 5 w 50612"/>
                <a:gd name="connsiteY0" fmla="*/ 4551 h 348779"/>
                <a:gd name="connsiteX1" fmla="*/ 47630 w 50612"/>
                <a:gd name="connsiteY1" fmla="*/ 261726 h 348779"/>
                <a:gd name="connsiteX2" fmla="*/ 44455 w 50612"/>
                <a:gd name="connsiteY2" fmla="*/ 347451 h 348779"/>
                <a:gd name="connsiteX3" fmla="*/ 34930 w 50612"/>
                <a:gd name="connsiteY3" fmla="*/ 207751 h 348779"/>
                <a:gd name="connsiteX4" fmla="*/ 44455 w 50612"/>
                <a:gd name="connsiteY4" fmla="*/ 102976 h 348779"/>
                <a:gd name="connsiteX5" fmla="*/ 5 w 50612"/>
                <a:gd name="connsiteY5" fmla="*/ 4551 h 34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12" h="348779">
                  <a:moveTo>
                    <a:pt x="5" y="4551"/>
                  </a:moveTo>
                  <a:cubicBezTo>
                    <a:pt x="534" y="31009"/>
                    <a:pt x="40222" y="204576"/>
                    <a:pt x="47630" y="261726"/>
                  </a:cubicBezTo>
                  <a:cubicBezTo>
                    <a:pt x="55038" y="318876"/>
                    <a:pt x="46572" y="356447"/>
                    <a:pt x="44455" y="347451"/>
                  </a:cubicBezTo>
                  <a:cubicBezTo>
                    <a:pt x="42338" y="338455"/>
                    <a:pt x="34930" y="248497"/>
                    <a:pt x="34930" y="207751"/>
                  </a:cubicBezTo>
                  <a:cubicBezTo>
                    <a:pt x="34930" y="167005"/>
                    <a:pt x="48688" y="131551"/>
                    <a:pt x="44455" y="102976"/>
                  </a:cubicBezTo>
                  <a:cubicBezTo>
                    <a:pt x="40222" y="74401"/>
                    <a:pt x="-524" y="-21907"/>
                    <a:pt x="5" y="45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1CF1E40D-8B19-459A-A9B2-E00AF1836817}"/>
                </a:ext>
              </a:extLst>
            </p:cNvPr>
            <p:cNvSpPr/>
            <p:nvPr/>
          </p:nvSpPr>
          <p:spPr>
            <a:xfrm>
              <a:off x="7981940" y="10664651"/>
              <a:ext cx="186021" cy="469729"/>
            </a:xfrm>
            <a:custGeom>
              <a:avLst/>
              <a:gdLst>
                <a:gd name="connsiteX0" fmla="*/ 10 w 186021"/>
                <a:gd name="connsiteY0" fmla="*/ 3349 h 469729"/>
                <a:gd name="connsiteX1" fmla="*/ 34935 w 186021"/>
                <a:gd name="connsiteY1" fmla="*/ 250999 h 469729"/>
                <a:gd name="connsiteX2" fmla="*/ 177810 w 186021"/>
                <a:gd name="connsiteY2" fmla="*/ 463724 h 469729"/>
                <a:gd name="connsiteX3" fmla="*/ 158760 w 186021"/>
                <a:gd name="connsiteY3" fmla="*/ 403399 h 469729"/>
                <a:gd name="connsiteX4" fmla="*/ 76210 w 186021"/>
                <a:gd name="connsiteY4" fmla="*/ 320849 h 469729"/>
                <a:gd name="connsiteX5" fmla="*/ 31760 w 186021"/>
                <a:gd name="connsiteY5" fmla="*/ 120824 h 469729"/>
                <a:gd name="connsiteX6" fmla="*/ 10 w 186021"/>
                <a:gd name="connsiteY6" fmla="*/ 3349 h 46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21" h="469729">
                  <a:moveTo>
                    <a:pt x="10" y="3349"/>
                  </a:moveTo>
                  <a:cubicBezTo>
                    <a:pt x="539" y="25045"/>
                    <a:pt x="5302" y="174270"/>
                    <a:pt x="34935" y="250999"/>
                  </a:cubicBezTo>
                  <a:cubicBezTo>
                    <a:pt x="64568" y="327728"/>
                    <a:pt x="157172" y="438324"/>
                    <a:pt x="177810" y="463724"/>
                  </a:cubicBezTo>
                  <a:cubicBezTo>
                    <a:pt x="198448" y="489124"/>
                    <a:pt x="175693" y="427212"/>
                    <a:pt x="158760" y="403399"/>
                  </a:cubicBezTo>
                  <a:cubicBezTo>
                    <a:pt x="141827" y="379587"/>
                    <a:pt x="97377" y="367945"/>
                    <a:pt x="76210" y="320849"/>
                  </a:cubicBezTo>
                  <a:cubicBezTo>
                    <a:pt x="55043" y="273753"/>
                    <a:pt x="43931" y="171095"/>
                    <a:pt x="31760" y="120824"/>
                  </a:cubicBezTo>
                  <a:cubicBezTo>
                    <a:pt x="19589" y="70553"/>
                    <a:pt x="-519" y="-18347"/>
                    <a:pt x="10" y="334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8D4A813B-7C32-4792-9D8A-5DD857A0DF9D}"/>
                </a:ext>
              </a:extLst>
            </p:cNvPr>
            <p:cNvSpPr/>
            <p:nvPr/>
          </p:nvSpPr>
          <p:spPr>
            <a:xfrm>
              <a:off x="7681551" y="9868602"/>
              <a:ext cx="536112" cy="583603"/>
            </a:xfrm>
            <a:custGeom>
              <a:avLst/>
              <a:gdLst>
                <a:gd name="connsiteX0" fmla="*/ 1949 w 536112"/>
                <a:gd name="connsiteY0" fmla="*/ 2473 h 583603"/>
                <a:gd name="connsiteX1" fmla="*/ 367074 w 536112"/>
                <a:gd name="connsiteY1" fmla="*/ 415223 h 583603"/>
                <a:gd name="connsiteX2" fmla="*/ 535349 w 536112"/>
                <a:gd name="connsiteY2" fmla="*/ 583498 h 583603"/>
                <a:gd name="connsiteX3" fmla="*/ 421049 w 536112"/>
                <a:gd name="connsiteY3" fmla="*/ 437448 h 583603"/>
                <a:gd name="connsiteX4" fmla="*/ 230549 w 536112"/>
                <a:gd name="connsiteY4" fmla="*/ 253298 h 583603"/>
                <a:gd name="connsiteX5" fmla="*/ 1949 w 536112"/>
                <a:gd name="connsiteY5" fmla="*/ 2473 h 58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12" h="583603">
                  <a:moveTo>
                    <a:pt x="1949" y="2473"/>
                  </a:moveTo>
                  <a:cubicBezTo>
                    <a:pt x="24703" y="29461"/>
                    <a:pt x="278174" y="318386"/>
                    <a:pt x="367074" y="415223"/>
                  </a:cubicBezTo>
                  <a:cubicBezTo>
                    <a:pt x="455974" y="512060"/>
                    <a:pt x="526353" y="579794"/>
                    <a:pt x="535349" y="583498"/>
                  </a:cubicBezTo>
                  <a:cubicBezTo>
                    <a:pt x="544345" y="587202"/>
                    <a:pt x="471849" y="492481"/>
                    <a:pt x="421049" y="437448"/>
                  </a:cubicBezTo>
                  <a:cubicBezTo>
                    <a:pt x="370249" y="382415"/>
                    <a:pt x="299341" y="330027"/>
                    <a:pt x="230549" y="253298"/>
                  </a:cubicBezTo>
                  <a:cubicBezTo>
                    <a:pt x="161757" y="176569"/>
                    <a:pt x="-20805" y="-24515"/>
                    <a:pt x="1949" y="24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04BE6AE0-ED62-4B1E-9F4B-4314424CA055}"/>
                </a:ext>
              </a:extLst>
            </p:cNvPr>
            <p:cNvSpPr/>
            <p:nvPr/>
          </p:nvSpPr>
          <p:spPr>
            <a:xfrm>
              <a:off x="7738726" y="9806575"/>
              <a:ext cx="369208" cy="375309"/>
            </a:xfrm>
            <a:custGeom>
              <a:avLst/>
              <a:gdLst>
                <a:gd name="connsiteX0" fmla="*/ 1924 w 369208"/>
                <a:gd name="connsiteY0" fmla="*/ 1000 h 375309"/>
                <a:gd name="connsiteX1" fmla="*/ 316249 w 369208"/>
                <a:gd name="connsiteY1" fmla="*/ 283575 h 375309"/>
                <a:gd name="connsiteX2" fmla="*/ 357524 w 369208"/>
                <a:gd name="connsiteY2" fmla="*/ 372475 h 375309"/>
                <a:gd name="connsiteX3" fmla="*/ 192424 w 369208"/>
                <a:gd name="connsiteY3" fmla="*/ 197850 h 375309"/>
                <a:gd name="connsiteX4" fmla="*/ 1924 w 369208"/>
                <a:gd name="connsiteY4" fmla="*/ 1000 h 37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208" h="375309">
                  <a:moveTo>
                    <a:pt x="1924" y="1000"/>
                  </a:moveTo>
                  <a:cubicBezTo>
                    <a:pt x="22561" y="15287"/>
                    <a:pt x="256982" y="221663"/>
                    <a:pt x="316249" y="283575"/>
                  </a:cubicBezTo>
                  <a:cubicBezTo>
                    <a:pt x="375516" y="345487"/>
                    <a:pt x="378161" y="386762"/>
                    <a:pt x="357524" y="372475"/>
                  </a:cubicBezTo>
                  <a:cubicBezTo>
                    <a:pt x="336887" y="358188"/>
                    <a:pt x="252749" y="266642"/>
                    <a:pt x="192424" y="197850"/>
                  </a:cubicBezTo>
                  <a:cubicBezTo>
                    <a:pt x="132099" y="129058"/>
                    <a:pt x="-18713" y="-13287"/>
                    <a:pt x="1924" y="10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AEDDC7C4-F736-4D02-9B2A-44612A227390}"/>
                </a:ext>
              </a:extLst>
            </p:cNvPr>
            <p:cNvSpPr/>
            <p:nvPr/>
          </p:nvSpPr>
          <p:spPr>
            <a:xfrm>
              <a:off x="6949558" y="8857324"/>
              <a:ext cx="227739" cy="229544"/>
            </a:xfrm>
            <a:custGeom>
              <a:avLst/>
              <a:gdLst>
                <a:gd name="connsiteX0" fmla="*/ 225942 w 227739"/>
                <a:gd name="connsiteY0" fmla="*/ 926 h 229544"/>
                <a:gd name="connsiteX1" fmla="*/ 76717 w 227739"/>
                <a:gd name="connsiteY1" fmla="*/ 146976 h 229544"/>
                <a:gd name="connsiteX2" fmla="*/ 517 w 227739"/>
                <a:gd name="connsiteY2" fmla="*/ 229526 h 229544"/>
                <a:gd name="connsiteX3" fmla="*/ 111642 w 227739"/>
                <a:gd name="connsiteY3" fmla="*/ 140626 h 229544"/>
                <a:gd name="connsiteX4" fmla="*/ 156092 w 227739"/>
                <a:gd name="connsiteY4" fmla="*/ 86651 h 229544"/>
                <a:gd name="connsiteX5" fmla="*/ 225942 w 227739"/>
                <a:gd name="connsiteY5" fmla="*/ 926 h 22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739" h="229544">
                  <a:moveTo>
                    <a:pt x="225942" y="926"/>
                  </a:moveTo>
                  <a:cubicBezTo>
                    <a:pt x="212713" y="10980"/>
                    <a:pt x="114288" y="108876"/>
                    <a:pt x="76717" y="146976"/>
                  </a:cubicBezTo>
                  <a:cubicBezTo>
                    <a:pt x="39146" y="185076"/>
                    <a:pt x="-5304" y="230584"/>
                    <a:pt x="517" y="229526"/>
                  </a:cubicBezTo>
                  <a:cubicBezTo>
                    <a:pt x="6338" y="228468"/>
                    <a:pt x="85713" y="164438"/>
                    <a:pt x="111642" y="140626"/>
                  </a:cubicBezTo>
                  <a:cubicBezTo>
                    <a:pt x="137571" y="116814"/>
                    <a:pt x="136513" y="107818"/>
                    <a:pt x="156092" y="86651"/>
                  </a:cubicBezTo>
                  <a:cubicBezTo>
                    <a:pt x="175671" y="65484"/>
                    <a:pt x="239171" y="-9128"/>
                    <a:pt x="225942" y="9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4B7CA0CC-56D2-4659-A9C9-17837302CF93}"/>
                </a:ext>
              </a:extLst>
            </p:cNvPr>
            <p:cNvSpPr/>
            <p:nvPr/>
          </p:nvSpPr>
          <p:spPr>
            <a:xfrm>
              <a:off x="6429365" y="8902234"/>
              <a:ext cx="698972" cy="294279"/>
            </a:xfrm>
            <a:custGeom>
              <a:avLst/>
              <a:gdLst>
                <a:gd name="connsiteX0" fmla="*/ 10 w 698972"/>
                <a:gd name="connsiteY0" fmla="*/ 466 h 294279"/>
                <a:gd name="connsiteX1" fmla="*/ 400060 w 698972"/>
                <a:gd name="connsiteY1" fmla="*/ 194141 h 294279"/>
                <a:gd name="connsiteX2" fmla="*/ 647710 w 698972"/>
                <a:gd name="connsiteY2" fmla="*/ 270341 h 294279"/>
                <a:gd name="connsiteX3" fmla="*/ 688985 w 698972"/>
                <a:gd name="connsiteY3" fmla="*/ 292566 h 294279"/>
                <a:gd name="connsiteX4" fmla="*/ 514360 w 698972"/>
                <a:gd name="connsiteY4" fmla="*/ 232241 h 294279"/>
                <a:gd name="connsiteX5" fmla="*/ 387360 w 698972"/>
                <a:gd name="connsiteY5" fmla="*/ 143341 h 294279"/>
                <a:gd name="connsiteX6" fmla="*/ 10 w 698972"/>
                <a:gd name="connsiteY6" fmla="*/ 466 h 29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72" h="294279">
                  <a:moveTo>
                    <a:pt x="10" y="466"/>
                  </a:moveTo>
                  <a:cubicBezTo>
                    <a:pt x="2127" y="8933"/>
                    <a:pt x="292110" y="149162"/>
                    <a:pt x="400060" y="194141"/>
                  </a:cubicBezTo>
                  <a:cubicBezTo>
                    <a:pt x="508010" y="239120"/>
                    <a:pt x="599556" y="253937"/>
                    <a:pt x="647710" y="270341"/>
                  </a:cubicBezTo>
                  <a:cubicBezTo>
                    <a:pt x="695864" y="286745"/>
                    <a:pt x="711210" y="298916"/>
                    <a:pt x="688985" y="292566"/>
                  </a:cubicBezTo>
                  <a:cubicBezTo>
                    <a:pt x="666760" y="286216"/>
                    <a:pt x="564631" y="257112"/>
                    <a:pt x="514360" y="232241"/>
                  </a:cubicBezTo>
                  <a:cubicBezTo>
                    <a:pt x="464089" y="207370"/>
                    <a:pt x="470968" y="185674"/>
                    <a:pt x="387360" y="143341"/>
                  </a:cubicBezTo>
                  <a:cubicBezTo>
                    <a:pt x="303752" y="101008"/>
                    <a:pt x="-2107" y="-8001"/>
                    <a:pt x="10" y="4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50092A51-63E5-423C-9BD8-8C48D00C2D3A}"/>
                </a:ext>
              </a:extLst>
            </p:cNvPr>
            <p:cNvSpPr/>
            <p:nvPr/>
          </p:nvSpPr>
          <p:spPr>
            <a:xfrm>
              <a:off x="6282274" y="7902064"/>
              <a:ext cx="208477" cy="160078"/>
            </a:xfrm>
            <a:custGeom>
              <a:avLst/>
              <a:gdLst>
                <a:gd name="connsiteX0" fmla="*/ 1051 w 208477"/>
                <a:gd name="connsiteY0" fmla="*/ 3686 h 160078"/>
                <a:gd name="connsiteX1" fmla="*/ 204251 w 208477"/>
                <a:gd name="connsiteY1" fmla="*/ 159261 h 160078"/>
                <a:gd name="connsiteX2" fmla="*/ 128051 w 208477"/>
                <a:gd name="connsiteY2" fmla="*/ 60836 h 160078"/>
                <a:gd name="connsiteX3" fmla="*/ 1051 w 208477"/>
                <a:gd name="connsiteY3" fmla="*/ 3686 h 16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77" h="160078">
                  <a:moveTo>
                    <a:pt x="1051" y="3686"/>
                  </a:moveTo>
                  <a:cubicBezTo>
                    <a:pt x="13751" y="20090"/>
                    <a:pt x="183084" y="149736"/>
                    <a:pt x="204251" y="159261"/>
                  </a:cubicBezTo>
                  <a:cubicBezTo>
                    <a:pt x="225418" y="168786"/>
                    <a:pt x="161918" y="92586"/>
                    <a:pt x="128051" y="60836"/>
                  </a:cubicBezTo>
                  <a:cubicBezTo>
                    <a:pt x="94184" y="29086"/>
                    <a:pt x="-11649" y="-12718"/>
                    <a:pt x="1051" y="36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FF80EF14-B3AE-43CE-AC45-146D2E75B4CC}"/>
                </a:ext>
              </a:extLst>
            </p:cNvPr>
            <p:cNvSpPr/>
            <p:nvPr/>
          </p:nvSpPr>
          <p:spPr>
            <a:xfrm>
              <a:off x="6162936" y="7938616"/>
              <a:ext cx="578022" cy="383176"/>
            </a:xfrm>
            <a:custGeom>
              <a:avLst/>
              <a:gdLst>
                <a:gd name="connsiteX0" fmla="*/ 9264 w 578022"/>
                <a:gd name="connsiteY0" fmla="*/ 8409 h 383176"/>
                <a:gd name="connsiteX1" fmla="*/ 425189 w 578022"/>
                <a:gd name="connsiteY1" fmla="*/ 237009 h 383176"/>
                <a:gd name="connsiteX2" fmla="*/ 577589 w 578022"/>
                <a:gd name="connsiteY2" fmla="*/ 383059 h 383176"/>
                <a:gd name="connsiteX3" fmla="*/ 387089 w 578022"/>
                <a:gd name="connsiteY3" fmla="*/ 259234 h 383176"/>
                <a:gd name="connsiteX4" fmla="*/ 247389 w 578022"/>
                <a:gd name="connsiteY4" fmla="*/ 125884 h 383176"/>
                <a:gd name="connsiteX5" fmla="*/ 142614 w 578022"/>
                <a:gd name="connsiteY5" fmla="*/ 56034 h 383176"/>
                <a:gd name="connsiteX6" fmla="*/ 9264 w 578022"/>
                <a:gd name="connsiteY6" fmla="*/ 8409 h 38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022" h="383176">
                  <a:moveTo>
                    <a:pt x="9264" y="8409"/>
                  </a:moveTo>
                  <a:cubicBezTo>
                    <a:pt x="56360" y="38572"/>
                    <a:pt x="330468" y="174567"/>
                    <a:pt x="425189" y="237009"/>
                  </a:cubicBezTo>
                  <a:cubicBezTo>
                    <a:pt x="519910" y="299451"/>
                    <a:pt x="583939" y="379355"/>
                    <a:pt x="577589" y="383059"/>
                  </a:cubicBezTo>
                  <a:cubicBezTo>
                    <a:pt x="571239" y="386763"/>
                    <a:pt x="442122" y="302097"/>
                    <a:pt x="387089" y="259234"/>
                  </a:cubicBezTo>
                  <a:cubicBezTo>
                    <a:pt x="332056" y="216372"/>
                    <a:pt x="288135" y="159751"/>
                    <a:pt x="247389" y="125884"/>
                  </a:cubicBezTo>
                  <a:cubicBezTo>
                    <a:pt x="206643" y="92017"/>
                    <a:pt x="177010" y="74555"/>
                    <a:pt x="142614" y="56034"/>
                  </a:cubicBezTo>
                  <a:cubicBezTo>
                    <a:pt x="108218" y="37513"/>
                    <a:pt x="-37832" y="-21754"/>
                    <a:pt x="9264" y="8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1C0F6160-E6F1-45B7-9F01-146928ABC09F}"/>
                </a:ext>
              </a:extLst>
            </p:cNvPr>
            <p:cNvSpPr/>
            <p:nvPr/>
          </p:nvSpPr>
          <p:spPr>
            <a:xfrm>
              <a:off x="6445354" y="8316787"/>
              <a:ext cx="648215" cy="560045"/>
            </a:xfrm>
            <a:custGeom>
              <a:avLst/>
              <a:gdLst>
                <a:gd name="connsiteX0" fmla="*/ 3071 w 648215"/>
                <a:gd name="connsiteY0" fmla="*/ 1713 h 560045"/>
                <a:gd name="connsiteX1" fmla="*/ 565046 w 648215"/>
                <a:gd name="connsiteY1" fmla="*/ 354138 h 560045"/>
                <a:gd name="connsiteX2" fmla="*/ 647596 w 648215"/>
                <a:gd name="connsiteY2" fmla="*/ 557338 h 560045"/>
                <a:gd name="connsiteX3" fmla="*/ 596796 w 648215"/>
                <a:gd name="connsiteY3" fmla="*/ 462088 h 560045"/>
                <a:gd name="connsiteX4" fmla="*/ 488846 w 648215"/>
                <a:gd name="connsiteY4" fmla="*/ 335088 h 560045"/>
                <a:gd name="connsiteX5" fmla="*/ 345971 w 648215"/>
                <a:gd name="connsiteY5" fmla="*/ 223963 h 560045"/>
                <a:gd name="connsiteX6" fmla="*/ 3071 w 648215"/>
                <a:gd name="connsiteY6" fmla="*/ 1713 h 5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15" h="560045">
                  <a:moveTo>
                    <a:pt x="3071" y="1713"/>
                  </a:moveTo>
                  <a:cubicBezTo>
                    <a:pt x="39583" y="23409"/>
                    <a:pt x="457625" y="261534"/>
                    <a:pt x="565046" y="354138"/>
                  </a:cubicBezTo>
                  <a:cubicBezTo>
                    <a:pt x="672467" y="446742"/>
                    <a:pt x="642304" y="539346"/>
                    <a:pt x="647596" y="557338"/>
                  </a:cubicBezTo>
                  <a:cubicBezTo>
                    <a:pt x="652888" y="575330"/>
                    <a:pt x="623254" y="499130"/>
                    <a:pt x="596796" y="462088"/>
                  </a:cubicBezTo>
                  <a:cubicBezTo>
                    <a:pt x="570338" y="425046"/>
                    <a:pt x="530650" y="374776"/>
                    <a:pt x="488846" y="335088"/>
                  </a:cubicBezTo>
                  <a:cubicBezTo>
                    <a:pt x="447042" y="295400"/>
                    <a:pt x="425875" y="277409"/>
                    <a:pt x="345971" y="223963"/>
                  </a:cubicBezTo>
                  <a:cubicBezTo>
                    <a:pt x="266067" y="170517"/>
                    <a:pt x="-33441" y="-19983"/>
                    <a:pt x="3071" y="17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A1215048-4B7D-4D6A-9D10-72618D858BDE}"/>
                </a:ext>
              </a:extLst>
            </p:cNvPr>
            <p:cNvSpPr/>
            <p:nvPr/>
          </p:nvSpPr>
          <p:spPr>
            <a:xfrm>
              <a:off x="7175196" y="8870861"/>
              <a:ext cx="63807" cy="229007"/>
            </a:xfrm>
            <a:custGeom>
              <a:avLst/>
              <a:gdLst>
                <a:gd name="connsiteX0" fmla="*/ 304 w 63807"/>
                <a:gd name="connsiteY0" fmla="*/ 89 h 229007"/>
                <a:gd name="connsiteX1" fmla="*/ 63804 w 63807"/>
                <a:gd name="connsiteY1" fmla="*/ 165189 h 229007"/>
                <a:gd name="connsiteX2" fmla="*/ 3479 w 63807"/>
                <a:gd name="connsiteY2" fmla="*/ 228689 h 229007"/>
                <a:gd name="connsiteX3" fmla="*/ 38404 w 63807"/>
                <a:gd name="connsiteY3" fmla="*/ 142964 h 229007"/>
                <a:gd name="connsiteX4" fmla="*/ 304 w 63807"/>
                <a:gd name="connsiteY4" fmla="*/ 89 h 22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07" h="229007">
                  <a:moveTo>
                    <a:pt x="304" y="89"/>
                  </a:moveTo>
                  <a:cubicBezTo>
                    <a:pt x="4537" y="3793"/>
                    <a:pt x="63275" y="127089"/>
                    <a:pt x="63804" y="165189"/>
                  </a:cubicBezTo>
                  <a:cubicBezTo>
                    <a:pt x="64333" y="203289"/>
                    <a:pt x="7712" y="232393"/>
                    <a:pt x="3479" y="228689"/>
                  </a:cubicBezTo>
                  <a:cubicBezTo>
                    <a:pt x="-754" y="224985"/>
                    <a:pt x="39462" y="176831"/>
                    <a:pt x="38404" y="142964"/>
                  </a:cubicBezTo>
                  <a:cubicBezTo>
                    <a:pt x="37346" y="109097"/>
                    <a:pt x="-3929" y="-3615"/>
                    <a:pt x="304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4EC151A2-DBEF-4091-9E66-B4E3163B984F}"/>
                </a:ext>
              </a:extLst>
            </p:cNvPr>
            <p:cNvSpPr/>
            <p:nvPr/>
          </p:nvSpPr>
          <p:spPr>
            <a:xfrm>
              <a:off x="6619394" y="9105856"/>
              <a:ext cx="440509" cy="114178"/>
            </a:xfrm>
            <a:custGeom>
              <a:avLst/>
              <a:gdLst>
                <a:gd name="connsiteX0" fmla="*/ 481 w 440509"/>
                <a:gd name="connsiteY0" fmla="*/ 44 h 114178"/>
                <a:gd name="connsiteX1" fmla="*/ 333856 w 440509"/>
                <a:gd name="connsiteY1" fmla="*/ 101644 h 114178"/>
                <a:gd name="connsiteX2" fmla="*/ 438631 w 440509"/>
                <a:gd name="connsiteY2" fmla="*/ 111169 h 114178"/>
                <a:gd name="connsiteX3" fmla="*/ 264006 w 440509"/>
                <a:gd name="connsiteY3" fmla="*/ 88944 h 114178"/>
                <a:gd name="connsiteX4" fmla="*/ 481 w 440509"/>
                <a:gd name="connsiteY4" fmla="*/ 44 h 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509" h="114178">
                  <a:moveTo>
                    <a:pt x="481" y="44"/>
                  </a:moveTo>
                  <a:cubicBezTo>
                    <a:pt x="12123" y="2161"/>
                    <a:pt x="260831" y="83123"/>
                    <a:pt x="333856" y="101644"/>
                  </a:cubicBezTo>
                  <a:cubicBezTo>
                    <a:pt x="406881" y="120165"/>
                    <a:pt x="450273" y="113286"/>
                    <a:pt x="438631" y="111169"/>
                  </a:cubicBezTo>
                  <a:cubicBezTo>
                    <a:pt x="426989" y="109052"/>
                    <a:pt x="336502" y="105877"/>
                    <a:pt x="264006" y="88944"/>
                  </a:cubicBezTo>
                  <a:cubicBezTo>
                    <a:pt x="191510" y="72011"/>
                    <a:pt x="-11161" y="-2073"/>
                    <a:pt x="481" y="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BD3A272C-FD85-4379-A1B3-AE028ACD17FA}"/>
                </a:ext>
              </a:extLst>
            </p:cNvPr>
            <p:cNvSpPr/>
            <p:nvPr/>
          </p:nvSpPr>
          <p:spPr>
            <a:xfrm>
              <a:off x="7330081" y="9190766"/>
              <a:ext cx="211229" cy="572915"/>
            </a:xfrm>
            <a:custGeom>
              <a:avLst/>
              <a:gdLst>
                <a:gd name="connsiteX0" fmla="*/ 994 w 211229"/>
                <a:gd name="connsiteY0" fmla="*/ 4034 h 572915"/>
                <a:gd name="connsiteX1" fmla="*/ 166094 w 211229"/>
                <a:gd name="connsiteY1" fmla="*/ 407259 h 572915"/>
                <a:gd name="connsiteX2" fmla="*/ 194669 w 211229"/>
                <a:gd name="connsiteY2" fmla="*/ 572359 h 572915"/>
                <a:gd name="connsiteX3" fmla="*/ 210544 w 211229"/>
                <a:gd name="connsiteY3" fmla="*/ 458059 h 572915"/>
                <a:gd name="connsiteX4" fmla="*/ 172444 w 211229"/>
                <a:gd name="connsiteY4" fmla="*/ 378684 h 572915"/>
                <a:gd name="connsiteX5" fmla="*/ 99419 w 211229"/>
                <a:gd name="connsiteY5" fmla="*/ 210409 h 572915"/>
                <a:gd name="connsiteX6" fmla="*/ 994 w 211229"/>
                <a:gd name="connsiteY6" fmla="*/ 4034 h 5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29" h="572915">
                  <a:moveTo>
                    <a:pt x="994" y="4034"/>
                  </a:moveTo>
                  <a:cubicBezTo>
                    <a:pt x="12107" y="36842"/>
                    <a:pt x="133815" y="312538"/>
                    <a:pt x="166094" y="407259"/>
                  </a:cubicBezTo>
                  <a:cubicBezTo>
                    <a:pt x="198373" y="501980"/>
                    <a:pt x="187261" y="563892"/>
                    <a:pt x="194669" y="572359"/>
                  </a:cubicBezTo>
                  <a:cubicBezTo>
                    <a:pt x="202077" y="580826"/>
                    <a:pt x="214248" y="490338"/>
                    <a:pt x="210544" y="458059"/>
                  </a:cubicBezTo>
                  <a:cubicBezTo>
                    <a:pt x="206840" y="425780"/>
                    <a:pt x="190965" y="419959"/>
                    <a:pt x="172444" y="378684"/>
                  </a:cubicBezTo>
                  <a:cubicBezTo>
                    <a:pt x="153923" y="337409"/>
                    <a:pt x="123761" y="273380"/>
                    <a:pt x="99419" y="210409"/>
                  </a:cubicBezTo>
                  <a:cubicBezTo>
                    <a:pt x="75077" y="147438"/>
                    <a:pt x="-10119" y="-28774"/>
                    <a:pt x="994" y="40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23EA028F-48D5-4CC1-878C-2CA731664C29}"/>
                </a:ext>
              </a:extLst>
            </p:cNvPr>
            <p:cNvSpPr/>
            <p:nvPr/>
          </p:nvSpPr>
          <p:spPr>
            <a:xfrm>
              <a:off x="6269230" y="8347543"/>
              <a:ext cx="1122736" cy="1534537"/>
            </a:xfrm>
            <a:custGeom>
              <a:avLst/>
              <a:gdLst>
                <a:gd name="connsiteX0" fmla="*/ 4570 w 1122736"/>
                <a:gd name="connsiteY0" fmla="*/ 590 h 1534537"/>
                <a:gd name="connsiteX1" fmla="*/ 571837 w 1122736"/>
                <a:gd name="connsiteY1" fmla="*/ 584790 h 1534537"/>
                <a:gd name="connsiteX2" fmla="*/ 918970 w 1122736"/>
                <a:gd name="connsiteY2" fmla="*/ 1041990 h 1534537"/>
                <a:gd name="connsiteX3" fmla="*/ 1122170 w 1122736"/>
                <a:gd name="connsiteY3" fmla="*/ 1524590 h 1534537"/>
                <a:gd name="connsiteX4" fmla="*/ 859703 w 1122736"/>
                <a:gd name="connsiteY4" fmla="*/ 1329857 h 1534537"/>
                <a:gd name="connsiteX5" fmla="*/ 512570 w 1122736"/>
                <a:gd name="connsiteY5" fmla="*/ 881124 h 1534537"/>
                <a:gd name="connsiteX6" fmla="*/ 224703 w 1122736"/>
                <a:gd name="connsiteY6" fmla="*/ 457790 h 1534537"/>
                <a:gd name="connsiteX7" fmla="*/ 300903 w 1122736"/>
                <a:gd name="connsiteY7" fmla="*/ 474724 h 1534537"/>
                <a:gd name="connsiteX8" fmla="*/ 4570 w 1122736"/>
                <a:gd name="connsiteY8" fmla="*/ 590 h 153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2736" h="1534537">
                  <a:moveTo>
                    <a:pt x="4570" y="590"/>
                  </a:moveTo>
                  <a:cubicBezTo>
                    <a:pt x="49725" y="18934"/>
                    <a:pt x="419437" y="411223"/>
                    <a:pt x="571837" y="584790"/>
                  </a:cubicBezTo>
                  <a:cubicBezTo>
                    <a:pt x="724237" y="758357"/>
                    <a:pt x="827248" y="885357"/>
                    <a:pt x="918970" y="1041990"/>
                  </a:cubicBezTo>
                  <a:cubicBezTo>
                    <a:pt x="1010692" y="1198623"/>
                    <a:pt x="1132048" y="1476612"/>
                    <a:pt x="1122170" y="1524590"/>
                  </a:cubicBezTo>
                  <a:cubicBezTo>
                    <a:pt x="1112292" y="1572568"/>
                    <a:pt x="961303" y="1437101"/>
                    <a:pt x="859703" y="1329857"/>
                  </a:cubicBezTo>
                  <a:cubicBezTo>
                    <a:pt x="758103" y="1222613"/>
                    <a:pt x="618403" y="1026468"/>
                    <a:pt x="512570" y="881124"/>
                  </a:cubicBezTo>
                  <a:cubicBezTo>
                    <a:pt x="406737" y="735780"/>
                    <a:pt x="259981" y="525523"/>
                    <a:pt x="224703" y="457790"/>
                  </a:cubicBezTo>
                  <a:cubicBezTo>
                    <a:pt x="189425" y="390057"/>
                    <a:pt x="339003" y="552335"/>
                    <a:pt x="300903" y="474724"/>
                  </a:cubicBezTo>
                  <a:cubicBezTo>
                    <a:pt x="262803" y="397113"/>
                    <a:pt x="-40585" y="-17754"/>
                    <a:pt x="4570" y="59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FB6E2512-41FD-43DF-A143-7FB3815226EC}"/>
                </a:ext>
              </a:extLst>
            </p:cNvPr>
            <p:cNvSpPr/>
            <p:nvPr/>
          </p:nvSpPr>
          <p:spPr>
            <a:xfrm>
              <a:off x="7640706" y="10684437"/>
              <a:ext cx="720509" cy="1981742"/>
            </a:xfrm>
            <a:custGeom>
              <a:avLst/>
              <a:gdLst>
                <a:gd name="connsiteX0" fmla="*/ 461 w 720509"/>
                <a:gd name="connsiteY0" fmla="*/ 148663 h 1981742"/>
                <a:gd name="connsiteX1" fmla="*/ 118994 w 720509"/>
                <a:gd name="connsiteY1" fmla="*/ 119030 h 1981742"/>
                <a:gd name="connsiteX2" fmla="*/ 301027 w 720509"/>
                <a:gd name="connsiteY2" fmla="*/ 496 h 1981742"/>
                <a:gd name="connsiteX3" fmla="*/ 309494 w 720509"/>
                <a:gd name="connsiteY3" fmla="*/ 169830 h 1981742"/>
                <a:gd name="connsiteX4" fmla="*/ 419561 w 720509"/>
                <a:gd name="connsiteY4" fmla="*/ 419596 h 1981742"/>
                <a:gd name="connsiteX5" fmla="*/ 639694 w 720509"/>
                <a:gd name="connsiteY5" fmla="*/ 1041896 h 1981742"/>
                <a:gd name="connsiteX6" fmla="*/ 669327 w 720509"/>
                <a:gd name="connsiteY6" fmla="*/ 1219696 h 1981742"/>
                <a:gd name="connsiteX7" fmla="*/ 648161 w 720509"/>
                <a:gd name="connsiteY7" fmla="*/ 1317063 h 1981742"/>
                <a:gd name="connsiteX8" fmla="*/ 720127 w 720509"/>
                <a:gd name="connsiteY8" fmla="*/ 1549896 h 1981742"/>
                <a:gd name="connsiteX9" fmla="*/ 669327 w 720509"/>
                <a:gd name="connsiteY9" fmla="*/ 1714996 h 1981742"/>
                <a:gd name="connsiteX10" fmla="*/ 521161 w 720509"/>
                <a:gd name="connsiteY10" fmla="*/ 1981696 h 1981742"/>
                <a:gd name="connsiteX11" fmla="*/ 605827 w 720509"/>
                <a:gd name="connsiteY11" fmla="*/ 1693830 h 1981742"/>
                <a:gd name="connsiteX12" fmla="*/ 521161 w 720509"/>
                <a:gd name="connsiteY12" fmla="*/ 1236630 h 1981742"/>
                <a:gd name="connsiteX13" fmla="*/ 305261 w 720509"/>
                <a:gd name="connsiteY13" fmla="*/ 648196 h 1981742"/>
                <a:gd name="connsiteX14" fmla="*/ 161327 w 720509"/>
                <a:gd name="connsiteY14" fmla="*/ 305296 h 1981742"/>
                <a:gd name="connsiteX15" fmla="*/ 461 w 720509"/>
                <a:gd name="connsiteY15" fmla="*/ 148663 h 19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0509" h="1981742">
                  <a:moveTo>
                    <a:pt x="461" y="148663"/>
                  </a:moveTo>
                  <a:cubicBezTo>
                    <a:pt x="-6594" y="117619"/>
                    <a:pt x="68900" y="143724"/>
                    <a:pt x="118994" y="119030"/>
                  </a:cubicBezTo>
                  <a:cubicBezTo>
                    <a:pt x="169088" y="94336"/>
                    <a:pt x="269277" y="-7971"/>
                    <a:pt x="301027" y="496"/>
                  </a:cubicBezTo>
                  <a:cubicBezTo>
                    <a:pt x="332777" y="8963"/>
                    <a:pt x="289738" y="99980"/>
                    <a:pt x="309494" y="169830"/>
                  </a:cubicBezTo>
                  <a:cubicBezTo>
                    <a:pt x="329250" y="239680"/>
                    <a:pt x="364528" y="274252"/>
                    <a:pt x="419561" y="419596"/>
                  </a:cubicBezTo>
                  <a:cubicBezTo>
                    <a:pt x="474594" y="564940"/>
                    <a:pt x="598066" y="908546"/>
                    <a:pt x="639694" y="1041896"/>
                  </a:cubicBezTo>
                  <a:cubicBezTo>
                    <a:pt x="681322" y="1175246"/>
                    <a:pt x="667916" y="1173835"/>
                    <a:pt x="669327" y="1219696"/>
                  </a:cubicBezTo>
                  <a:cubicBezTo>
                    <a:pt x="670738" y="1265557"/>
                    <a:pt x="639694" y="1262030"/>
                    <a:pt x="648161" y="1317063"/>
                  </a:cubicBezTo>
                  <a:cubicBezTo>
                    <a:pt x="656628" y="1372096"/>
                    <a:pt x="716599" y="1483574"/>
                    <a:pt x="720127" y="1549896"/>
                  </a:cubicBezTo>
                  <a:cubicBezTo>
                    <a:pt x="723655" y="1616218"/>
                    <a:pt x="702488" y="1643029"/>
                    <a:pt x="669327" y="1714996"/>
                  </a:cubicBezTo>
                  <a:cubicBezTo>
                    <a:pt x="636166" y="1786963"/>
                    <a:pt x="531744" y="1985224"/>
                    <a:pt x="521161" y="1981696"/>
                  </a:cubicBezTo>
                  <a:cubicBezTo>
                    <a:pt x="510578" y="1978168"/>
                    <a:pt x="605827" y="1818008"/>
                    <a:pt x="605827" y="1693830"/>
                  </a:cubicBezTo>
                  <a:cubicBezTo>
                    <a:pt x="605827" y="1569652"/>
                    <a:pt x="571255" y="1410902"/>
                    <a:pt x="521161" y="1236630"/>
                  </a:cubicBezTo>
                  <a:cubicBezTo>
                    <a:pt x="471067" y="1062358"/>
                    <a:pt x="365233" y="803418"/>
                    <a:pt x="305261" y="648196"/>
                  </a:cubicBezTo>
                  <a:cubicBezTo>
                    <a:pt x="245289" y="492974"/>
                    <a:pt x="205072" y="390668"/>
                    <a:pt x="161327" y="305296"/>
                  </a:cubicBezTo>
                  <a:cubicBezTo>
                    <a:pt x="117582" y="219924"/>
                    <a:pt x="7516" y="179707"/>
                    <a:pt x="461" y="14866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387DE645-61A0-42C7-8BCA-5BCAC4503B9B}"/>
                </a:ext>
              </a:extLst>
            </p:cNvPr>
            <p:cNvSpPr/>
            <p:nvPr/>
          </p:nvSpPr>
          <p:spPr>
            <a:xfrm>
              <a:off x="5764676" y="9151860"/>
              <a:ext cx="700239" cy="1732690"/>
            </a:xfrm>
            <a:custGeom>
              <a:avLst/>
              <a:gdLst>
                <a:gd name="connsiteX0" fmla="*/ 699624 w 700239"/>
                <a:gd name="connsiteY0" fmla="*/ 607 h 1732690"/>
                <a:gd name="connsiteX1" fmla="*/ 598024 w 700239"/>
                <a:gd name="connsiteY1" fmla="*/ 123373 h 1732690"/>
                <a:gd name="connsiteX2" fmla="*/ 619191 w 700239"/>
                <a:gd name="connsiteY2" fmla="*/ 347740 h 1732690"/>
                <a:gd name="connsiteX3" fmla="*/ 424457 w 700239"/>
                <a:gd name="connsiteY3" fmla="*/ 974273 h 1732690"/>
                <a:gd name="connsiteX4" fmla="*/ 229724 w 700239"/>
                <a:gd name="connsiteY4" fmla="*/ 1401840 h 1732690"/>
                <a:gd name="connsiteX5" fmla="*/ 1124 w 700239"/>
                <a:gd name="connsiteY5" fmla="*/ 1732040 h 1732690"/>
                <a:gd name="connsiteX6" fmla="*/ 157757 w 700239"/>
                <a:gd name="connsiteY6" fmla="*/ 1469573 h 1732690"/>
                <a:gd name="connsiteX7" fmla="*/ 496424 w 700239"/>
                <a:gd name="connsiteY7" fmla="*/ 915007 h 1732690"/>
                <a:gd name="connsiteX8" fmla="*/ 631891 w 700239"/>
                <a:gd name="connsiteY8" fmla="*/ 474740 h 1732690"/>
                <a:gd name="connsiteX9" fmla="*/ 640357 w 700239"/>
                <a:gd name="connsiteY9" fmla="*/ 246140 h 1732690"/>
                <a:gd name="connsiteX10" fmla="*/ 640357 w 700239"/>
                <a:gd name="connsiteY10" fmla="*/ 85273 h 1732690"/>
                <a:gd name="connsiteX11" fmla="*/ 699624 w 700239"/>
                <a:gd name="connsiteY11" fmla="*/ 607 h 173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0239" h="1732690">
                  <a:moveTo>
                    <a:pt x="699624" y="607"/>
                  </a:moveTo>
                  <a:cubicBezTo>
                    <a:pt x="692569" y="6957"/>
                    <a:pt x="611430" y="65517"/>
                    <a:pt x="598024" y="123373"/>
                  </a:cubicBezTo>
                  <a:cubicBezTo>
                    <a:pt x="584618" y="181229"/>
                    <a:pt x="648119" y="205923"/>
                    <a:pt x="619191" y="347740"/>
                  </a:cubicBezTo>
                  <a:cubicBezTo>
                    <a:pt x="590263" y="489557"/>
                    <a:pt x="489368" y="798590"/>
                    <a:pt x="424457" y="974273"/>
                  </a:cubicBezTo>
                  <a:cubicBezTo>
                    <a:pt x="359546" y="1149956"/>
                    <a:pt x="300279" y="1275546"/>
                    <a:pt x="229724" y="1401840"/>
                  </a:cubicBezTo>
                  <a:cubicBezTo>
                    <a:pt x="159169" y="1528134"/>
                    <a:pt x="13118" y="1720751"/>
                    <a:pt x="1124" y="1732040"/>
                  </a:cubicBezTo>
                  <a:cubicBezTo>
                    <a:pt x="-10870" y="1743329"/>
                    <a:pt x="75207" y="1605745"/>
                    <a:pt x="157757" y="1469573"/>
                  </a:cubicBezTo>
                  <a:cubicBezTo>
                    <a:pt x="240307" y="1333401"/>
                    <a:pt x="417402" y="1080812"/>
                    <a:pt x="496424" y="915007"/>
                  </a:cubicBezTo>
                  <a:cubicBezTo>
                    <a:pt x="575446" y="749202"/>
                    <a:pt x="607902" y="586218"/>
                    <a:pt x="631891" y="474740"/>
                  </a:cubicBezTo>
                  <a:cubicBezTo>
                    <a:pt x="655880" y="363262"/>
                    <a:pt x="638946" y="311051"/>
                    <a:pt x="640357" y="246140"/>
                  </a:cubicBezTo>
                  <a:cubicBezTo>
                    <a:pt x="641768" y="181229"/>
                    <a:pt x="629774" y="131840"/>
                    <a:pt x="640357" y="85273"/>
                  </a:cubicBezTo>
                  <a:cubicBezTo>
                    <a:pt x="650940" y="38706"/>
                    <a:pt x="706679" y="-5743"/>
                    <a:pt x="699624" y="6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2FFA5A2A-8C74-46FC-8C80-A3B047D45B89}"/>
                </a:ext>
              </a:extLst>
            </p:cNvPr>
            <p:cNvSpPr/>
            <p:nvPr/>
          </p:nvSpPr>
          <p:spPr>
            <a:xfrm>
              <a:off x="5561415" y="10877346"/>
              <a:ext cx="281230" cy="730608"/>
            </a:xfrm>
            <a:custGeom>
              <a:avLst/>
              <a:gdLst>
                <a:gd name="connsiteX0" fmla="*/ 236135 w 281230"/>
                <a:gd name="connsiteY0" fmla="*/ 204 h 730608"/>
                <a:gd name="connsiteX1" fmla="*/ 172635 w 281230"/>
                <a:gd name="connsiteY1" fmla="*/ 355804 h 730608"/>
                <a:gd name="connsiteX2" fmla="*/ 1185 w 281230"/>
                <a:gd name="connsiteY2" fmla="*/ 730454 h 730608"/>
                <a:gd name="connsiteX3" fmla="*/ 267885 w 281230"/>
                <a:gd name="connsiteY3" fmla="*/ 311354 h 730608"/>
                <a:gd name="connsiteX4" fmla="*/ 236135 w 281230"/>
                <a:gd name="connsiteY4" fmla="*/ 204 h 73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30" h="730608">
                  <a:moveTo>
                    <a:pt x="236135" y="204"/>
                  </a:moveTo>
                  <a:cubicBezTo>
                    <a:pt x="220260" y="7612"/>
                    <a:pt x="211793" y="234096"/>
                    <a:pt x="172635" y="355804"/>
                  </a:cubicBezTo>
                  <a:cubicBezTo>
                    <a:pt x="133477" y="477512"/>
                    <a:pt x="-14690" y="737862"/>
                    <a:pt x="1185" y="730454"/>
                  </a:cubicBezTo>
                  <a:cubicBezTo>
                    <a:pt x="17060" y="723046"/>
                    <a:pt x="229785" y="434121"/>
                    <a:pt x="267885" y="311354"/>
                  </a:cubicBezTo>
                  <a:cubicBezTo>
                    <a:pt x="305985" y="188587"/>
                    <a:pt x="252010" y="-7204"/>
                    <a:pt x="236135" y="2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5D063A01-EDB5-4D23-B254-49B7CAFC6940}"/>
                </a:ext>
              </a:extLst>
            </p:cNvPr>
            <p:cNvSpPr/>
            <p:nvPr/>
          </p:nvSpPr>
          <p:spPr>
            <a:xfrm>
              <a:off x="5630457" y="11438922"/>
              <a:ext cx="151126" cy="759989"/>
            </a:xfrm>
            <a:custGeom>
              <a:avLst/>
              <a:gdLst>
                <a:gd name="connsiteX0" fmla="*/ 65493 w 151126"/>
                <a:gd name="connsiteY0" fmla="*/ 16478 h 759989"/>
                <a:gd name="connsiteX1" fmla="*/ 97243 w 151126"/>
                <a:gd name="connsiteY1" fmla="*/ 276828 h 759989"/>
                <a:gd name="connsiteX2" fmla="*/ 65493 w 151126"/>
                <a:gd name="connsiteY2" fmla="*/ 518128 h 759989"/>
                <a:gd name="connsiteX3" fmla="*/ 1993 w 151126"/>
                <a:gd name="connsiteY3" fmla="*/ 759428 h 759989"/>
                <a:gd name="connsiteX4" fmla="*/ 148043 w 151126"/>
                <a:gd name="connsiteY4" fmla="*/ 448278 h 759989"/>
                <a:gd name="connsiteX5" fmla="*/ 97243 w 151126"/>
                <a:gd name="connsiteY5" fmla="*/ 73628 h 759989"/>
                <a:gd name="connsiteX6" fmla="*/ 65493 w 151126"/>
                <a:gd name="connsiteY6" fmla="*/ 16478 h 75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126" h="759989">
                  <a:moveTo>
                    <a:pt x="65493" y="16478"/>
                  </a:moveTo>
                  <a:cubicBezTo>
                    <a:pt x="65493" y="50345"/>
                    <a:pt x="97243" y="193220"/>
                    <a:pt x="97243" y="276828"/>
                  </a:cubicBezTo>
                  <a:cubicBezTo>
                    <a:pt x="97243" y="360436"/>
                    <a:pt x="81368" y="437695"/>
                    <a:pt x="65493" y="518128"/>
                  </a:cubicBezTo>
                  <a:cubicBezTo>
                    <a:pt x="49618" y="598561"/>
                    <a:pt x="-11765" y="771070"/>
                    <a:pt x="1993" y="759428"/>
                  </a:cubicBezTo>
                  <a:cubicBezTo>
                    <a:pt x="15751" y="747786"/>
                    <a:pt x="132168" y="562578"/>
                    <a:pt x="148043" y="448278"/>
                  </a:cubicBezTo>
                  <a:cubicBezTo>
                    <a:pt x="163918" y="333978"/>
                    <a:pt x="114176" y="146653"/>
                    <a:pt x="97243" y="73628"/>
                  </a:cubicBezTo>
                  <a:cubicBezTo>
                    <a:pt x="80310" y="603"/>
                    <a:pt x="65493" y="-17389"/>
                    <a:pt x="65493" y="1647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E984E1DD-1EE7-44CD-8F06-ECD7050746B1}"/>
                </a:ext>
              </a:extLst>
            </p:cNvPr>
            <p:cNvSpPr/>
            <p:nvPr/>
          </p:nvSpPr>
          <p:spPr>
            <a:xfrm>
              <a:off x="2966048" y="8970836"/>
              <a:ext cx="107611" cy="268868"/>
            </a:xfrm>
            <a:custGeom>
              <a:avLst/>
              <a:gdLst>
                <a:gd name="connsiteX0" fmla="*/ 43852 w 107611"/>
                <a:gd name="connsiteY0" fmla="*/ 3831 h 268868"/>
                <a:gd name="connsiteX1" fmla="*/ 1519 w 107611"/>
                <a:gd name="connsiteY1" fmla="*/ 211264 h 268868"/>
                <a:gd name="connsiteX2" fmla="*/ 107352 w 107611"/>
                <a:gd name="connsiteY2" fmla="*/ 262064 h 268868"/>
                <a:gd name="connsiteX3" fmla="*/ 31152 w 107611"/>
                <a:gd name="connsiteY3" fmla="*/ 88497 h 268868"/>
                <a:gd name="connsiteX4" fmla="*/ 43852 w 107611"/>
                <a:gd name="connsiteY4" fmla="*/ 3831 h 26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11" h="268868">
                  <a:moveTo>
                    <a:pt x="43852" y="3831"/>
                  </a:moveTo>
                  <a:cubicBezTo>
                    <a:pt x="38913" y="24292"/>
                    <a:pt x="-9064" y="168225"/>
                    <a:pt x="1519" y="211264"/>
                  </a:cubicBezTo>
                  <a:cubicBezTo>
                    <a:pt x="12102" y="254303"/>
                    <a:pt x="102413" y="282525"/>
                    <a:pt x="107352" y="262064"/>
                  </a:cubicBezTo>
                  <a:cubicBezTo>
                    <a:pt x="112291" y="241603"/>
                    <a:pt x="45263" y="127302"/>
                    <a:pt x="31152" y="88497"/>
                  </a:cubicBezTo>
                  <a:cubicBezTo>
                    <a:pt x="17041" y="49692"/>
                    <a:pt x="48791" y="-16630"/>
                    <a:pt x="43852" y="38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44654E3A-AAF1-481A-BF71-24F5581588EC}"/>
                </a:ext>
              </a:extLst>
            </p:cNvPr>
            <p:cNvSpPr/>
            <p:nvPr/>
          </p:nvSpPr>
          <p:spPr>
            <a:xfrm>
              <a:off x="2771981" y="9206819"/>
              <a:ext cx="298949" cy="1598764"/>
            </a:xfrm>
            <a:custGeom>
              <a:avLst/>
              <a:gdLst>
                <a:gd name="connsiteX0" fmla="*/ 276019 w 298949"/>
                <a:gd name="connsiteY0" fmla="*/ 34548 h 1598764"/>
                <a:gd name="connsiteX1" fmla="*/ 170186 w 298949"/>
                <a:gd name="connsiteY1" fmla="*/ 923548 h 1598764"/>
                <a:gd name="connsiteX2" fmla="*/ 157486 w 298949"/>
                <a:gd name="connsiteY2" fmla="*/ 1114048 h 1598764"/>
                <a:gd name="connsiteX3" fmla="*/ 119386 w 298949"/>
                <a:gd name="connsiteY3" fmla="*/ 1283381 h 1598764"/>
                <a:gd name="connsiteX4" fmla="*/ 60119 w 298949"/>
                <a:gd name="connsiteY4" fmla="*/ 1431548 h 1598764"/>
                <a:gd name="connsiteX5" fmla="*/ 852 w 298949"/>
                <a:gd name="connsiteY5" fmla="*/ 1596648 h 1598764"/>
                <a:gd name="connsiteX6" fmla="*/ 106686 w 298949"/>
                <a:gd name="connsiteY6" fmla="*/ 1308781 h 1598764"/>
                <a:gd name="connsiteX7" fmla="*/ 212519 w 298949"/>
                <a:gd name="connsiteY7" fmla="*/ 1025148 h 1598764"/>
                <a:gd name="connsiteX8" fmla="*/ 250619 w 298949"/>
                <a:gd name="connsiteY8" fmla="*/ 699181 h 1598764"/>
                <a:gd name="connsiteX9" fmla="*/ 297186 w 298949"/>
                <a:gd name="connsiteY9" fmla="*/ 229281 h 1598764"/>
                <a:gd name="connsiteX10" fmla="*/ 276019 w 298949"/>
                <a:gd name="connsiteY10" fmla="*/ 34548 h 15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949" h="1598764">
                  <a:moveTo>
                    <a:pt x="276019" y="34548"/>
                  </a:moveTo>
                  <a:cubicBezTo>
                    <a:pt x="254852" y="150259"/>
                    <a:pt x="189941" y="743631"/>
                    <a:pt x="170186" y="923548"/>
                  </a:cubicBezTo>
                  <a:cubicBezTo>
                    <a:pt x="150431" y="1103465"/>
                    <a:pt x="165953" y="1054076"/>
                    <a:pt x="157486" y="1114048"/>
                  </a:cubicBezTo>
                  <a:cubicBezTo>
                    <a:pt x="149019" y="1174020"/>
                    <a:pt x="135614" y="1230464"/>
                    <a:pt x="119386" y="1283381"/>
                  </a:cubicBezTo>
                  <a:cubicBezTo>
                    <a:pt x="103158" y="1336298"/>
                    <a:pt x="79875" y="1379337"/>
                    <a:pt x="60119" y="1431548"/>
                  </a:cubicBezTo>
                  <a:cubicBezTo>
                    <a:pt x="40363" y="1483759"/>
                    <a:pt x="-6909" y="1617109"/>
                    <a:pt x="852" y="1596648"/>
                  </a:cubicBezTo>
                  <a:cubicBezTo>
                    <a:pt x="8613" y="1576187"/>
                    <a:pt x="71408" y="1404031"/>
                    <a:pt x="106686" y="1308781"/>
                  </a:cubicBezTo>
                  <a:cubicBezTo>
                    <a:pt x="141964" y="1213531"/>
                    <a:pt x="188530" y="1126748"/>
                    <a:pt x="212519" y="1025148"/>
                  </a:cubicBezTo>
                  <a:cubicBezTo>
                    <a:pt x="236508" y="923548"/>
                    <a:pt x="236508" y="831825"/>
                    <a:pt x="250619" y="699181"/>
                  </a:cubicBezTo>
                  <a:cubicBezTo>
                    <a:pt x="264730" y="566537"/>
                    <a:pt x="292247" y="336525"/>
                    <a:pt x="297186" y="229281"/>
                  </a:cubicBezTo>
                  <a:cubicBezTo>
                    <a:pt x="302125" y="122037"/>
                    <a:pt x="297186" y="-81163"/>
                    <a:pt x="276019" y="345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12E63F55-EB88-4050-B1B4-8C26136E4EB6}"/>
                </a:ext>
              </a:extLst>
            </p:cNvPr>
            <p:cNvSpPr/>
            <p:nvPr/>
          </p:nvSpPr>
          <p:spPr>
            <a:xfrm>
              <a:off x="3217131" y="9304664"/>
              <a:ext cx="279622" cy="479120"/>
            </a:xfrm>
            <a:custGeom>
              <a:avLst/>
              <a:gdLst>
                <a:gd name="connsiteX0" fmla="*/ 279602 w 279622"/>
                <a:gd name="connsiteY0" fmla="*/ 203 h 479120"/>
                <a:gd name="connsiteX1" fmla="*/ 72169 w 279622"/>
                <a:gd name="connsiteY1" fmla="*/ 288069 h 479120"/>
                <a:gd name="connsiteX2" fmla="*/ 202 w 279622"/>
                <a:gd name="connsiteY2" fmla="*/ 478569 h 479120"/>
                <a:gd name="connsiteX3" fmla="*/ 59469 w 279622"/>
                <a:gd name="connsiteY3" fmla="*/ 334636 h 479120"/>
                <a:gd name="connsiteX4" fmla="*/ 279602 w 279622"/>
                <a:gd name="connsiteY4" fmla="*/ 203 h 4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622" h="479120">
                  <a:moveTo>
                    <a:pt x="279602" y="203"/>
                  </a:moveTo>
                  <a:cubicBezTo>
                    <a:pt x="281719" y="-7558"/>
                    <a:pt x="118736" y="208341"/>
                    <a:pt x="72169" y="288069"/>
                  </a:cubicBezTo>
                  <a:cubicBezTo>
                    <a:pt x="25602" y="367797"/>
                    <a:pt x="2319" y="470808"/>
                    <a:pt x="202" y="478569"/>
                  </a:cubicBezTo>
                  <a:cubicBezTo>
                    <a:pt x="-1915" y="486330"/>
                    <a:pt x="12197" y="410836"/>
                    <a:pt x="59469" y="334636"/>
                  </a:cubicBezTo>
                  <a:cubicBezTo>
                    <a:pt x="106741" y="258436"/>
                    <a:pt x="277485" y="7964"/>
                    <a:pt x="279602" y="20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ADC15715-AA43-4A5C-960B-C62A04A3BFED}"/>
                </a:ext>
              </a:extLst>
            </p:cNvPr>
            <p:cNvSpPr/>
            <p:nvPr/>
          </p:nvSpPr>
          <p:spPr>
            <a:xfrm>
              <a:off x="3845029" y="8751848"/>
              <a:ext cx="472245" cy="1098776"/>
            </a:xfrm>
            <a:custGeom>
              <a:avLst/>
              <a:gdLst>
                <a:gd name="connsiteX0" fmla="*/ 468738 w 472245"/>
                <a:gd name="connsiteY0" fmla="*/ 2685 h 1098776"/>
                <a:gd name="connsiteX1" fmla="*/ 193571 w 472245"/>
                <a:gd name="connsiteY1" fmla="*/ 624985 h 1098776"/>
                <a:gd name="connsiteX2" fmla="*/ 75038 w 472245"/>
                <a:gd name="connsiteY2" fmla="*/ 972119 h 1098776"/>
                <a:gd name="connsiteX3" fmla="*/ 3071 w 472245"/>
                <a:gd name="connsiteY3" fmla="*/ 1090652 h 1098776"/>
                <a:gd name="connsiteX4" fmla="*/ 176638 w 472245"/>
                <a:gd name="connsiteY4" fmla="*/ 773152 h 1098776"/>
                <a:gd name="connsiteX5" fmla="*/ 337504 w 472245"/>
                <a:gd name="connsiteY5" fmla="*/ 413319 h 1098776"/>
                <a:gd name="connsiteX6" fmla="*/ 468738 w 472245"/>
                <a:gd name="connsiteY6" fmla="*/ 2685 h 109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245" h="1098776">
                  <a:moveTo>
                    <a:pt x="468738" y="2685"/>
                  </a:moveTo>
                  <a:cubicBezTo>
                    <a:pt x="444749" y="37963"/>
                    <a:pt x="259188" y="463413"/>
                    <a:pt x="193571" y="624985"/>
                  </a:cubicBezTo>
                  <a:cubicBezTo>
                    <a:pt x="127954" y="786557"/>
                    <a:pt x="106788" y="894508"/>
                    <a:pt x="75038" y="972119"/>
                  </a:cubicBezTo>
                  <a:cubicBezTo>
                    <a:pt x="43288" y="1049730"/>
                    <a:pt x="-13862" y="1123813"/>
                    <a:pt x="3071" y="1090652"/>
                  </a:cubicBezTo>
                  <a:cubicBezTo>
                    <a:pt x="20004" y="1057491"/>
                    <a:pt x="120899" y="886041"/>
                    <a:pt x="176638" y="773152"/>
                  </a:cubicBezTo>
                  <a:cubicBezTo>
                    <a:pt x="232377" y="660263"/>
                    <a:pt x="287410" y="537497"/>
                    <a:pt x="337504" y="413319"/>
                  </a:cubicBezTo>
                  <a:cubicBezTo>
                    <a:pt x="387598" y="289141"/>
                    <a:pt x="492727" y="-32593"/>
                    <a:pt x="468738" y="26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5BC9EF62-D9ED-4787-83C3-A810CCF12E2D}"/>
                </a:ext>
              </a:extLst>
            </p:cNvPr>
            <p:cNvSpPr/>
            <p:nvPr/>
          </p:nvSpPr>
          <p:spPr>
            <a:xfrm>
              <a:off x="3153914" y="9193628"/>
              <a:ext cx="691802" cy="1638135"/>
            </a:xfrm>
            <a:custGeom>
              <a:avLst/>
              <a:gdLst>
                <a:gd name="connsiteX0" fmla="*/ 689953 w 691802"/>
                <a:gd name="connsiteY0" fmla="*/ 1172 h 1638135"/>
                <a:gd name="connsiteX1" fmla="*/ 325886 w 691802"/>
                <a:gd name="connsiteY1" fmla="*/ 606539 h 1638135"/>
                <a:gd name="connsiteX2" fmla="*/ 131153 w 691802"/>
                <a:gd name="connsiteY2" fmla="*/ 1025639 h 1638135"/>
                <a:gd name="connsiteX3" fmla="*/ 38019 w 691802"/>
                <a:gd name="connsiteY3" fmla="*/ 1419339 h 1638135"/>
                <a:gd name="connsiteX4" fmla="*/ 12619 w 691802"/>
                <a:gd name="connsiteY4" fmla="*/ 1618305 h 1638135"/>
                <a:gd name="connsiteX5" fmla="*/ 232753 w 691802"/>
                <a:gd name="connsiteY5" fmla="*/ 940972 h 1638135"/>
                <a:gd name="connsiteX6" fmla="*/ 457119 w 691802"/>
                <a:gd name="connsiteY6" fmla="*/ 466839 h 1638135"/>
                <a:gd name="connsiteX7" fmla="*/ 689953 w 691802"/>
                <a:gd name="connsiteY7" fmla="*/ 1172 h 163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802" h="1638135">
                  <a:moveTo>
                    <a:pt x="689953" y="1172"/>
                  </a:moveTo>
                  <a:cubicBezTo>
                    <a:pt x="668081" y="24455"/>
                    <a:pt x="419019" y="435795"/>
                    <a:pt x="325886" y="606539"/>
                  </a:cubicBezTo>
                  <a:cubicBezTo>
                    <a:pt x="232753" y="777284"/>
                    <a:pt x="179131" y="890172"/>
                    <a:pt x="131153" y="1025639"/>
                  </a:cubicBezTo>
                  <a:cubicBezTo>
                    <a:pt x="83175" y="1161106"/>
                    <a:pt x="57775" y="1320561"/>
                    <a:pt x="38019" y="1419339"/>
                  </a:cubicBezTo>
                  <a:cubicBezTo>
                    <a:pt x="18263" y="1518117"/>
                    <a:pt x="-19837" y="1698033"/>
                    <a:pt x="12619" y="1618305"/>
                  </a:cubicBezTo>
                  <a:cubicBezTo>
                    <a:pt x="45075" y="1538577"/>
                    <a:pt x="158670" y="1132883"/>
                    <a:pt x="232753" y="940972"/>
                  </a:cubicBezTo>
                  <a:cubicBezTo>
                    <a:pt x="306836" y="749061"/>
                    <a:pt x="380214" y="626294"/>
                    <a:pt x="457119" y="466839"/>
                  </a:cubicBezTo>
                  <a:cubicBezTo>
                    <a:pt x="534024" y="307384"/>
                    <a:pt x="711825" y="-22111"/>
                    <a:pt x="689953" y="11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AB33CEB0-F8B9-42DC-B624-456B2C1E28D2}"/>
                </a:ext>
              </a:extLst>
            </p:cNvPr>
            <p:cNvSpPr/>
            <p:nvPr/>
          </p:nvSpPr>
          <p:spPr>
            <a:xfrm>
              <a:off x="2952513" y="9761133"/>
              <a:ext cx="384558" cy="1175033"/>
            </a:xfrm>
            <a:custGeom>
              <a:avLst/>
              <a:gdLst>
                <a:gd name="connsiteX0" fmla="*/ 383354 w 384558"/>
                <a:gd name="connsiteY0" fmla="*/ 934 h 1175033"/>
                <a:gd name="connsiteX1" fmla="*/ 285987 w 384558"/>
                <a:gd name="connsiteY1" fmla="*/ 360767 h 1175033"/>
                <a:gd name="connsiteX2" fmla="*/ 103954 w 384558"/>
                <a:gd name="connsiteY2" fmla="*/ 610534 h 1175033"/>
                <a:gd name="connsiteX3" fmla="*/ 19287 w 384558"/>
                <a:gd name="connsiteY3" fmla="*/ 873000 h 1175033"/>
                <a:gd name="connsiteX4" fmla="*/ 6587 w 384558"/>
                <a:gd name="connsiteY4" fmla="*/ 1173567 h 1175033"/>
                <a:gd name="connsiteX5" fmla="*/ 103954 w 384558"/>
                <a:gd name="connsiteY5" fmla="*/ 741767 h 1175033"/>
                <a:gd name="connsiteX6" fmla="*/ 222487 w 384558"/>
                <a:gd name="connsiteY6" fmla="*/ 475067 h 1175033"/>
                <a:gd name="connsiteX7" fmla="*/ 383354 w 384558"/>
                <a:gd name="connsiteY7" fmla="*/ 934 h 117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558" h="1175033">
                  <a:moveTo>
                    <a:pt x="383354" y="934"/>
                  </a:moveTo>
                  <a:cubicBezTo>
                    <a:pt x="393937" y="-18116"/>
                    <a:pt x="332554" y="259167"/>
                    <a:pt x="285987" y="360767"/>
                  </a:cubicBezTo>
                  <a:cubicBezTo>
                    <a:pt x="239420" y="462367"/>
                    <a:pt x="148404" y="525162"/>
                    <a:pt x="103954" y="610534"/>
                  </a:cubicBezTo>
                  <a:cubicBezTo>
                    <a:pt x="59504" y="695906"/>
                    <a:pt x="35515" y="779161"/>
                    <a:pt x="19287" y="873000"/>
                  </a:cubicBezTo>
                  <a:cubicBezTo>
                    <a:pt x="3059" y="966839"/>
                    <a:pt x="-7524" y="1195439"/>
                    <a:pt x="6587" y="1173567"/>
                  </a:cubicBezTo>
                  <a:cubicBezTo>
                    <a:pt x="20698" y="1151695"/>
                    <a:pt x="67971" y="858184"/>
                    <a:pt x="103954" y="741767"/>
                  </a:cubicBezTo>
                  <a:cubicBezTo>
                    <a:pt x="139937" y="625350"/>
                    <a:pt x="174509" y="592895"/>
                    <a:pt x="222487" y="475067"/>
                  </a:cubicBezTo>
                  <a:cubicBezTo>
                    <a:pt x="270465" y="357239"/>
                    <a:pt x="372771" y="19984"/>
                    <a:pt x="383354" y="9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C7B7DAF1-4EAC-4B69-BA19-F163415FCB99}"/>
                </a:ext>
              </a:extLst>
            </p:cNvPr>
            <p:cNvSpPr/>
            <p:nvPr/>
          </p:nvSpPr>
          <p:spPr>
            <a:xfrm>
              <a:off x="4351858" y="8626441"/>
              <a:ext cx="124544" cy="1152344"/>
            </a:xfrm>
            <a:custGeom>
              <a:avLst/>
              <a:gdLst>
                <a:gd name="connsiteX0" fmla="*/ 118542 w 124544"/>
                <a:gd name="connsiteY0" fmla="*/ 47659 h 1152344"/>
                <a:gd name="connsiteX1" fmla="*/ 118542 w 124544"/>
                <a:gd name="connsiteY1" fmla="*/ 98459 h 1152344"/>
                <a:gd name="connsiteX2" fmla="*/ 55042 w 124544"/>
                <a:gd name="connsiteY2" fmla="*/ 911259 h 1152344"/>
                <a:gd name="connsiteX3" fmla="*/ 46575 w 124544"/>
                <a:gd name="connsiteY3" fmla="*/ 1055192 h 1152344"/>
                <a:gd name="connsiteX4" fmla="*/ 9 w 124544"/>
                <a:gd name="connsiteY4" fmla="*/ 1139859 h 1152344"/>
                <a:gd name="connsiteX5" fmla="*/ 50809 w 124544"/>
                <a:gd name="connsiteY5" fmla="*/ 780026 h 1152344"/>
                <a:gd name="connsiteX6" fmla="*/ 88909 w 124544"/>
                <a:gd name="connsiteY6" fmla="*/ 403259 h 1152344"/>
                <a:gd name="connsiteX7" fmla="*/ 118542 w 124544"/>
                <a:gd name="connsiteY7" fmla="*/ 47659 h 115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544" h="1152344">
                  <a:moveTo>
                    <a:pt x="118542" y="47659"/>
                  </a:moveTo>
                  <a:cubicBezTo>
                    <a:pt x="123481" y="-3141"/>
                    <a:pt x="129125" y="-45474"/>
                    <a:pt x="118542" y="98459"/>
                  </a:cubicBezTo>
                  <a:cubicBezTo>
                    <a:pt x="107959" y="242392"/>
                    <a:pt x="67037" y="751803"/>
                    <a:pt x="55042" y="911259"/>
                  </a:cubicBezTo>
                  <a:cubicBezTo>
                    <a:pt x="43047" y="1070715"/>
                    <a:pt x="55747" y="1017092"/>
                    <a:pt x="46575" y="1055192"/>
                  </a:cubicBezTo>
                  <a:cubicBezTo>
                    <a:pt x="37403" y="1093292"/>
                    <a:pt x="-697" y="1185720"/>
                    <a:pt x="9" y="1139859"/>
                  </a:cubicBezTo>
                  <a:cubicBezTo>
                    <a:pt x="715" y="1093998"/>
                    <a:pt x="35992" y="902793"/>
                    <a:pt x="50809" y="780026"/>
                  </a:cubicBezTo>
                  <a:cubicBezTo>
                    <a:pt x="65626" y="657259"/>
                    <a:pt x="81853" y="529554"/>
                    <a:pt x="88909" y="403259"/>
                  </a:cubicBezTo>
                  <a:cubicBezTo>
                    <a:pt x="95964" y="276965"/>
                    <a:pt x="113603" y="98459"/>
                    <a:pt x="118542" y="476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ED37E9EA-2C4E-44D7-A1FD-1F99B048DE23}"/>
                </a:ext>
              </a:extLst>
            </p:cNvPr>
            <p:cNvSpPr/>
            <p:nvPr/>
          </p:nvSpPr>
          <p:spPr>
            <a:xfrm>
              <a:off x="3993089" y="10200423"/>
              <a:ext cx="381838" cy="783163"/>
            </a:xfrm>
            <a:custGeom>
              <a:avLst/>
              <a:gdLst>
                <a:gd name="connsiteX0" fmla="*/ 379944 w 381838"/>
                <a:gd name="connsiteY0" fmla="*/ 1910 h 783163"/>
                <a:gd name="connsiteX1" fmla="*/ 24344 w 381838"/>
                <a:gd name="connsiteY1" fmla="*/ 696177 h 783163"/>
                <a:gd name="connsiteX2" fmla="*/ 45511 w 381838"/>
                <a:gd name="connsiteY2" fmla="*/ 751210 h 783163"/>
                <a:gd name="connsiteX3" fmla="*/ 159811 w 381838"/>
                <a:gd name="connsiteY3" fmla="*/ 497210 h 783163"/>
                <a:gd name="connsiteX4" fmla="*/ 379944 w 381838"/>
                <a:gd name="connsiteY4" fmla="*/ 1910 h 78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838" h="783163">
                  <a:moveTo>
                    <a:pt x="379944" y="1910"/>
                  </a:moveTo>
                  <a:cubicBezTo>
                    <a:pt x="357366" y="35071"/>
                    <a:pt x="80083" y="571294"/>
                    <a:pt x="24344" y="696177"/>
                  </a:cubicBezTo>
                  <a:cubicBezTo>
                    <a:pt x="-31395" y="821060"/>
                    <a:pt x="22933" y="784371"/>
                    <a:pt x="45511" y="751210"/>
                  </a:cubicBezTo>
                  <a:cubicBezTo>
                    <a:pt x="68089" y="718049"/>
                    <a:pt x="102661" y="617860"/>
                    <a:pt x="159811" y="497210"/>
                  </a:cubicBezTo>
                  <a:cubicBezTo>
                    <a:pt x="216961" y="376560"/>
                    <a:pt x="402522" y="-31251"/>
                    <a:pt x="379944" y="19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6F660254-25D1-4283-A429-EF1469B9BD07}"/>
                </a:ext>
              </a:extLst>
            </p:cNvPr>
            <p:cNvSpPr/>
            <p:nvPr/>
          </p:nvSpPr>
          <p:spPr>
            <a:xfrm>
              <a:off x="4270336" y="9769602"/>
              <a:ext cx="95111" cy="475815"/>
            </a:xfrm>
            <a:custGeom>
              <a:avLst/>
              <a:gdLst>
                <a:gd name="connsiteX0" fmla="*/ 43431 w 95111"/>
                <a:gd name="connsiteY0" fmla="*/ 931 h 475815"/>
                <a:gd name="connsiteX1" fmla="*/ 1097 w 95111"/>
                <a:gd name="connsiteY1" fmla="*/ 187198 h 475815"/>
                <a:gd name="connsiteX2" fmla="*/ 94231 w 95111"/>
                <a:gd name="connsiteY2" fmla="*/ 475065 h 475815"/>
                <a:gd name="connsiteX3" fmla="*/ 47664 w 95111"/>
                <a:gd name="connsiteY3" fmla="*/ 263398 h 475815"/>
                <a:gd name="connsiteX4" fmla="*/ 43431 w 95111"/>
                <a:gd name="connsiteY4" fmla="*/ 931 h 4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11" h="475815">
                  <a:moveTo>
                    <a:pt x="43431" y="931"/>
                  </a:moveTo>
                  <a:cubicBezTo>
                    <a:pt x="35670" y="-11769"/>
                    <a:pt x="-7370" y="108176"/>
                    <a:pt x="1097" y="187198"/>
                  </a:cubicBezTo>
                  <a:cubicBezTo>
                    <a:pt x="9564" y="266220"/>
                    <a:pt x="86470" y="462365"/>
                    <a:pt x="94231" y="475065"/>
                  </a:cubicBezTo>
                  <a:cubicBezTo>
                    <a:pt x="101992" y="487765"/>
                    <a:pt x="56131" y="336070"/>
                    <a:pt x="47664" y="263398"/>
                  </a:cubicBezTo>
                  <a:cubicBezTo>
                    <a:pt x="39197" y="190726"/>
                    <a:pt x="51192" y="13631"/>
                    <a:pt x="43431" y="9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D3CC0C5B-1F22-4ADF-8233-34CC82533610}"/>
                </a:ext>
              </a:extLst>
            </p:cNvPr>
            <p:cNvSpPr/>
            <p:nvPr/>
          </p:nvSpPr>
          <p:spPr>
            <a:xfrm>
              <a:off x="3228012" y="9079871"/>
              <a:ext cx="894612" cy="1845113"/>
            </a:xfrm>
            <a:custGeom>
              <a:avLst/>
              <a:gdLst>
                <a:gd name="connsiteX0" fmla="*/ 882555 w 894612"/>
                <a:gd name="connsiteY0" fmla="*/ 21796 h 1845113"/>
                <a:gd name="connsiteX1" fmla="*/ 302588 w 894612"/>
                <a:gd name="connsiteY1" fmla="*/ 1063196 h 1845113"/>
                <a:gd name="connsiteX2" fmla="*/ 90921 w 894612"/>
                <a:gd name="connsiteY2" fmla="*/ 1473829 h 1845113"/>
                <a:gd name="connsiteX3" fmla="*/ 18955 w 894612"/>
                <a:gd name="connsiteY3" fmla="*/ 1689729 h 1845113"/>
                <a:gd name="connsiteX4" fmla="*/ 14721 w 894612"/>
                <a:gd name="connsiteY4" fmla="*/ 1833662 h 1845113"/>
                <a:gd name="connsiteX5" fmla="*/ 192521 w 894612"/>
                <a:gd name="connsiteY5" fmla="*/ 1380696 h 1845113"/>
                <a:gd name="connsiteX6" fmla="*/ 518488 w 894612"/>
                <a:gd name="connsiteY6" fmla="*/ 686429 h 1845113"/>
                <a:gd name="connsiteX7" fmla="*/ 679355 w 894612"/>
                <a:gd name="connsiteY7" fmla="*/ 381629 h 1845113"/>
                <a:gd name="connsiteX8" fmla="*/ 882555 w 894612"/>
                <a:gd name="connsiteY8" fmla="*/ 21796 h 184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612" h="1845113">
                  <a:moveTo>
                    <a:pt x="882555" y="21796"/>
                  </a:moveTo>
                  <a:cubicBezTo>
                    <a:pt x="819761" y="135390"/>
                    <a:pt x="434527" y="821191"/>
                    <a:pt x="302588" y="1063196"/>
                  </a:cubicBezTo>
                  <a:cubicBezTo>
                    <a:pt x="170649" y="1305202"/>
                    <a:pt x="138193" y="1369407"/>
                    <a:pt x="90921" y="1473829"/>
                  </a:cubicBezTo>
                  <a:cubicBezTo>
                    <a:pt x="43649" y="1578251"/>
                    <a:pt x="31655" y="1629757"/>
                    <a:pt x="18955" y="1689729"/>
                  </a:cubicBezTo>
                  <a:cubicBezTo>
                    <a:pt x="6255" y="1749701"/>
                    <a:pt x="-14207" y="1885167"/>
                    <a:pt x="14721" y="1833662"/>
                  </a:cubicBezTo>
                  <a:cubicBezTo>
                    <a:pt x="43649" y="1782157"/>
                    <a:pt x="108560" y="1571902"/>
                    <a:pt x="192521" y="1380696"/>
                  </a:cubicBezTo>
                  <a:cubicBezTo>
                    <a:pt x="276482" y="1189490"/>
                    <a:pt x="437349" y="852940"/>
                    <a:pt x="518488" y="686429"/>
                  </a:cubicBezTo>
                  <a:cubicBezTo>
                    <a:pt x="599627" y="519918"/>
                    <a:pt x="613033" y="493107"/>
                    <a:pt x="679355" y="381629"/>
                  </a:cubicBezTo>
                  <a:cubicBezTo>
                    <a:pt x="745677" y="270151"/>
                    <a:pt x="945349" y="-91798"/>
                    <a:pt x="882555" y="217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C80D2928-DF31-4A78-988C-D7E710BF1660}"/>
                </a:ext>
              </a:extLst>
            </p:cNvPr>
            <p:cNvSpPr/>
            <p:nvPr/>
          </p:nvSpPr>
          <p:spPr>
            <a:xfrm>
              <a:off x="4510159" y="8290961"/>
              <a:ext cx="138225" cy="683027"/>
            </a:xfrm>
            <a:custGeom>
              <a:avLst/>
              <a:gdLst>
                <a:gd name="connsiteX0" fmla="*/ 138041 w 138225"/>
                <a:gd name="connsiteY0" fmla="*/ 10606 h 683027"/>
                <a:gd name="connsiteX1" fmla="*/ 53374 w 138225"/>
                <a:gd name="connsiteY1" fmla="*/ 603272 h 683027"/>
                <a:gd name="connsiteX2" fmla="*/ 19508 w 138225"/>
                <a:gd name="connsiteY2" fmla="*/ 666772 h 683027"/>
                <a:gd name="connsiteX3" fmla="*/ 2574 w 138225"/>
                <a:gd name="connsiteY3" fmla="*/ 505906 h 683027"/>
                <a:gd name="connsiteX4" fmla="*/ 74541 w 138225"/>
                <a:gd name="connsiteY4" fmla="*/ 243439 h 683027"/>
                <a:gd name="connsiteX5" fmla="*/ 138041 w 138225"/>
                <a:gd name="connsiteY5" fmla="*/ 10606 h 68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25" h="683027">
                  <a:moveTo>
                    <a:pt x="138041" y="10606"/>
                  </a:moveTo>
                  <a:cubicBezTo>
                    <a:pt x="134513" y="70578"/>
                    <a:pt x="73129" y="493911"/>
                    <a:pt x="53374" y="603272"/>
                  </a:cubicBezTo>
                  <a:cubicBezTo>
                    <a:pt x="33618" y="712633"/>
                    <a:pt x="27975" y="683000"/>
                    <a:pt x="19508" y="666772"/>
                  </a:cubicBezTo>
                  <a:cubicBezTo>
                    <a:pt x="11041" y="650544"/>
                    <a:pt x="-6598" y="576461"/>
                    <a:pt x="2574" y="505906"/>
                  </a:cubicBezTo>
                  <a:cubicBezTo>
                    <a:pt x="11746" y="435351"/>
                    <a:pt x="55491" y="325989"/>
                    <a:pt x="74541" y="243439"/>
                  </a:cubicBezTo>
                  <a:cubicBezTo>
                    <a:pt x="93591" y="160889"/>
                    <a:pt x="141569" y="-49366"/>
                    <a:pt x="138041" y="106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B4858526-BB47-4C91-8DF1-B5341459754A}"/>
                </a:ext>
              </a:extLst>
            </p:cNvPr>
            <p:cNvSpPr/>
            <p:nvPr/>
          </p:nvSpPr>
          <p:spPr>
            <a:xfrm>
              <a:off x="5023067" y="8123678"/>
              <a:ext cx="594608" cy="378156"/>
            </a:xfrm>
            <a:custGeom>
              <a:avLst/>
              <a:gdLst>
                <a:gd name="connsiteX0" fmla="*/ 1900 w 594608"/>
                <a:gd name="connsiteY0" fmla="*/ 89 h 378156"/>
                <a:gd name="connsiteX1" fmla="*/ 23066 w 594608"/>
                <a:gd name="connsiteY1" fmla="*/ 220222 h 378156"/>
                <a:gd name="connsiteX2" fmla="*/ 23066 w 594608"/>
                <a:gd name="connsiteY2" fmla="*/ 241389 h 378156"/>
                <a:gd name="connsiteX3" fmla="*/ 188166 w 594608"/>
                <a:gd name="connsiteY3" fmla="*/ 279489 h 378156"/>
                <a:gd name="connsiteX4" fmla="*/ 594566 w 594608"/>
                <a:gd name="connsiteY4" fmla="*/ 376855 h 378156"/>
                <a:gd name="connsiteX5" fmla="*/ 162766 w 594608"/>
                <a:gd name="connsiteY5" fmla="*/ 326055 h 378156"/>
                <a:gd name="connsiteX6" fmla="*/ 78100 w 594608"/>
                <a:gd name="connsiteY6" fmla="*/ 194822 h 378156"/>
                <a:gd name="connsiteX7" fmla="*/ 1900 w 594608"/>
                <a:gd name="connsiteY7" fmla="*/ 89 h 37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608" h="378156">
                  <a:moveTo>
                    <a:pt x="1900" y="89"/>
                  </a:moveTo>
                  <a:cubicBezTo>
                    <a:pt x="-7272" y="4322"/>
                    <a:pt x="19538" y="180005"/>
                    <a:pt x="23066" y="220222"/>
                  </a:cubicBezTo>
                  <a:cubicBezTo>
                    <a:pt x="26594" y="260439"/>
                    <a:pt x="-4451" y="231511"/>
                    <a:pt x="23066" y="241389"/>
                  </a:cubicBezTo>
                  <a:cubicBezTo>
                    <a:pt x="50583" y="251267"/>
                    <a:pt x="188166" y="279489"/>
                    <a:pt x="188166" y="279489"/>
                  </a:cubicBezTo>
                  <a:cubicBezTo>
                    <a:pt x="283416" y="302067"/>
                    <a:pt x="598799" y="369094"/>
                    <a:pt x="594566" y="376855"/>
                  </a:cubicBezTo>
                  <a:cubicBezTo>
                    <a:pt x="590333" y="384616"/>
                    <a:pt x="248844" y="356394"/>
                    <a:pt x="162766" y="326055"/>
                  </a:cubicBezTo>
                  <a:cubicBezTo>
                    <a:pt x="76688" y="295716"/>
                    <a:pt x="103500" y="247033"/>
                    <a:pt x="78100" y="194822"/>
                  </a:cubicBezTo>
                  <a:cubicBezTo>
                    <a:pt x="52700" y="142611"/>
                    <a:pt x="11072" y="-4144"/>
                    <a:pt x="1900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D2067748-4944-4BEE-BE33-A81EC805A3F4}"/>
                </a:ext>
              </a:extLst>
            </p:cNvPr>
            <p:cNvSpPr/>
            <p:nvPr/>
          </p:nvSpPr>
          <p:spPr>
            <a:xfrm>
              <a:off x="5698041" y="7851285"/>
              <a:ext cx="216228" cy="362753"/>
            </a:xfrm>
            <a:custGeom>
              <a:avLst/>
              <a:gdLst>
                <a:gd name="connsiteX0" fmla="*/ 26 w 216228"/>
                <a:gd name="connsiteY0" fmla="*/ 1548 h 362753"/>
                <a:gd name="connsiteX1" fmla="*/ 173592 w 216228"/>
                <a:gd name="connsiteY1" fmla="*/ 217448 h 362753"/>
                <a:gd name="connsiteX2" fmla="*/ 215926 w 216228"/>
                <a:gd name="connsiteY2" fmla="*/ 361382 h 362753"/>
                <a:gd name="connsiteX3" fmla="*/ 160892 w 216228"/>
                <a:gd name="connsiteY3" fmla="*/ 132782 h 362753"/>
                <a:gd name="connsiteX4" fmla="*/ 26 w 216228"/>
                <a:gd name="connsiteY4" fmla="*/ 1548 h 36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8" h="362753">
                  <a:moveTo>
                    <a:pt x="26" y="1548"/>
                  </a:moveTo>
                  <a:cubicBezTo>
                    <a:pt x="2143" y="15659"/>
                    <a:pt x="137609" y="157476"/>
                    <a:pt x="173592" y="217448"/>
                  </a:cubicBezTo>
                  <a:cubicBezTo>
                    <a:pt x="209575" y="277420"/>
                    <a:pt x="218043" y="375493"/>
                    <a:pt x="215926" y="361382"/>
                  </a:cubicBezTo>
                  <a:cubicBezTo>
                    <a:pt x="213809" y="347271"/>
                    <a:pt x="197581" y="192754"/>
                    <a:pt x="160892" y="132782"/>
                  </a:cubicBezTo>
                  <a:cubicBezTo>
                    <a:pt x="124203" y="72810"/>
                    <a:pt x="-2091" y="-12563"/>
                    <a:pt x="26" y="15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82636E4C-CA1E-4054-AC6A-B0F010FB2E7F}"/>
                </a:ext>
              </a:extLst>
            </p:cNvPr>
            <p:cNvSpPr/>
            <p:nvPr/>
          </p:nvSpPr>
          <p:spPr>
            <a:xfrm>
              <a:off x="2956182" y="4784649"/>
              <a:ext cx="11290" cy="379323"/>
            </a:xfrm>
            <a:custGeom>
              <a:avLst/>
              <a:gdLst>
                <a:gd name="connsiteX0" fmla="*/ 10538 w 11290"/>
                <a:gd name="connsiteY0" fmla="*/ 5791 h 379323"/>
                <a:gd name="connsiteX1" fmla="*/ 10538 w 11290"/>
                <a:gd name="connsiteY1" fmla="*/ 366471 h 379323"/>
                <a:gd name="connsiteX2" fmla="*/ 10538 w 11290"/>
                <a:gd name="connsiteY2" fmla="*/ 285191 h 379323"/>
                <a:gd name="connsiteX3" fmla="*/ 378 w 11290"/>
                <a:gd name="connsiteY3" fmla="*/ 153111 h 379323"/>
                <a:gd name="connsiteX4" fmla="*/ 10538 w 11290"/>
                <a:gd name="connsiteY4" fmla="*/ 5791 h 37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0" h="379323">
                  <a:moveTo>
                    <a:pt x="10538" y="5791"/>
                  </a:moveTo>
                  <a:cubicBezTo>
                    <a:pt x="12231" y="41351"/>
                    <a:pt x="10538" y="366471"/>
                    <a:pt x="10538" y="366471"/>
                  </a:cubicBezTo>
                  <a:cubicBezTo>
                    <a:pt x="10538" y="413038"/>
                    <a:pt x="12231" y="320751"/>
                    <a:pt x="10538" y="285191"/>
                  </a:cubicBezTo>
                  <a:cubicBezTo>
                    <a:pt x="8845" y="249631"/>
                    <a:pt x="-2162" y="197984"/>
                    <a:pt x="378" y="153111"/>
                  </a:cubicBezTo>
                  <a:cubicBezTo>
                    <a:pt x="2918" y="108238"/>
                    <a:pt x="8845" y="-29769"/>
                    <a:pt x="10538" y="57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812A9943-C001-4DEE-A1DF-4453E98966BB}"/>
                </a:ext>
              </a:extLst>
            </p:cNvPr>
            <p:cNvSpPr/>
            <p:nvPr/>
          </p:nvSpPr>
          <p:spPr>
            <a:xfrm>
              <a:off x="2968145" y="5721291"/>
              <a:ext cx="136186" cy="316184"/>
            </a:xfrm>
            <a:custGeom>
              <a:avLst/>
              <a:gdLst>
                <a:gd name="connsiteX0" fmla="*/ 134888 w 136186"/>
                <a:gd name="connsiteY0" fmla="*/ 2176 h 316184"/>
                <a:gd name="connsiteX1" fmla="*/ 24822 w 136186"/>
                <a:gd name="connsiteY1" fmla="*/ 243476 h 316184"/>
                <a:gd name="connsiteX2" fmla="*/ 3655 w 136186"/>
                <a:gd name="connsiteY2" fmla="*/ 311209 h 316184"/>
                <a:gd name="connsiteX3" fmla="*/ 79855 w 136186"/>
                <a:gd name="connsiteY3" fmla="*/ 133409 h 316184"/>
                <a:gd name="connsiteX4" fmla="*/ 134888 w 136186"/>
                <a:gd name="connsiteY4" fmla="*/ 2176 h 31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86" h="316184">
                  <a:moveTo>
                    <a:pt x="134888" y="2176"/>
                  </a:moveTo>
                  <a:cubicBezTo>
                    <a:pt x="125716" y="20520"/>
                    <a:pt x="46694" y="191970"/>
                    <a:pt x="24822" y="243476"/>
                  </a:cubicBezTo>
                  <a:cubicBezTo>
                    <a:pt x="2950" y="294982"/>
                    <a:pt x="-5517" y="329553"/>
                    <a:pt x="3655" y="311209"/>
                  </a:cubicBezTo>
                  <a:cubicBezTo>
                    <a:pt x="12827" y="292865"/>
                    <a:pt x="57277" y="180681"/>
                    <a:pt x="79855" y="133409"/>
                  </a:cubicBezTo>
                  <a:cubicBezTo>
                    <a:pt x="102433" y="86137"/>
                    <a:pt x="144060" y="-16168"/>
                    <a:pt x="134888" y="2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BC3616DA-DC59-48CB-AE43-56E4DDBD73BB}"/>
                </a:ext>
              </a:extLst>
            </p:cNvPr>
            <p:cNvSpPr/>
            <p:nvPr/>
          </p:nvSpPr>
          <p:spPr>
            <a:xfrm>
              <a:off x="2942152" y="4682061"/>
              <a:ext cx="59302" cy="444671"/>
            </a:xfrm>
            <a:custGeom>
              <a:avLst/>
              <a:gdLst>
                <a:gd name="connsiteX0" fmla="*/ 29648 w 59302"/>
                <a:gd name="connsiteY0" fmla="*/ 6 h 444671"/>
                <a:gd name="connsiteX1" fmla="*/ 38115 w 59302"/>
                <a:gd name="connsiteY1" fmla="*/ 300572 h 444671"/>
                <a:gd name="connsiteX2" fmla="*/ 59281 w 59302"/>
                <a:gd name="connsiteY2" fmla="*/ 389472 h 444671"/>
                <a:gd name="connsiteX3" fmla="*/ 33881 w 59302"/>
                <a:gd name="connsiteY3" fmla="*/ 444506 h 444671"/>
                <a:gd name="connsiteX4" fmla="*/ 33881 w 59302"/>
                <a:gd name="connsiteY4" fmla="*/ 372539 h 444671"/>
                <a:gd name="connsiteX5" fmla="*/ 15 w 59302"/>
                <a:gd name="connsiteY5" fmla="*/ 292106 h 444671"/>
                <a:gd name="connsiteX6" fmla="*/ 29648 w 59302"/>
                <a:gd name="connsiteY6" fmla="*/ 6 h 44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02" h="444671">
                  <a:moveTo>
                    <a:pt x="29648" y="6"/>
                  </a:moveTo>
                  <a:cubicBezTo>
                    <a:pt x="35998" y="1417"/>
                    <a:pt x="33176" y="235661"/>
                    <a:pt x="38115" y="300572"/>
                  </a:cubicBezTo>
                  <a:cubicBezTo>
                    <a:pt x="43054" y="365483"/>
                    <a:pt x="59987" y="365483"/>
                    <a:pt x="59281" y="389472"/>
                  </a:cubicBezTo>
                  <a:cubicBezTo>
                    <a:pt x="58575" y="413461"/>
                    <a:pt x="38114" y="447328"/>
                    <a:pt x="33881" y="444506"/>
                  </a:cubicBezTo>
                  <a:cubicBezTo>
                    <a:pt x="29648" y="441684"/>
                    <a:pt x="39525" y="397939"/>
                    <a:pt x="33881" y="372539"/>
                  </a:cubicBezTo>
                  <a:cubicBezTo>
                    <a:pt x="28237" y="347139"/>
                    <a:pt x="720" y="349962"/>
                    <a:pt x="15" y="292106"/>
                  </a:cubicBezTo>
                  <a:cubicBezTo>
                    <a:pt x="-691" y="234251"/>
                    <a:pt x="23298" y="-1405"/>
                    <a:pt x="29648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D3E97125-77CF-4A05-AFBE-1C377EFDC159}"/>
                </a:ext>
              </a:extLst>
            </p:cNvPr>
            <p:cNvSpPr/>
            <p:nvPr/>
          </p:nvSpPr>
          <p:spPr>
            <a:xfrm>
              <a:off x="2929409" y="3589792"/>
              <a:ext cx="135875" cy="1444195"/>
            </a:xfrm>
            <a:custGeom>
              <a:avLst/>
              <a:gdLst>
                <a:gd name="connsiteX0" fmla="*/ 25458 w 135875"/>
                <a:gd name="connsiteY0" fmla="*/ 75 h 1444195"/>
                <a:gd name="connsiteX1" fmla="*/ 12758 w 135875"/>
                <a:gd name="connsiteY1" fmla="*/ 304875 h 1444195"/>
                <a:gd name="connsiteX2" fmla="*/ 12758 w 135875"/>
                <a:gd name="connsiteY2" fmla="*/ 427641 h 1444195"/>
                <a:gd name="connsiteX3" fmla="*/ 25458 w 135875"/>
                <a:gd name="connsiteY3" fmla="*/ 571575 h 1444195"/>
                <a:gd name="connsiteX4" fmla="*/ 25458 w 135875"/>
                <a:gd name="connsiteY4" fmla="*/ 791708 h 1444195"/>
                <a:gd name="connsiteX5" fmla="*/ 33924 w 135875"/>
                <a:gd name="connsiteY5" fmla="*/ 977975 h 1444195"/>
                <a:gd name="connsiteX6" fmla="*/ 80491 w 135875"/>
                <a:gd name="connsiteY6" fmla="*/ 1164241 h 1444195"/>
                <a:gd name="connsiteX7" fmla="*/ 105891 w 135875"/>
                <a:gd name="connsiteY7" fmla="*/ 1329341 h 1444195"/>
                <a:gd name="connsiteX8" fmla="*/ 135524 w 135875"/>
                <a:gd name="connsiteY8" fmla="*/ 1443641 h 1444195"/>
                <a:gd name="connsiteX9" fmla="*/ 84724 w 135875"/>
                <a:gd name="connsiteY9" fmla="*/ 1282775 h 1444195"/>
                <a:gd name="connsiteX10" fmla="*/ 84724 w 135875"/>
                <a:gd name="connsiteY10" fmla="*/ 982208 h 1444195"/>
                <a:gd name="connsiteX11" fmla="*/ 25458 w 135875"/>
                <a:gd name="connsiteY11" fmla="*/ 512308 h 1444195"/>
                <a:gd name="connsiteX12" fmla="*/ 58 w 135875"/>
                <a:gd name="connsiteY12" fmla="*/ 334508 h 1444195"/>
                <a:gd name="connsiteX13" fmla="*/ 25458 w 135875"/>
                <a:gd name="connsiteY13" fmla="*/ 75 h 144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875" h="1444195">
                  <a:moveTo>
                    <a:pt x="25458" y="75"/>
                  </a:moveTo>
                  <a:cubicBezTo>
                    <a:pt x="27575" y="-4864"/>
                    <a:pt x="14875" y="233614"/>
                    <a:pt x="12758" y="304875"/>
                  </a:cubicBezTo>
                  <a:cubicBezTo>
                    <a:pt x="10641" y="376136"/>
                    <a:pt x="10641" y="383191"/>
                    <a:pt x="12758" y="427641"/>
                  </a:cubicBezTo>
                  <a:cubicBezTo>
                    <a:pt x="14875" y="472091"/>
                    <a:pt x="23341" y="510897"/>
                    <a:pt x="25458" y="571575"/>
                  </a:cubicBezTo>
                  <a:cubicBezTo>
                    <a:pt x="27575" y="632253"/>
                    <a:pt x="24047" y="723975"/>
                    <a:pt x="25458" y="791708"/>
                  </a:cubicBezTo>
                  <a:cubicBezTo>
                    <a:pt x="26869" y="859441"/>
                    <a:pt x="24752" y="915886"/>
                    <a:pt x="33924" y="977975"/>
                  </a:cubicBezTo>
                  <a:cubicBezTo>
                    <a:pt x="43096" y="1040064"/>
                    <a:pt x="68497" y="1105680"/>
                    <a:pt x="80491" y="1164241"/>
                  </a:cubicBezTo>
                  <a:cubicBezTo>
                    <a:pt x="92485" y="1222802"/>
                    <a:pt x="96719" y="1282774"/>
                    <a:pt x="105891" y="1329341"/>
                  </a:cubicBezTo>
                  <a:cubicBezTo>
                    <a:pt x="115063" y="1375908"/>
                    <a:pt x="139052" y="1451402"/>
                    <a:pt x="135524" y="1443641"/>
                  </a:cubicBezTo>
                  <a:cubicBezTo>
                    <a:pt x="131996" y="1435880"/>
                    <a:pt x="93191" y="1359680"/>
                    <a:pt x="84724" y="1282775"/>
                  </a:cubicBezTo>
                  <a:cubicBezTo>
                    <a:pt x="76257" y="1205870"/>
                    <a:pt x="94602" y="1110619"/>
                    <a:pt x="84724" y="982208"/>
                  </a:cubicBezTo>
                  <a:cubicBezTo>
                    <a:pt x="74846" y="853797"/>
                    <a:pt x="39569" y="620258"/>
                    <a:pt x="25458" y="512308"/>
                  </a:cubicBezTo>
                  <a:cubicBezTo>
                    <a:pt x="11347" y="404358"/>
                    <a:pt x="1469" y="418469"/>
                    <a:pt x="58" y="334508"/>
                  </a:cubicBezTo>
                  <a:cubicBezTo>
                    <a:pt x="-1353" y="250547"/>
                    <a:pt x="23341" y="5014"/>
                    <a:pt x="25458" y="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73A9DD55-04C4-4E0F-A169-C2422ED773C0}"/>
                </a:ext>
              </a:extLst>
            </p:cNvPr>
            <p:cNvSpPr/>
            <p:nvPr/>
          </p:nvSpPr>
          <p:spPr>
            <a:xfrm>
              <a:off x="4431532" y="9054952"/>
              <a:ext cx="135838" cy="695980"/>
            </a:xfrm>
            <a:custGeom>
              <a:avLst/>
              <a:gdLst>
                <a:gd name="connsiteX0" fmla="*/ 135706 w 135838"/>
                <a:gd name="connsiteY0" fmla="*/ 148 h 695980"/>
                <a:gd name="connsiteX1" fmla="*/ 81731 w 135838"/>
                <a:gd name="connsiteY1" fmla="*/ 279548 h 695980"/>
                <a:gd name="connsiteX2" fmla="*/ 21406 w 135838"/>
                <a:gd name="connsiteY2" fmla="*/ 609748 h 695980"/>
                <a:gd name="connsiteX3" fmla="*/ 2356 w 135838"/>
                <a:gd name="connsiteY3" fmla="*/ 687536 h 695980"/>
                <a:gd name="connsiteX4" fmla="*/ 768 w 135838"/>
                <a:gd name="connsiteY4" fmla="*/ 693886 h 695980"/>
                <a:gd name="connsiteX5" fmla="*/ 768 w 135838"/>
                <a:gd name="connsiteY5" fmla="*/ 682773 h 695980"/>
                <a:gd name="connsiteX6" fmla="*/ 10293 w 135838"/>
                <a:gd name="connsiteY6" fmla="*/ 604986 h 695980"/>
                <a:gd name="connsiteX7" fmla="*/ 65856 w 135838"/>
                <a:gd name="connsiteY7" fmla="*/ 246211 h 695980"/>
                <a:gd name="connsiteX8" fmla="*/ 135706 w 135838"/>
                <a:gd name="connsiteY8" fmla="*/ 148 h 6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38" h="695980">
                  <a:moveTo>
                    <a:pt x="135706" y="148"/>
                  </a:moveTo>
                  <a:cubicBezTo>
                    <a:pt x="138352" y="5704"/>
                    <a:pt x="100781" y="177948"/>
                    <a:pt x="81731" y="279548"/>
                  </a:cubicBezTo>
                  <a:cubicBezTo>
                    <a:pt x="62681" y="381148"/>
                    <a:pt x="34635" y="541750"/>
                    <a:pt x="21406" y="609748"/>
                  </a:cubicBezTo>
                  <a:cubicBezTo>
                    <a:pt x="8177" y="677746"/>
                    <a:pt x="2356" y="687536"/>
                    <a:pt x="2356" y="687536"/>
                  </a:cubicBezTo>
                  <a:cubicBezTo>
                    <a:pt x="-1084" y="701559"/>
                    <a:pt x="768" y="693886"/>
                    <a:pt x="768" y="693886"/>
                  </a:cubicBezTo>
                  <a:cubicBezTo>
                    <a:pt x="503" y="693092"/>
                    <a:pt x="-819" y="697590"/>
                    <a:pt x="768" y="682773"/>
                  </a:cubicBezTo>
                  <a:cubicBezTo>
                    <a:pt x="2355" y="667956"/>
                    <a:pt x="-555" y="677746"/>
                    <a:pt x="10293" y="604986"/>
                  </a:cubicBezTo>
                  <a:cubicBezTo>
                    <a:pt x="21141" y="532226"/>
                    <a:pt x="44954" y="346488"/>
                    <a:pt x="65856" y="246211"/>
                  </a:cubicBezTo>
                  <a:cubicBezTo>
                    <a:pt x="86758" y="145934"/>
                    <a:pt x="133060" y="-5408"/>
                    <a:pt x="135706" y="1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AE7163C7-1C02-4257-AA9F-F865F960A08B}"/>
                </a:ext>
              </a:extLst>
            </p:cNvPr>
            <p:cNvSpPr/>
            <p:nvPr/>
          </p:nvSpPr>
          <p:spPr>
            <a:xfrm>
              <a:off x="4529953" y="8878440"/>
              <a:ext cx="49986" cy="175561"/>
            </a:xfrm>
            <a:custGeom>
              <a:avLst/>
              <a:gdLst>
                <a:gd name="connsiteX0" fmla="*/ 45222 w 49986"/>
                <a:gd name="connsiteY0" fmla="*/ 448 h 175561"/>
                <a:gd name="connsiteX1" fmla="*/ 2360 w 49986"/>
                <a:gd name="connsiteY1" fmla="*/ 159198 h 175561"/>
                <a:gd name="connsiteX2" fmla="*/ 10297 w 49986"/>
                <a:gd name="connsiteY2" fmla="*/ 171898 h 175561"/>
                <a:gd name="connsiteX3" fmla="*/ 49985 w 49986"/>
                <a:gd name="connsiteY3" fmla="*/ 171898 h 175561"/>
                <a:gd name="connsiteX4" fmla="*/ 11885 w 49986"/>
                <a:gd name="connsiteY4" fmla="*/ 165548 h 175561"/>
                <a:gd name="connsiteX5" fmla="*/ 30935 w 49986"/>
                <a:gd name="connsiteY5" fmla="*/ 113160 h 175561"/>
                <a:gd name="connsiteX6" fmla="*/ 45222 w 49986"/>
                <a:gd name="connsiteY6" fmla="*/ 448 h 1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86" h="175561">
                  <a:moveTo>
                    <a:pt x="45222" y="448"/>
                  </a:moveTo>
                  <a:cubicBezTo>
                    <a:pt x="40460" y="8121"/>
                    <a:pt x="8181" y="130623"/>
                    <a:pt x="2360" y="159198"/>
                  </a:cubicBezTo>
                  <a:cubicBezTo>
                    <a:pt x="-3461" y="187773"/>
                    <a:pt x="2360" y="169781"/>
                    <a:pt x="10297" y="171898"/>
                  </a:cubicBezTo>
                  <a:cubicBezTo>
                    <a:pt x="18234" y="174015"/>
                    <a:pt x="49720" y="172956"/>
                    <a:pt x="49985" y="171898"/>
                  </a:cubicBezTo>
                  <a:cubicBezTo>
                    <a:pt x="50250" y="170840"/>
                    <a:pt x="15060" y="175338"/>
                    <a:pt x="11885" y="165548"/>
                  </a:cubicBezTo>
                  <a:cubicBezTo>
                    <a:pt x="8710" y="155758"/>
                    <a:pt x="23262" y="140677"/>
                    <a:pt x="30935" y="113160"/>
                  </a:cubicBezTo>
                  <a:cubicBezTo>
                    <a:pt x="38608" y="85643"/>
                    <a:pt x="49984" y="-7225"/>
                    <a:pt x="45222" y="4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3C90611C-0259-41DD-824E-80E6ADA5FAEA}"/>
                </a:ext>
              </a:extLst>
            </p:cNvPr>
            <p:cNvSpPr/>
            <p:nvPr/>
          </p:nvSpPr>
          <p:spPr>
            <a:xfrm>
              <a:off x="4562163" y="8771789"/>
              <a:ext cx="460711" cy="114276"/>
            </a:xfrm>
            <a:custGeom>
              <a:avLst/>
              <a:gdLst>
                <a:gd name="connsiteX0" fmla="*/ 11425 w 460711"/>
                <a:gd name="connsiteY0" fmla="*/ 107099 h 114276"/>
                <a:gd name="connsiteX1" fmla="*/ 314637 w 460711"/>
                <a:gd name="connsiteY1" fmla="*/ 18199 h 114276"/>
                <a:gd name="connsiteX2" fmla="*/ 390837 w 460711"/>
                <a:gd name="connsiteY2" fmla="*/ 2324 h 114276"/>
                <a:gd name="connsiteX3" fmla="*/ 411475 w 460711"/>
                <a:gd name="connsiteY3" fmla="*/ 736 h 114276"/>
                <a:gd name="connsiteX4" fmla="*/ 430525 w 460711"/>
                <a:gd name="connsiteY4" fmla="*/ 8674 h 114276"/>
                <a:gd name="connsiteX5" fmla="*/ 460687 w 460711"/>
                <a:gd name="connsiteY5" fmla="*/ 72174 h 114276"/>
                <a:gd name="connsiteX6" fmla="*/ 435287 w 460711"/>
                <a:gd name="connsiteY6" fmla="*/ 61061 h 114276"/>
                <a:gd name="connsiteX7" fmla="*/ 417825 w 460711"/>
                <a:gd name="connsiteY7" fmla="*/ 16611 h 114276"/>
                <a:gd name="connsiteX8" fmla="*/ 346387 w 460711"/>
                <a:gd name="connsiteY8" fmla="*/ 29311 h 114276"/>
                <a:gd name="connsiteX9" fmla="*/ 89212 w 460711"/>
                <a:gd name="connsiteY9" fmla="*/ 100749 h 114276"/>
                <a:gd name="connsiteX10" fmla="*/ 11425 w 460711"/>
                <a:gd name="connsiteY10" fmla="*/ 107099 h 11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711" h="114276">
                  <a:moveTo>
                    <a:pt x="11425" y="107099"/>
                  </a:moveTo>
                  <a:cubicBezTo>
                    <a:pt x="48996" y="93341"/>
                    <a:pt x="251402" y="35661"/>
                    <a:pt x="314637" y="18199"/>
                  </a:cubicBezTo>
                  <a:cubicBezTo>
                    <a:pt x="377872" y="737"/>
                    <a:pt x="374697" y="5234"/>
                    <a:pt x="390837" y="2324"/>
                  </a:cubicBezTo>
                  <a:cubicBezTo>
                    <a:pt x="406977" y="-586"/>
                    <a:pt x="404860" y="-322"/>
                    <a:pt x="411475" y="736"/>
                  </a:cubicBezTo>
                  <a:cubicBezTo>
                    <a:pt x="418090" y="1794"/>
                    <a:pt x="422323" y="-3232"/>
                    <a:pt x="430525" y="8674"/>
                  </a:cubicBezTo>
                  <a:cubicBezTo>
                    <a:pt x="438727" y="20580"/>
                    <a:pt x="459893" y="63443"/>
                    <a:pt x="460687" y="72174"/>
                  </a:cubicBezTo>
                  <a:cubicBezTo>
                    <a:pt x="461481" y="80905"/>
                    <a:pt x="442431" y="70321"/>
                    <a:pt x="435287" y="61061"/>
                  </a:cubicBezTo>
                  <a:cubicBezTo>
                    <a:pt x="428143" y="51801"/>
                    <a:pt x="432642" y="21903"/>
                    <a:pt x="417825" y="16611"/>
                  </a:cubicBezTo>
                  <a:cubicBezTo>
                    <a:pt x="403008" y="11319"/>
                    <a:pt x="401156" y="15288"/>
                    <a:pt x="346387" y="29311"/>
                  </a:cubicBezTo>
                  <a:cubicBezTo>
                    <a:pt x="291618" y="43334"/>
                    <a:pt x="141864" y="88843"/>
                    <a:pt x="89212" y="100749"/>
                  </a:cubicBezTo>
                  <a:cubicBezTo>
                    <a:pt x="36560" y="112655"/>
                    <a:pt x="-26146" y="120857"/>
                    <a:pt x="11425" y="10709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0602F218-8D7F-4303-959C-FF3AB150DF9F}"/>
                </a:ext>
              </a:extLst>
            </p:cNvPr>
            <p:cNvSpPr/>
            <p:nvPr/>
          </p:nvSpPr>
          <p:spPr>
            <a:xfrm>
              <a:off x="4930564" y="8842444"/>
              <a:ext cx="101367" cy="411355"/>
            </a:xfrm>
            <a:custGeom>
              <a:avLst/>
              <a:gdLst>
                <a:gd name="connsiteX0" fmla="*/ 100224 w 101367"/>
                <a:gd name="connsiteY0" fmla="*/ 11044 h 411355"/>
                <a:gd name="connsiteX1" fmla="*/ 43074 w 101367"/>
                <a:gd name="connsiteY1" fmla="*/ 269806 h 411355"/>
                <a:gd name="connsiteX2" fmla="*/ 36724 w 101367"/>
                <a:gd name="connsiteY2" fmla="*/ 352356 h 411355"/>
                <a:gd name="connsiteX3" fmla="*/ 33549 w 101367"/>
                <a:gd name="connsiteY3" fmla="*/ 368231 h 411355"/>
                <a:gd name="connsiteX4" fmla="*/ 211 w 101367"/>
                <a:gd name="connsiteY4" fmla="*/ 411094 h 411355"/>
                <a:gd name="connsiteX5" fmla="*/ 20849 w 101367"/>
                <a:gd name="connsiteY5" fmla="*/ 346006 h 411355"/>
                <a:gd name="connsiteX6" fmla="*/ 51011 w 101367"/>
                <a:gd name="connsiteY6" fmla="*/ 188844 h 411355"/>
                <a:gd name="connsiteX7" fmla="*/ 79586 w 101367"/>
                <a:gd name="connsiteY7" fmla="*/ 63431 h 411355"/>
                <a:gd name="connsiteX8" fmla="*/ 100224 w 101367"/>
                <a:gd name="connsiteY8" fmla="*/ 11044 h 4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67" h="411355">
                  <a:moveTo>
                    <a:pt x="100224" y="11044"/>
                  </a:moveTo>
                  <a:cubicBezTo>
                    <a:pt x="94139" y="45440"/>
                    <a:pt x="53657" y="212921"/>
                    <a:pt x="43074" y="269806"/>
                  </a:cubicBezTo>
                  <a:cubicBezTo>
                    <a:pt x="32491" y="326691"/>
                    <a:pt x="38311" y="335952"/>
                    <a:pt x="36724" y="352356"/>
                  </a:cubicBezTo>
                  <a:cubicBezTo>
                    <a:pt x="35137" y="368760"/>
                    <a:pt x="39634" y="358441"/>
                    <a:pt x="33549" y="368231"/>
                  </a:cubicBezTo>
                  <a:cubicBezTo>
                    <a:pt x="27464" y="378021"/>
                    <a:pt x="2328" y="414798"/>
                    <a:pt x="211" y="411094"/>
                  </a:cubicBezTo>
                  <a:cubicBezTo>
                    <a:pt x="-1906" y="407390"/>
                    <a:pt x="12382" y="383048"/>
                    <a:pt x="20849" y="346006"/>
                  </a:cubicBezTo>
                  <a:cubicBezTo>
                    <a:pt x="29316" y="308964"/>
                    <a:pt x="41222" y="235940"/>
                    <a:pt x="51011" y="188844"/>
                  </a:cubicBezTo>
                  <a:cubicBezTo>
                    <a:pt x="60800" y="141748"/>
                    <a:pt x="72707" y="96239"/>
                    <a:pt x="79586" y="63431"/>
                  </a:cubicBezTo>
                  <a:cubicBezTo>
                    <a:pt x="86465" y="30623"/>
                    <a:pt x="106309" y="-23352"/>
                    <a:pt x="100224" y="110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9740FFF1-ECDE-4F7D-BE0F-C854BCC5E4DC}"/>
                </a:ext>
              </a:extLst>
            </p:cNvPr>
            <p:cNvSpPr/>
            <p:nvPr/>
          </p:nvSpPr>
          <p:spPr>
            <a:xfrm>
              <a:off x="4790940" y="9254631"/>
              <a:ext cx="148876" cy="556503"/>
            </a:xfrm>
            <a:custGeom>
              <a:avLst/>
              <a:gdLst>
                <a:gd name="connsiteX0" fmla="*/ 147773 w 148876"/>
                <a:gd name="connsiteY0" fmla="*/ 494 h 556503"/>
                <a:gd name="connsiteX1" fmla="*/ 139835 w 148876"/>
                <a:gd name="connsiteY1" fmla="*/ 95744 h 556503"/>
                <a:gd name="connsiteX2" fmla="*/ 100148 w 148876"/>
                <a:gd name="connsiteY2" fmla="*/ 378319 h 556503"/>
                <a:gd name="connsiteX3" fmla="*/ 90623 w 148876"/>
                <a:gd name="connsiteY3" fmla="*/ 427532 h 556503"/>
                <a:gd name="connsiteX4" fmla="*/ 49348 w 148876"/>
                <a:gd name="connsiteY4" fmla="*/ 494207 h 556503"/>
                <a:gd name="connsiteX5" fmla="*/ 135 w 148876"/>
                <a:gd name="connsiteY5" fmla="*/ 556119 h 556503"/>
                <a:gd name="connsiteX6" fmla="*/ 65223 w 148876"/>
                <a:gd name="connsiteY6" fmla="*/ 464044 h 556503"/>
                <a:gd name="connsiteX7" fmla="*/ 117610 w 148876"/>
                <a:gd name="connsiteY7" fmla="*/ 257669 h 556503"/>
                <a:gd name="connsiteX8" fmla="*/ 122373 w 148876"/>
                <a:gd name="connsiteY8" fmla="*/ 127494 h 556503"/>
                <a:gd name="connsiteX9" fmla="*/ 147773 w 148876"/>
                <a:gd name="connsiteY9" fmla="*/ 494 h 55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876" h="556503">
                  <a:moveTo>
                    <a:pt x="147773" y="494"/>
                  </a:moveTo>
                  <a:cubicBezTo>
                    <a:pt x="150683" y="-4798"/>
                    <a:pt x="147772" y="32773"/>
                    <a:pt x="139835" y="95744"/>
                  </a:cubicBezTo>
                  <a:cubicBezTo>
                    <a:pt x="131898" y="158715"/>
                    <a:pt x="108350" y="323021"/>
                    <a:pt x="100148" y="378319"/>
                  </a:cubicBezTo>
                  <a:cubicBezTo>
                    <a:pt x="91946" y="433617"/>
                    <a:pt x="99090" y="408217"/>
                    <a:pt x="90623" y="427532"/>
                  </a:cubicBezTo>
                  <a:cubicBezTo>
                    <a:pt x="82156" y="446847"/>
                    <a:pt x="64429" y="472776"/>
                    <a:pt x="49348" y="494207"/>
                  </a:cubicBezTo>
                  <a:cubicBezTo>
                    <a:pt x="34267" y="515638"/>
                    <a:pt x="-2511" y="561146"/>
                    <a:pt x="135" y="556119"/>
                  </a:cubicBezTo>
                  <a:cubicBezTo>
                    <a:pt x="2781" y="551092"/>
                    <a:pt x="45644" y="513786"/>
                    <a:pt x="65223" y="464044"/>
                  </a:cubicBezTo>
                  <a:cubicBezTo>
                    <a:pt x="84802" y="414302"/>
                    <a:pt x="108085" y="313761"/>
                    <a:pt x="117610" y="257669"/>
                  </a:cubicBezTo>
                  <a:cubicBezTo>
                    <a:pt x="127135" y="201577"/>
                    <a:pt x="117875" y="167711"/>
                    <a:pt x="122373" y="127494"/>
                  </a:cubicBezTo>
                  <a:cubicBezTo>
                    <a:pt x="126871" y="87277"/>
                    <a:pt x="144863" y="5786"/>
                    <a:pt x="147773" y="4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E83EF477-88B1-4B52-A60F-D5E89C52F60D}"/>
                </a:ext>
              </a:extLst>
            </p:cNvPr>
            <p:cNvSpPr/>
            <p:nvPr/>
          </p:nvSpPr>
          <p:spPr>
            <a:xfrm>
              <a:off x="4356099" y="9705731"/>
              <a:ext cx="513957" cy="255886"/>
            </a:xfrm>
            <a:custGeom>
              <a:avLst/>
              <a:gdLst>
                <a:gd name="connsiteX0" fmla="*/ 1 w 513957"/>
                <a:gd name="connsiteY0" fmla="*/ 255832 h 255886"/>
                <a:gd name="connsiteX1" fmla="*/ 166689 w 513957"/>
                <a:gd name="connsiteY1" fmla="*/ 203444 h 255886"/>
                <a:gd name="connsiteX2" fmla="*/ 368301 w 513957"/>
                <a:gd name="connsiteY2" fmla="*/ 132007 h 255886"/>
                <a:gd name="connsiteX3" fmla="*/ 438151 w 513957"/>
                <a:gd name="connsiteY3" fmla="*/ 100257 h 255886"/>
                <a:gd name="connsiteX4" fmla="*/ 490539 w 513957"/>
                <a:gd name="connsiteY4" fmla="*/ 52632 h 255886"/>
                <a:gd name="connsiteX5" fmla="*/ 511176 w 513957"/>
                <a:gd name="connsiteY5" fmla="*/ 244 h 255886"/>
                <a:gd name="connsiteX6" fmla="*/ 431801 w 513957"/>
                <a:gd name="connsiteY6" fmla="*/ 74857 h 255886"/>
                <a:gd name="connsiteX7" fmla="*/ 417514 w 513957"/>
                <a:gd name="connsiteY7" fmla="*/ 98669 h 255886"/>
                <a:gd name="connsiteX8" fmla="*/ 296864 w 513957"/>
                <a:gd name="connsiteY8" fmla="*/ 139944 h 255886"/>
                <a:gd name="connsiteX9" fmla="*/ 169864 w 513957"/>
                <a:gd name="connsiteY9" fmla="*/ 193919 h 255886"/>
                <a:gd name="connsiteX10" fmla="*/ 1 w 513957"/>
                <a:gd name="connsiteY10" fmla="*/ 255832 h 25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3957" h="255886">
                  <a:moveTo>
                    <a:pt x="1" y="255832"/>
                  </a:moveTo>
                  <a:cubicBezTo>
                    <a:pt x="-528" y="257419"/>
                    <a:pt x="105306" y="224081"/>
                    <a:pt x="166689" y="203444"/>
                  </a:cubicBezTo>
                  <a:cubicBezTo>
                    <a:pt x="228072" y="182807"/>
                    <a:pt x="323057" y="149205"/>
                    <a:pt x="368301" y="132007"/>
                  </a:cubicBezTo>
                  <a:cubicBezTo>
                    <a:pt x="413545" y="114809"/>
                    <a:pt x="417778" y="113486"/>
                    <a:pt x="438151" y="100257"/>
                  </a:cubicBezTo>
                  <a:cubicBezTo>
                    <a:pt x="458524" y="87028"/>
                    <a:pt x="478368" y="69301"/>
                    <a:pt x="490539" y="52632"/>
                  </a:cubicBezTo>
                  <a:cubicBezTo>
                    <a:pt x="502710" y="35963"/>
                    <a:pt x="520966" y="-3460"/>
                    <a:pt x="511176" y="244"/>
                  </a:cubicBezTo>
                  <a:cubicBezTo>
                    <a:pt x="501386" y="3948"/>
                    <a:pt x="447411" y="58453"/>
                    <a:pt x="431801" y="74857"/>
                  </a:cubicBezTo>
                  <a:cubicBezTo>
                    <a:pt x="416191" y="91261"/>
                    <a:pt x="440003" y="87821"/>
                    <a:pt x="417514" y="98669"/>
                  </a:cubicBezTo>
                  <a:cubicBezTo>
                    <a:pt x="395025" y="109517"/>
                    <a:pt x="338139" y="124069"/>
                    <a:pt x="296864" y="139944"/>
                  </a:cubicBezTo>
                  <a:cubicBezTo>
                    <a:pt x="255589" y="155819"/>
                    <a:pt x="216695" y="175927"/>
                    <a:pt x="169864" y="193919"/>
                  </a:cubicBezTo>
                  <a:cubicBezTo>
                    <a:pt x="123033" y="211911"/>
                    <a:pt x="530" y="254245"/>
                    <a:pt x="1" y="2558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EA00B809-E26A-4D86-BF75-2D8AA6B3B5A0}"/>
                </a:ext>
              </a:extLst>
            </p:cNvPr>
            <p:cNvSpPr/>
            <p:nvPr/>
          </p:nvSpPr>
          <p:spPr>
            <a:xfrm>
              <a:off x="4353268" y="9743618"/>
              <a:ext cx="87174" cy="212017"/>
            </a:xfrm>
            <a:custGeom>
              <a:avLst/>
              <a:gdLst>
                <a:gd name="connsiteX0" fmla="*/ 86970 w 87174"/>
                <a:gd name="connsiteY0" fmla="*/ 457 h 212017"/>
                <a:gd name="connsiteX1" fmla="*/ 31407 w 87174"/>
                <a:gd name="connsiteY1" fmla="*/ 35382 h 212017"/>
                <a:gd name="connsiteX2" fmla="*/ 31407 w 87174"/>
                <a:gd name="connsiteY2" fmla="*/ 78245 h 212017"/>
                <a:gd name="connsiteX3" fmla="*/ 4420 w 87174"/>
                <a:gd name="connsiteY3" fmla="*/ 210007 h 212017"/>
                <a:gd name="connsiteX4" fmla="*/ 4420 w 87174"/>
                <a:gd name="connsiteY4" fmla="*/ 151270 h 212017"/>
                <a:gd name="connsiteX5" fmla="*/ 47282 w 87174"/>
                <a:gd name="connsiteY5" fmla="*/ 60782 h 212017"/>
                <a:gd name="connsiteX6" fmla="*/ 86970 w 87174"/>
                <a:gd name="connsiteY6" fmla="*/ 457 h 21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174" h="212017">
                  <a:moveTo>
                    <a:pt x="86970" y="457"/>
                  </a:moveTo>
                  <a:cubicBezTo>
                    <a:pt x="84324" y="-3776"/>
                    <a:pt x="40667" y="22417"/>
                    <a:pt x="31407" y="35382"/>
                  </a:cubicBezTo>
                  <a:cubicBezTo>
                    <a:pt x="22147" y="48347"/>
                    <a:pt x="35905" y="49141"/>
                    <a:pt x="31407" y="78245"/>
                  </a:cubicBezTo>
                  <a:cubicBezTo>
                    <a:pt x="26909" y="107349"/>
                    <a:pt x="8918" y="197836"/>
                    <a:pt x="4420" y="210007"/>
                  </a:cubicBezTo>
                  <a:cubicBezTo>
                    <a:pt x="-78" y="222178"/>
                    <a:pt x="-2724" y="176141"/>
                    <a:pt x="4420" y="151270"/>
                  </a:cubicBezTo>
                  <a:cubicBezTo>
                    <a:pt x="11564" y="126399"/>
                    <a:pt x="28497" y="85918"/>
                    <a:pt x="47282" y="60782"/>
                  </a:cubicBezTo>
                  <a:cubicBezTo>
                    <a:pt x="66067" y="35646"/>
                    <a:pt x="89616" y="4690"/>
                    <a:pt x="86970" y="4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51820CDE-760C-468F-A24F-0CD61E021FAC}"/>
                </a:ext>
              </a:extLst>
            </p:cNvPr>
            <p:cNvSpPr/>
            <p:nvPr/>
          </p:nvSpPr>
          <p:spPr>
            <a:xfrm>
              <a:off x="4646141" y="8981900"/>
              <a:ext cx="73501" cy="312218"/>
            </a:xfrm>
            <a:custGeom>
              <a:avLst/>
              <a:gdLst>
                <a:gd name="connsiteX0" fmla="*/ 73497 w 73501"/>
                <a:gd name="connsiteY0" fmla="*/ 175 h 312218"/>
                <a:gd name="connsiteX1" fmla="*/ 11584 w 73501"/>
                <a:gd name="connsiteY1" fmla="*/ 293863 h 312218"/>
                <a:gd name="connsiteX2" fmla="*/ 472 w 73501"/>
                <a:gd name="connsiteY2" fmla="*/ 277988 h 312218"/>
                <a:gd name="connsiteX3" fmla="*/ 8409 w 73501"/>
                <a:gd name="connsiteY3" fmla="*/ 251000 h 312218"/>
                <a:gd name="connsiteX4" fmla="*/ 73497 w 73501"/>
                <a:gd name="connsiteY4" fmla="*/ 175 h 3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01" h="312218">
                  <a:moveTo>
                    <a:pt x="73497" y="175"/>
                  </a:moveTo>
                  <a:cubicBezTo>
                    <a:pt x="74026" y="7319"/>
                    <a:pt x="23755" y="247561"/>
                    <a:pt x="11584" y="293863"/>
                  </a:cubicBezTo>
                  <a:cubicBezTo>
                    <a:pt x="-587" y="340165"/>
                    <a:pt x="1001" y="285132"/>
                    <a:pt x="472" y="277988"/>
                  </a:cubicBezTo>
                  <a:cubicBezTo>
                    <a:pt x="-57" y="270844"/>
                    <a:pt x="-1910" y="295450"/>
                    <a:pt x="8409" y="251000"/>
                  </a:cubicBezTo>
                  <a:cubicBezTo>
                    <a:pt x="18728" y="206550"/>
                    <a:pt x="72968" y="-6969"/>
                    <a:pt x="73497" y="1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B94F2472-C36F-44E5-8615-F41BAA140B3B}"/>
                </a:ext>
              </a:extLst>
            </p:cNvPr>
            <p:cNvSpPr/>
            <p:nvPr/>
          </p:nvSpPr>
          <p:spPr>
            <a:xfrm>
              <a:off x="4710033" y="8929188"/>
              <a:ext cx="202227" cy="292695"/>
            </a:xfrm>
            <a:custGeom>
              <a:avLst/>
              <a:gdLst>
                <a:gd name="connsiteX0" fmla="*/ 1667 w 202227"/>
                <a:gd name="connsiteY0" fmla="*/ 62412 h 292695"/>
                <a:gd name="connsiteX1" fmla="*/ 188992 w 202227"/>
                <a:gd name="connsiteY1" fmla="*/ 3675 h 292695"/>
                <a:gd name="connsiteX2" fmla="*/ 181055 w 202227"/>
                <a:gd name="connsiteY2" fmla="*/ 37012 h 292695"/>
                <a:gd name="connsiteX3" fmla="*/ 135017 w 202227"/>
                <a:gd name="connsiteY3" fmla="*/ 284662 h 292695"/>
                <a:gd name="connsiteX4" fmla="*/ 136605 w 202227"/>
                <a:gd name="connsiteY4" fmla="*/ 213225 h 292695"/>
                <a:gd name="connsiteX5" fmla="*/ 177880 w 202227"/>
                <a:gd name="connsiteY5" fmla="*/ 24312 h 292695"/>
                <a:gd name="connsiteX6" fmla="*/ 100092 w 202227"/>
                <a:gd name="connsiteY6" fmla="*/ 44950 h 292695"/>
                <a:gd name="connsiteX7" fmla="*/ 1667 w 202227"/>
                <a:gd name="connsiteY7" fmla="*/ 62412 h 29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227" h="292695">
                  <a:moveTo>
                    <a:pt x="1667" y="62412"/>
                  </a:moveTo>
                  <a:cubicBezTo>
                    <a:pt x="16484" y="55533"/>
                    <a:pt x="159094" y="7908"/>
                    <a:pt x="188992" y="3675"/>
                  </a:cubicBezTo>
                  <a:cubicBezTo>
                    <a:pt x="218890" y="-558"/>
                    <a:pt x="190051" y="-9819"/>
                    <a:pt x="181055" y="37012"/>
                  </a:cubicBezTo>
                  <a:cubicBezTo>
                    <a:pt x="172059" y="83843"/>
                    <a:pt x="142425" y="255293"/>
                    <a:pt x="135017" y="284662"/>
                  </a:cubicBezTo>
                  <a:cubicBezTo>
                    <a:pt x="127609" y="314031"/>
                    <a:pt x="129461" y="256617"/>
                    <a:pt x="136605" y="213225"/>
                  </a:cubicBezTo>
                  <a:cubicBezTo>
                    <a:pt x="143749" y="169833"/>
                    <a:pt x="183965" y="52358"/>
                    <a:pt x="177880" y="24312"/>
                  </a:cubicBezTo>
                  <a:cubicBezTo>
                    <a:pt x="171795" y="-3734"/>
                    <a:pt x="125228" y="38600"/>
                    <a:pt x="100092" y="44950"/>
                  </a:cubicBezTo>
                  <a:cubicBezTo>
                    <a:pt x="74956" y="51300"/>
                    <a:pt x="-13150" y="69291"/>
                    <a:pt x="1667" y="624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3317BD16-BFD6-4252-9960-4E929C85D79A}"/>
                </a:ext>
              </a:extLst>
            </p:cNvPr>
            <p:cNvSpPr/>
            <p:nvPr/>
          </p:nvSpPr>
          <p:spPr>
            <a:xfrm>
              <a:off x="4655923" y="9205553"/>
              <a:ext cx="193096" cy="73393"/>
            </a:xfrm>
            <a:custGeom>
              <a:avLst/>
              <a:gdLst>
                <a:gd name="connsiteX0" fmla="*/ 215 w 193096"/>
                <a:gd name="connsiteY0" fmla="*/ 73385 h 73393"/>
                <a:gd name="connsiteX1" fmla="*/ 184365 w 193096"/>
                <a:gd name="connsiteY1" fmla="*/ 5122 h 73393"/>
                <a:gd name="connsiteX2" fmla="*/ 147852 w 193096"/>
                <a:gd name="connsiteY2" fmla="*/ 9885 h 73393"/>
                <a:gd name="connsiteX3" fmla="*/ 215 w 193096"/>
                <a:gd name="connsiteY3" fmla="*/ 73385 h 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96" h="73393">
                  <a:moveTo>
                    <a:pt x="215" y="73385"/>
                  </a:moveTo>
                  <a:cubicBezTo>
                    <a:pt x="6301" y="72591"/>
                    <a:pt x="159759" y="15705"/>
                    <a:pt x="184365" y="5122"/>
                  </a:cubicBezTo>
                  <a:cubicBezTo>
                    <a:pt x="208971" y="-5461"/>
                    <a:pt x="176692" y="2477"/>
                    <a:pt x="147852" y="9885"/>
                  </a:cubicBezTo>
                  <a:cubicBezTo>
                    <a:pt x="119012" y="17293"/>
                    <a:pt x="-5871" y="74179"/>
                    <a:pt x="215" y="733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A8CE9CCE-99B7-46BC-81DC-BBBEF98FD28C}"/>
                </a:ext>
              </a:extLst>
            </p:cNvPr>
            <p:cNvSpPr/>
            <p:nvPr/>
          </p:nvSpPr>
          <p:spPr>
            <a:xfrm>
              <a:off x="4711688" y="8987533"/>
              <a:ext cx="130210" cy="234312"/>
            </a:xfrm>
            <a:custGeom>
              <a:avLst/>
              <a:gdLst>
                <a:gd name="connsiteX0" fmla="*/ 130187 w 130210"/>
                <a:gd name="connsiteY0" fmla="*/ 892 h 234312"/>
                <a:gd name="connsiteX1" fmla="*/ 98437 w 130210"/>
                <a:gd name="connsiteY1" fmla="*/ 188217 h 234312"/>
                <a:gd name="connsiteX2" fmla="*/ 88912 w 130210"/>
                <a:gd name="connsiteY2" fmla="*/ 196155 h 234312"/>
                <a:gd name="connsiteX3" fmla="*/ 12 w 130210"/>
                <a:gd name="connsiteY3" fmla="*/ 234255 h 234312"/>
                <a:gd name="connsiteX4" fmla="*/ 82562 w 130210"/>
                <a:gd name="connsiteY4" fmla="*/ 186630 h 234312"/>
                <a:gd name="connsiteX5" fmla="*/ 103200 w 130210"/>
                <a:gd name="connsiteY5" fmla="*/ 119955 h 234312"/>
                <a:gd name="connsiteX6" fmla="*/ 130187 w 130210"/>
                <a:gd name="connsiteY6" fmla="*/ 892 h 23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10" h="234312">
                  <a:moveTo>
                    <a:pt x="130187" y="892"/>
                  </a:moveTo>
                  <a:cubicBezTo>
                    <a:pt x="129393" y="12269"/>
                    <a:pt x="105316" y="155673"/>
                    <a:pt x="98437" y="188217"/>
                  </a:cubicBezTo>
                  <a:cubicBezTo>
                    <a:pt x="91558" y="220761"/>
                    <a:pt x="105316" y="188482"/>
                    <a:pt x="88912" y="196155"/>
                  </a:cubicBezTo>
                  <a:cubicBezTo>
                    <a:pt x="72508" y="203828"/>
                    <a:pt x="1070" y="235843"/>
                    <a:pt x="12" y="234255"/>
                  </a:cubicBezTo>
                  <a:cubicBezTo>
                    <a:pt x="-1046" y="232667"/>
                    <a:pt x="65364" y="205680"/>
                    <a:pt x="82562" y="186630"/>
                  </a:cubicBezTo>
                  <a:cubicBezTo>
                    <a:pt x="99760" y="167580"/>
                    <a:pt x="95263" y="149853"/>
                    <a:pt x="103200" y="119955"/>
                  </a:cubicBezTo>
                  <a:cubicBezTo>
                    <a:pt x="111137" y="90057"/>
                    <a:pt x="130981" y="-10485"/>
                    <a:pt x="130187" y="8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406D6761-E271-4B9B-AAF5-7EE2359198DA}"/>
                </a:ext>
              </a:extLst>
            </p:cNvPr>
            <p:cNvSpPr/>
            <p:nvPr/>
          </p:nvSpPr>
          <p:spPr>
            <a:xfrm>
              <a:off x="4698891" y="8997233"/>
              <a:ext cx="149339" cy="211670"/>
            </a:xfrm>
            <a:custGeom>
              <a:avLst/>
              <a:gdLst>
                <a:gd name="connsiteX0" fmla="*/ 149334 w 149339"/>
                <a:gd name="connsiteY0" fmla="*/ 717 h 211670"/>
                <a:gd name="connsiteX1" fmla="*/ 50909 w 149339"/>
                <a:gd name="connsiteY1" fmla="*/ 16592 h 211670"/>
                <a:gd name="connsiteX2" fmla="*/ 31859 w 149339"/>
                <a:gd name="connsiteY2" fmla="*/ 59455 h 211670"/>
                <a:gd name="connsiteX3" fmla="*/ 109 w 149339"/>
                <a:gd name="connsiteY3" fmla="*/ 210267 h 211670"/>
                <a:gd name="connsiteX4" fmla="*/ 22334 w 149339"/>
                <a:gd name="connsiteY4" fmla="*/ 129305 h 211670"/>
                <a:gd name="connsiteX5" fmla="*/ 46147 w 149339"/>
                <a:gd name="connsiteY5" fmla="*/ 37230 h 211670"/>
                <a:gd name="connsiteX6" fmla="*/ 149334 w 149339"/>
                <a:gd name="connsiteY6" fmla="*/ 717 h 21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39" h="211670">
                  <a:moveTo>
                    <a:pt x="149334" y="717"/>
                  </a:moveTo>
                  <a:cubicBezTo>
                    <a:pt x="150128" y="-2723"/>
                    <a:pt x="70488" y="6802"/>
                    <a:pt x="50909" y="16592"/>
                  </a:cubicBezTo>
                  <a:cubicBezTo>
                    <a:pt x="31330" y="26382"/>
                    <a:pt x="40326" y="27176"/>
                    <a:pt x="31859" y="59455"/>
                  </a:cubicBezTo>
                  <a:cubicBezTo>
                    <a:pt x="23392" y="91734"/>
                    <a:pt x="1696" y="198625"/>
                    <a:pt x="109" y="210267"/>
                  </a:cubicBezTo>
                  <a:cubicBezTo>
                    <a:pt x="-1478" y="221909"/>
                    <a:pt x="14661" y="158144"/>
                    <a:pt x="22334" y="129305"/>
                  </a:cubicBezTo>
                  <a:cubicBezTo>
                    <a:pt x="30007" y="100466"/>
                    <a:pt x="23393" y="60249"/>
                    <a:pt x="46147" y="37230"/>
                  </a:cubicBezTo>
                  <a:cubicBezTo>
                    <a:pt x="68901" y="14211"/>
                    <a:pt x="148540" y="4157"/>
                    <a:pt x="149334" y="7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73BC6612-94F3-4D34-92FE-21990820A74B}"/>
                </a:ext>
              </a:extLst>
            </p:cNvPr>
            <p:cNvSpPr/>
            <p:nvPr/>
          </p:nvSpPr>
          <p:spPr>
            <a:xfrm>
              <a:off x="4554910" y="9409587"/>
              <a:ext cx="217707" cy="329221"/>
            </a:xfrm>
            <a:custGeom>
              <a:avLst/>
              <a:gdLst>
                <a:gd name="connsiteX0" fmla="*/ 69478 w 217707"/>
                <a:gd name="connsiteY0" fmla="*/ 4288 h 329221"/>
                <a:gd name="connsiteX1" fmla="*/ 40903 w 217707"/>
                <a:gd name="connsiteY1" fmla="*/ 185263 h 329221"/>
                <a:gd name="connsiteX2" fmla="*/ 18678 w 217707"/>
                <a:gd name="connsiteY2" fmla="*/ 317026 h 329221"/>
                <a:gd name="connsiteX3" fmla="*/ 20265 w 217707"/>
                <a:gd name="connsiteY3" fmla="*/ 321788 h 329221"/>
                <a:gd name="connsiteX4" fmla="*/ 82178 w 217707"/>
                <a:gd name="connsiteY4" fmla="*/ 302738 h 329221"/>
                <a:gd name="connsiteX5" fmla="*/ 215528 w 217707"/>
                <a:gd name="connsiteY5" fmla="*/ 256701 h 329221"/>
                <a:gd name="connsiteX6" fmla="*/ 153615 w 217707"/>
                <a:gd name="connsiteY6" fmla="*/ 269401 h 329221"/>
                <a:gd name="connsiteX7" fmla="*/ 7565 w 217707"/>
                <a:gd name="connsiteY7" fmla="*/ 317026 h 329221"/>
                <a:gd name="connsiteX8" fmla="*/ 23440 w 217707"/>
                <a:gd name="connsiteY8" fmla="*/ 231301 h 329221"/>
                <a:gd name="connsiteX9" fmla="*/ 45665 w 217707"/>
                <a:gd name="connsiteY9" fmla="*/ 70963 h 329221"/>
                <a:gd name="connsiteX10" fmla="*/ 69478 w 217707"/>
                <a:gd name="connsiteY10" fmla="*/ 4288 h 32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707" h="329221">
                  <a:moveTo>
                    <a:pt x="69478" y="4288"/>
                  </a:moveTo>
                  <a:cubicBezTo>
                    <a:pt x="68684" y="23338"/>
                    <a:pt x="49370" y="133140"/>
                    <a:pt x="40903" y="185263"/>
                  </a:cubicBezTo>
                  <a:cubicBezTo>
                    <a:pt x="32436" y="237386"/>
                    <a:pt x="18678" y="317026"/>
                    <a:pt x="18678" y="317026"/>
                  </a:cubicBezTo>
                  <a:cubicBezTo>
                    <a:pt x="15238" y="339780"/>
                    <a:pt x="9682" y="324169"/>
                    <a:pt x="20265" y="321788"/>
                  </a:cubicBezTo>
                  <a:cubicBezTo>
                    <a:pt x="30848" y="319407"/>
                    <a:pt x="82178" y="302738"/>
                    <a:pt x="82178" y="302738"/>
                  </a:cubicBezTo>
                  <a:cubicBezTo>
                    <a:pt x="114722" y="291890"/>
                    <a:pt x="203622" y="262257"/>
                    <a:pt x="215528" y="256701"/>
                  </a:cubicBezTo>
                  <a:cubicBezTo>
                    <a:pt x="227434" y="251145"/>
                    <a:pt x="188275" y="259347"/>
                    <a:pt x="153615" y="269401"/>
                  </a:cubicBezTo>
                  <a:cubicBezTo>
                    <a:pt x="118955" y="279455"/>
                    <a:pt x="29261" y="323376"/>
                    <a:pt x="7565" y="317026"/>
                  </a:cubicBezTo>
                  <a:cubicBezTo>
                    <a:pt x="-14131" y="310676"/>
                    <a:pt x="17090" y="272312"/>
                    <a:pt x="23440" y="231301"/>
                  </a:cubicBezTo>
                  <a:cubicBezTo>
                    <a:pt x="29790" y="190290"/>
                    <a:pt x="39315" y="108269"/>
                    <a:pt x="45665" y="70963"/>
                  </a:cubicBezTo>
                  <a:cubicBezTo>
                    <a:pt x="52015" y="33657"/>
                    <a:pt x="70272" y="-14762"/>
                    <a:pt x="69478" y="42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DF76AA5E-B56D-4913-995F-AC58B7B347AB}"/>
                </a:ext>
              </a:extLst>
            </p:cNvPr>
            <p:cNvSpPr/>
            <p:nvPr/>
          </p:nvSpPr>
          <p:spPr>
            <a:xfrm>
              <a:off x="4616450" y="9346280"/>
              <a:ext cx="192024" cy="324691"/>
            </a:xfrm>
            <a:custGeom>
              <a:avLst/>
              <a:gdLst>
                <a:gd name="connsiteX0" fmla="*/ 0 w 192024"/>
                <a:gd name="connsiteY0" fmla="*/ 62833 h 324691"/>
                <a:gd name="connsiteX1" fmla="*/ 134938 w 192024"/>
                <a:gd name="connsiteY1" fmla="*/ 18383 h 324691"/>
                <a:gd name="connsiteX2" fmla="*/ 187325 w 192024"/>
                <a:gd name="connsiteY2" fmla="*/ 920 h 324691"/>
                <a:gd name="connsiteX3" fmla="*/ 185738 w 192024"/>
                <a:gd name="connsiteY3" fmla="*/ 23145 h 324691"/>
                <a:gd name="connsiteX4" fmla="*/ 153988 w 192024"/>
                <a:gd name="connsiteY4" fmla="*/ 189833 h 324691"/>
                <a:gd name="connsiteX5" fmla="*/ 133350 w 192024"/>
                <a:gd name="connsiteY5" fmla="*/ 316833 h 324691"/>
                <a:gd name="connsiteX6" fmla="*/ 130175 w 192024"/>
                <a:gd name="connsiteY6" fmla="*/ 304133 h 324691"/>
                <a:gd name="connsiteX7" fmla="*/ 131763 w 192024"/>
                <a:gd name="connsiteY7" fmla="*/ 246983 h 324691"/>
                <a:gd name="connsiteX8" fmla="*/ 163513 w 192024"/>
                <a:gd name="connsiteY8" fmla="*/ 99345 h 324691"/>
                <a:gd name="connsiteX9" fmla="*/ 180975 w 192024"/>
                <a:gd name="connsiteY9" fmla="*/ 19970 h 324691"/>
                <a:gd name="connsiteX10" fmla="*/ 134938 w 192024"/>
                <a:gd name="connsiteY10" fmla="*/ 24733 h 324691"/>
                <a:gd name="connsiteX11" fmla="*/ 0 w 192024"/>
                <a:gd name="connsiteY11" fmla="*/ 62833 h 32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024" h="324691">
                  <a:moveTo>
                    <a:pt x="0" y="62833"/>
                  </a:moveTo>
                  <a:cubicBezTo>
                    <a:pt x="0" y="61775"/>
                    <a:pt x="103717" y="28702"/>
                    <a:pt x="134938" y="18383"/>
                  </a:cubicBezTo>
                  <a:cubicBezTo>
                    <a:pt x="166159" y="8064"/>
                    <a:pt x="178858" y="126"/>
                    <a:pt x="187325" y="920"/>
                  </a:cubicBezTo>
                  <a:cubicBezTo>
                    <a:pt x="195792" y="1714"/>
                    <a:pt x="191294" y="-8341"/>
                    <a:pt x="185738" y="23145"/>
                  </a:cubicBezTo>
                  <a:cubicBezTo>
                    <a:pt x="180182" y="54630"/>
                    <a:pt x="162719" y="140885"/>
                    <a:pt x="153988" y="189833"/>
                  </a:cubicBezTo>
                  <a:cubicBezTo>
                    <a:pt x="145257" y="238781"/>
                    <a:pt x="137319" y="297783"/>
                    <a:pt x="133350" y="316833"/>
                  </a:cubicBezTo>
                  <a:cubicBezTo>
                    <a:pt x="129381" y="335883"/>
                    <a:pt x="130440" y="315775"/>
                    <a:pt x="130175" y="304133"/>
                  </a:cubicBezTo>
                  <a:cubicBezTo>
                    <a:pt x="129911" y="292491"/>
                    <a:pt x="126207" y="281114"/>
                    <a:pt x="131763" y="246983"/>
                  </a:cubicBezTo>
                  <a:cubicBezTo>
                    <a:pt x="137319" y="212852"/>
                    <a:pt x="155311" y="137180"/>
                    <a:pt x="163513" y="99345"/>
                  </a:cubicBezTo>
                  <a:cubicBezTo>
                    <a:pt x="171715" y="61510"/>
                    <a:pt x="185738" y="32405"/>
                    <a:pt x="180975" y="19970"/>
                  </a:cubicBezTo>
                  <a:cubicBezTo>
                    <a:pt x="176212" y="7535"/>
                    <a:pt x="163248" y="17854"/>
                    <a:pt x="134938" y="24733"/>
                  </a:cubicBezTo>
                  <a:cubicBezTo>
                    <a:pt x="106628" y="31612"/>
                    <a:pt x="0" y="63891"/>
                    <a:pt x="0" y="628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317E355C-D22A-4C2C-AE0F-A1E258EE5683}"/>
                </a:ext>
              </a:extLst>
            </p:cNvPr>
            <p:cNvSpPr/>
            <p:nvPr/>
          </p:nvSpPr>
          <p:spPr>
            <a:xfrm>
              <a:off x="4613720" y="9402509"/>
              <a:ext cx="142705" cy="280964"/>
            </a:xfrm>
            <a:custGeom>
              <a:avLst/>
              <a:gdLst>
                <a:gd name="connsiteX0" fmla="*/ 142430 w 142705"/>
                <a:gd name="connsiteY0" fmla="*/ 254 h 280964"/>
                <a:gd name="connsiteX1" fmla="*/ 123380 w 142705"/>
                <a:gd name="connsiteY1" fmla="*/ 162179 h 280964"/>
                <a:gd name="connsiteX2" fmla="*/ 115443 w 142705"/>
                <a:gd name="connsiteY2" fmla="*/ 230441 h 280964"/>
                <a:gd name="connsiteX3" fmla="*/ 91630 w 142705"/>
                <a:gd name="connsiteY3" fmla="*/ 239966 h 280964"/>
                <a:gd name="connsiteX4" fmla="*/ 39243 w 142705"/>
                <a:gd name="connsiteY4" fmla="*/ 268541 h 280964"/>
                <a:gd name="connsiteX5" fmla="*/ 1143 w 142705"/>
                <a:gd name="connsiteY5" fmla="*/ 279654 h 280964"/>
                <a:gd name="connsiteX6" fmla="*/ 83693 w 142705"/>
                <a:gd name="connsiteY6" fmla="*/ 239966 h 280964"/>
                <a:gd name="connsiteX7" fmla="*/ 105918 w 142705"/>
                <a:gd name="connsiteY7" fmla="*/ 211391 h 280964"/>
                <a:gd name="connsiteX8" fmla="*/ 107505 w 142705"/>
                <a:gd name="connsiteY8" fmla="*/ 127254 h 280964"/>
                <a:gd name="connsiteX9" fmla="*/ 142430 w 142705"/>
                <a:gd name="connsiteY9" fmla="*/ 254 h 2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05" h="280964">
                  <a:moveTo>
                    <a:pt x="142430" y="254"/>
                  </a:moveTo>
                  <a:cubicBezTo>
                    <a:pt x="145076" y="6075"/>
                    <a:pt x="127878" y="123815"/>
                    <a:pt x="123380" y="162179"/>
                  </a:cubicBezTo>
                  <a:cubicBezTo>
                    <a:pt x="118882" y="200543"/>
                    <a:pt x="120735" y="217477"/>
                    <a:pt x="115443" y="230441"/>
                  </a:cubicBezTo>
                  <a:cubicBezTo>
                    <a:pt x="110151" y="243405"/>
                    <a:pt x="104330" y="233616"/>
                    <a:pt x="91630" y="239966"/>
                  </a:cubicBezTo>
                  <a:cubicBezTo>
                    <a:pt x="78930" y="246316"/>
                    <a:pt x="54324" y="261926"/>
                    <a:pt x="39243" y="268541"/>
                  </a:cubicBezTo>
                  <a:cubicBezTo>
                    <a:pt x="24162" y="275156"/>
                    <a:pt x="-6265" y="284417"/>
                    <a:pt x="1143" y="279654"/>
                  </a:cubicBezTo>
                  <a:cubicBezTo>
                    <a:pt x="8551" y="274892"/>
                    <a:pt x="66231" y="251343"/>
                    <a:pt x="83693" y="239966"/>
                  </a:cubicBezTo>
                  <a:cubicBezTo>
                    <a:pt x="101155" y="228589"/>
                    <a:pt x="101949" y="230176"/>
                    <a:pt x="105918" y="211391"/>
                  </a:cubicBezTo>
                  <a:cubicBezTo>
                    <a:pt x="109887" y="192606"/>
                    <a:pt x="100361" y="164560"/>
                    <a:pt x="107505" y="127254"/>
                  </a:cubicBezTo>
                  <a:cubicBezTo>
                    <a:pt x="114649" y="89948"/>
                    <a:pt x="139784" y="-5567"/>
                    <a:pt x="142430" y="2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EF164EB3-64ED-4301-942B-BC70A333FD4D}"/>
                </a:ext>
              </a:extLst>
            </p:cNvPr>
            <p:cNvSpPr/>
            <p:nvPr/>
          </p:nvSpPr>
          <p:spPr>
            <a:xfrm>
              <a:off x="4609909" y="9402751"/>
              <a:ext cx="145221" cy="271795"/>
            </a:xfrm>
            <a:custGeom>
              <a:avLst/>
              <a:gdLst>
                <a:gd name="connsiteX0" fmla="*/ 144654 w 145221"/>
                <a:gd name="connsiteY0" fmla="*/ 12 h 271795"/>
                <a:gd name="connsiteX1" fmla="*/ 57341 w 145221"/>
                <a:gd name="connsiteY1" fmla="*/ 25412 h 271795"/>
                <a:gd name="connsiteX2" fmla="*/ 44641 w 145221"/>
                <a:gd name="connsiteY2" fmla="*/ 84149 h 271795"/>
                <a:gd name="connsiteX3" fmla="*/ 11304 w 145221"/>
                <a:gd name="connsiteY3" fmla="*/ 219087 h 271795"/>
                <a:gd name="connsiteX4" fmla="*/ 191 w 145221"/>
                <a:gd name="connsiteY4" fmla="*/ 271474 h 271795"/>
                <a:gd name="connsiteX5" fmla="*/ 6541 w 145221"/>
                <a:gd name="connsiteY5" fmla="*/ 198449 h 271795"/>
                <a:gd name="connsiteX6" fmla="*/ 33529 w 145221"/>
                <a:gd name="connsiteY6" fmla="*/ 76212 h 271795"/>
                <a:gd name="connsiteX7" fmla="*/ 47816 w 145221"/>
                <a:gd name="connsiteY7" fmla="*/ 50812 h 271795"/>
                <a:gd name="connsiteX8" fmla="*/ 92266 w 145221"/>
                <a:gd name="connsiteY8" fmla="*/ 22237 h 271795"/>
                <a:gd name="connsiteX9" fmla="*/ 144654 w 145221"/>
                <a:gd name="connsiteY9" fmla="*/ 12 h 2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221" h="271795">
                  <a:moveTo>
                    <a:pt x="144654" y="12"/>
                  </a:moveTo>
                  <a:cubicBezTo>
                    <a:pt x="138833" y="541"/>
                    <a:pt x="74010" y="11389"/>
                    <a:pt x="57341" y="25412"/>
                  </a:cubicBezTo>
                  <a:cubicBezTo>
                    <a:pt x="40672" y="39435"/>
                    <a:pt x="52314" y="51870"/>
                    <a:pt x="44641" y="84149"/>
                  </a:cubicBezTo>
                  <a:cubicBezTo>
                    <a:pt x="36968" y="116428"/>
                    <a:pt x="18712" y="187866"/>
                    <a:pt x="11304" y="219087"/>
                  </a:cubicBezTo>
                  <a:cubicBezTo>
                    <a:pt x="3896" y="250308"/>
                    <a:pt x="985" y="274914"/>
                    <a:pt x="191" y="271474"/>
                  </a:cubicBezTo>
                  <a:cubicBezTo>
                    <a:pt x="-603" y="268034"/>
                    <a:pt x="985" y="230993"/>
                    <a:pt x="6541" y="198449"/>
                  </a:cubicBezTo>
                  <a:cubicBezTo>
                    <a:pt x="12097" y="165905"/>
                    <a:pt x="26650" y="100818"/>
                    <a:pt x="33529" y="76212"/>
                  </a:cubicBezTo>
                  <a:cubicBezTo>
                    <a:pt x="40408" y="51606"/>
                    <a:pt x="38027" y="59808"/>
                    <a:pt x="47816" y="50812"/>
                  </a:cubicBezTo>
                  <a:cubicBezTo>
                    <a:pt x="57605" y="41816"/>
                    <a:pt x="74539" y="29116"/>
                    <a:pt x="92266" y="22237"/>
                  </a:cubicBezTo>
                  <a:cubicBezTo>
                    <a:pt x="109993" y="15358"/>
                    <a:pt x="150475" y="-517"/>
                    <a:pt x="144654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B902A2AF-C148-4A83-97FD-CEBDE49CF516}"/>
                </a:ext>
              </a:extLst>
            </p:cNvPr>
            <p:cNvSpPr/>
            <p:nvPr/>
          </p:nvSpPr>
          <p:spPr>
            <a:xfrm>
              <a:off x="4913655" y="8979310"/>
              <a:ext cx="252182" cy="743303"/>
            </a:xfrm>
            <a:custGeom>
              <a:avLst/>
              <a:gdLst>
                <a:gd name="connsiteX0" fmla="*/ 101258 w 252182"/>
                <a:gd name="connsiteY0" fmla="*/ 1178 h 743303"/>
                <a:gd name="connsiteX1" fmla="*/ 99670 w 252182"/>
                <a:gd name="connsiteY1" fmla="*/ 151990 h 743303"/>
                <a:gd name="connsiteX2" fmla="*/ 59983 w 252182"/>
                <a:gd name="connsiteY2" fmla="*/ 426628 h 743303"/>
                <a:gd name="connsiteX3" fmla="*/ 36170 w 252182"/>
                <a:gd name="connsiteY3" fmla="*/ 561565 h 743303"/>
                <a:gd name="connsiteX4" fmla="*/ 12358 w 252182"/>
                <a:gd name="connsiteY4" fmla="*/ 644115 h 743303"/>
                <a:gd name="connsiteX5" fmla="*/ 10770 w 252182"/>
                <a:gd name="connsiteY5" fmla="*/ 661578 h 743303"/>
                <a:gd name="connsiteX6" fmla="*/ 32995 w 252182"/>
                <a:gd name="connsiteY6" fmla="*/ 674278 h 743303"/>
                <a:gd name="connsiteX7" fmla="*/ 58395 w 252182"/>
                <a:gd name="connsiteY7" fmla="*/ 731428 h 743303"/>
                <a:gd name="connsiteX8" fmla="*/ 66333 w 252182"/>
                <a:gd name="connsiteY8" fmla="*/ 742540 h 743303"/>
                <a:gd name="connsiteX9" fmla="*/ 101258 w 252182"/>
                <a:gd name="connsiteY9" fmla="*/ 718728 h 743303"/>
                <a:gd name="connsiteX10" fmla="*/ 167933 w 252182"/>
                <a:gd name="connsiteY10" fmla="*/ 679040 h 743303"/>
                <a:gd name="connsiteX11" fmla="*/ 252070 w 252182"/>
                <a:gd name="connsiteY11" fmla="*/ 620303 h 743303"/>
                <a:gd name="connsiteX12" fmla="*/ 183808 w 252182"/>
                <a:gd name="connsiteY12" fmla="*/ 652053 h 743303"/>
                <a:gd name="connsiteX13" fmla="*/ 94908 w 252182"/>
                <a:gd name="connsiteY13" fmla="*/ 707615 h 743303"/>
                <a:gd name="connsiteX14" fmla="*/ 45695 w 252182"/>
                <a:gd name="connsiteY14" fmla="*/ 726665 h 743303"/>
                <a:gd name="connsiteX15" fmla="*/ 21883 w 252182"/>
                <a:gd name="connsiteY15" fmla="*/ 693328 h 743303"/>
                <a:gd name="connsiteX16" fmla="*/ 6008 w 252182"/>
                <a:gd name="connsiteY16" fmla="*/ 667928 h 743303"/>
                <a:gd name="connsiteX17" fmla="*/ 2833 w 252182"/>
                <a:gd name="connsiteY17" fmla="*/ 639353 h 743303"/>
                <a:gd name="connsiteX18" fmla="*/ 45695 w 252182"/>
                <a:gd name="connsiteY18" fmla="*/ 493303 h 743303"/>
                <a:gd name="connsiteX19" fmla="*/ 71095 w 252182"/>
                <a:gd name="connsiteY19" fmla="*/ 331378 h 743303"/>
                <a:gd name="connsiteX20" fmla="*/ 99670 w 252182"/>
                <a:gd name="connsiteY20" fmla="*/ 96428 h 743303"/>
                <a:gd name="connsiteX21" fmla="*/ 101258 w 252182"/>
                <a:gd name="connsiteY21" fmla="*/ 1178 h 74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2182" h="743303">
                  <a:moveTo>
                    <a:pt x="101258" y="1178"/>
                  </a:moveTo>
                  <a:cubicBezTo>
                    <a:pt x="101258" y="10438"/>
                    <a:pt x="106549" y="81082"/>
                    <a:pt x="99670" y="151990"/>
                  </a:cubicBezTo>
                  <a:cubicBezTo>
                    <a:pt x="92791" y="222898"/>
                    <a:pt x="70566" y="358366"/>
                    <a:pt x="59983" y="426628"/>
                  </a:cubicBezTo>
                  <a:cubicBezTo>
                    <a:pt x="49400" y="494891"/>
                    <a:pt x="44108" y="525317"/>
                    <a:pt x="36170" y="561565"/>
                  </a:cubicBezTo>
                  <a:cubicBezTo>
                    <a:pt x="28232" y="597813"/>
                    <a:pt x="16591" y="627446"/>
                    <a:pt x="12358" y="644115"/>
                  </a:cubicBezTo>
                  <a:cubicBezTo>
                    <a:pt x="8125" y="660784"/>
                    <a:pt x="7331" y="656551"/>
                    <a:pt x="10770" y="661578"/>
                  </a:cubicBezTo>
                  <a:cubicBezTo>
                    <a:pt x="14209" y="666605"/>
                    <a:pt x="25057" y="662636"/>
                    <a:pt x="32995" y="674278"/>
                  </a:cubicBezTo>
                  <a:cubicBezTo>
                    <a:pt x="40932" y="685920"/>
                    <a:pt x="52839" y="720051"/>
                    <a:pt x="58395" y="731428"/>
                  </a:cubicBezTo>
                  <a:cubicBezTo>
                    <a:pt x="63951" y="742805"/>
                    <a:pt x="59189" y="744657"/>
                    <a:pt x="66333" y="742540"/>
                  </a:cubicBezTo>
                  <a:cubicBezTo>
                    <a:pt x="73477" y="740423"/>
                    <a:pt x="101258" y="718728"/>
                    <a:pt x="101258" y="718728"/>
                  </a:cubicBezTo>
                  <a:cubicBezTo>
                    <a:pt x="118191" y="708145"/>
                    <a:pt x="142798" y="695444"/>
                    <a:pt x="167933" y="679040"/>
                  </a:cubicBezTo>
                  <a:cubicBezTo>
                    <a:pt x="193068" y="662636"/>
                    <a:pt x="249424" y="624801"/>
                    <a:pt x="252070" y="620303"/>
                  </a:cubicBezTo>
                  <a:cubicBezTo>
                    <a:pt x="254716" y="615805"/>
                    <a:pt x="210002" y="637501"/>
                    <a:pt x="183808" y="652053"/>
                  </a:cubicBezTo>
                  <a:cubicBezTo>
                    <a:pt x="157614" y="666605"/>
                    <a:pt x="117927" y="695180"/>
                    <a:pt x="94908" y="707615"/>
                  </a:cubicBezTo>
                  <a:cubicBezTo>
                    <a:pt x="71889" y="720050"/>
                    <a:pt x="57866" y="729046"/>
                    <a:pt x="45695" y="726665"/>
                  </a:cubicBezTo>
                  <a:cubicBezTo>
                    <a:pt x="33524" y="724284"/>
                    <a:pt x="28497" y="703117"/>
                    <a:pt x="21883" y="693328"/>
                  </a:cubicBezTo>
                  <a:cubicBezTo>
                    <a:pt x="15269" y="683539"/>
                    <a:pt x="9183" y="676924"/>
                    <a:pt x="6008" y="667928"/>
                  </a:cubicBezTo>
                  <a:cubicBezTo>
                    <a:pt x="2833" y="658932"/>
                    <a:pt x="-3781" y="668457"/>
                    <a:pt x="2833" y="639353"/>
                  </a:cubicBezTo>
                  <a:cubicBezTo>
                    <a:pt x="9447" y="610249"/>
                    <a:pt x="34318" y="544632"/>
                    <a:pt x="45695" y="493303"/>
                  </a:cubicBezTo>
                  <a:cubicBezTo>
                    <a:pt x="57072" y="441974"/>
                    <a:pt x="62099" y="397524"/>
                    <a:pt x="71095" y="331378"/>
                  </a:cubicBezTo>
                  <a:cubicBezTo>
                    <a:pt x="80091" y="265232"/>
                    <a:pt x="94907" y="154372"/>
                    <a:pt x="99670" y="96428"/>
                  </a:cubicBezTo>
                  <a:cubicBezTo>
                    <a:pt x="104433" y="38484"/>
                    <a:pt x="101258" y="-8082"/>
                    <a:pt x="101258" y="117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BD8F3B84-EE0F-4189-8663-7FA8F61DC8AF}"/>
                </a:ext>
              </a:extLst>
            </p:cNvPr>
            <p:cNvSpPr/>
            <p:nvPr/>
          </p:nvSpPr>
          <p:spPr>
            <a:xfrm>
              <a:off x="4954880" y="9119660"/>
              <a:ext cx="201638" cy="549166"/>
            </a:xfrm>
            <a:custGeom>
              <a:avLst/>
              <a:gdLst>
                <a:gd name="connsiteX0" fmla="*/ 64795 w 201638"/>
                <a:gd name="connsiteY0" fmla="*/ 528 h 549166"/>
                <a:gd name="connsiteX1" fmla="*/ 52095 w 201638"/>
                <a:gd name="connsiteY1" fmla="*/ 191028 h 549166"/>
                <a:gd name="connsiteX2" fmla="*/ 15583 w 201638"/>
                <a:gd name="connsiteY2" fmla="*/ 387878 h 549166"/>
                <a:gd name="connsiteX3" fmla="*/ 4470 w 201638"/>
                <a:gd name="connsiteY3" fmla="*/ 479953 h 549166"/>
                <a:gd name="connsiteX4" fmla="*/ 1295 w 201638"/>
                <a:gd name="connsiteY4" fmla="*/ 511703 h 549166"/>
                <a:gd name="connsiteX5" fmla="*/ 25108 w 201638"/>
                <a:gd name="connsiteY5" fmla="*/ 548215 h 549166"/>
                <a:gd name="connsiteX6" fmla="*/ 67970 w 201638"/>
                <a:gd name="connsiteY6" fmla="*/ 535515 h 549166"/>
                <a:gd name="connsiteX7" fmla="*/ 120358 w 201638"/>
                <a:gd name="connsiteY7" fmla="*/ 503765 h 549166"/>
                <a:gd name="connsiteX8" fmla="*/ 167983 w 201638"/>
                <a:gd name="connsiteY8" fmla="*/ 473603 h 549166"/>
                <a:gd name="connsiteX9" fmla="*/ 183858 w 201638"/>
                <a:gd name="connsiteY9" fmla="*/ 449790 h 549166"/>
                <a:gd name="connsiteX10" fmla="*/ 201320 w 201638"/>
                <a:gd name="connsiteY10" fmla="*/ 413278 h 549166"/>
                <a:gd name="connsiteX11" fmla="*/ 167983 w 201638"/>
                <a:gd name="connsiteY11" fmla="*/ 464078 h 549166"/>
                <a:gd name="connsiteX12" fmla="*/ 98133 w 201638"/>
                <a:gd name="connsiteY12" fmla="*/ 510115 h 549166"/>
                <a:gd name="connsiteX13" fmla="*/ 45745 w 201638"/>
                <a:gd name="connsiteY13" fmla="*/ 537103 h 549166"/>
                <a:gd name="connsiteX14" fmla="*/ 25108 w 201638"/>
                <a:gd name="connsiteY14" fmla="*/ 521228 h 549166"/>
                <a:gd name="connsiteX15" fmla="*/ 20345 w 201638"/>
                <a:gd name="connsiteY15" fmla="*/ 475190 h 549166"/>
                <a:gd name="connsiteX16" fmla="*/ 36220 w 201638"/>
                <a:gd name="connsiteY16" fmla="*/ 384703 h 549166"/>
                <a:gd name="connsiteX17" fmla="*/ 53683 w 201638"/>
                <a:gd name="connsiteY17" fmla="*/ 251353 h 549166"/>
                <a:gd name="connsiteX18" fmla="*/ 64795 w 201638"/>
                <a:gd name="connsiteY18" fmla="*/ 528 h 5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38" h="549166">
                  <a:moveTo>
                    <a:pt x="64795" y="528"/>
                  </a:moveTo>
                  <a:cubicBezTo>
                    <a:pt x="64530" y="-9526"/>
                    <a:pt x="60297" y="126470"/>
                    <a:pt x="52095" y="191028"/>
                  </a:cubicBezTo>
                  <a:cubicBezTo>
                    <a:pt x="43893" y="255586"/>
                    <a:pt x="23520" y="339724"/>
                    <a:pt x="15583" y="387878"/>
                  </a:cubicBezTo>
                  <a:cubicBezTo>
                    <a:pt x="7646" y="436032"/>
                    <a:pt x="6851" y="459316"/>
                    <a:pt x="4470" y="479953"/>
                  </a:cubicBezTo>
                  <a:cubicBezTo>
                    <a:pt x="2089" y="500590"/>
                    <a:pt x="-2145" y="500326"/>
                    <a:pt x="1295" y="511703"/>
                  </a:cubicBezTo>
                  <a:cubicBezTo>
                    <a:pt x="4735" y="523080"/>
                    <a:pt x="13996" y="544246"/>
                    <a:pt x="25108" y="548215"/>
                  </a:cubicBezTo>
                  <a:cubicBezTo>
                    <a:pt x="36220" y="552184"/>
                    <a:pt x="52095" y="542923"/>
                    <a:pt x="67970" y="535515"/>
                  </a:cubicBezTo>
                  <a:cubicBezTo>
                    <a:pt x="83845" y="528107"/>
                    <a:pt x="103689" y="514084"/>
                    <a:pt x="120358" y="503765"/>
                  </a:cubicBezTo>
                  <a:cubicBezTo>
                    <a:pt x="137027" y="493446"/>
                    <a:pt x="157400" y="482599"/>
                    <a:pt x="167983" y="473603"/>
                  </a:cubicBezTo>
                  <a:cubicBezTo>
                    <a:pt x="178566" y="464607"/>
                    <a:pt x="178302" y="459844"/>
                    <a:pt x="183858" y="449790"/>
                  </a:cubicBezTo>
                  <a:cubicBezTo>
                    <a:pt x="189414" y="439736"/>
                    <a:pt x="203966" y="410897"/>
                    <a:pt x="201320" y="413278"/>
                  </a:cubicBezTo>
                  <a:cubicBezTo>
                    <a:pt x="198674" y="415659"/>
                    <a:pt x="185181" y="447939"/>
                    <a:pt x="167983" y="464078"/>
                  </a:cubicBezTo>
                  <a:cubicBezTo>
                    <a:pt x="150785" y="480217"/>
                    <a:pt x="118506" y="497944"/>
                    <a:pt x="98133" y="510115"/>
                  </a:cubicBezTo>
                  <a:cubicBezTo>
                    <a:pt x="77760" y="522286"/>
                    <a:pt x="57916" y="535251"/>
                    <a:pt x="45745" y="537103"/>
                  </a:cubicBezTo>
                  <a:cubicBezTo>
                    <a:pt x="33574" y="538955"/>
                    <a:pt x="29341" y="531547"/>
                    <a:pt x="25108" y="521228"/>
                  </a:cubicBezTo>
                  <a:cubicBezTo>
                    <a:pt x="20875" y="510909"/>
                    <a:pt x="18493" y="497944"/>
                    <a:pt x="20345" y="475190"/>
                  </a:cubicBezTo>
                  <a:cubicBezTo>
                    <a:pt x="22197" y="452436"/>
                    <a:pt x="30664" y="422009"/>
                    <a:pt x="36220" y="384703"/>
                  </a:cubicBezTo>
                  <a:cubicBezTo>
                    <a:pt x="41776" y="347397"/>
                    <a:pt x="47598" y="312207"/>
                    <a:pt x="53683" y="251353"/>
                  </a:cubicBezTo>
                  <a:cubicBezTo>
                    <a:pt x="59768" y="190499"/>
                    <a:pt x="65060" y="10582"/>
                    <a:pt x="64795" y="5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69F4B6BE-ADCB-4A6C-B330-E29EBD5D48EF}"/>
                </a:ext>
              </a:extLst>
            </p:cNvPr>
            <p:cNvSpPr/>
            <p:nvPr/>
          </p:nvSpPr>
          <p:spPr>
            <a:xfrm>
              <a:off x="5137047" y="9144956"/>
              <a:ext cx="58955" cy="475299"/>
            </a:xfrm>
            <a:custGeom>
              <a:avLst/>
              <a:gdLst>
                <a:gd name="connsiteX0" fmla="*/ 58841 w 58955"/>
                <a:gd name="connsiteY0" fmla="*/ 2219 h 475299"/>
                <a:gd name="connsiteX1" fmla="*/ 49316 w 58955"/>
                <a:gd name="connsiteY1" fmla="*/ 254632 h 475299"/>
                <a:gd name="connsiteX2" fmla="*/ 57253 w 58955"/>
                <a:gd name="connsiteY2" fmla="*/ 389569 h 475299"/>
                <a:gd name="connsiteX3" fmla="*/ 39791 w 58955"/>
                <a:gd name="connsiteY3" fmla="*/ 414969 h 475299"/>
                <a:gd name="connsiteX4" fmla="*/ 103 w 58955"/>
                <a:gd name="connsiteY4" fmla="*/ 475294 h 475299"/>
                <a:gd name="connsiteX5" fmla="*/ 28678 w 58955"/>
                <a:gd name="connsiteY5" fmla="*/ 418144 h 475299"/>
                <a:gd name="connsiteX6" fmla="*/ 41378 w 58955"/>
                <a:gd name="connsiteY6" fmla="*/ 353057 h 475299"/>
                <a:gd name="connsiteX7" fmla="*/ 42966 w 58955"/>
                <a:gd name="connsiteY7" fmla="*/ 262569 h 475299"/>
                <a:gd name="connsiteX8" fmla="*/ 41378 w 58955"/>
                <a:gd name="connsiteY8" fmla="*/ 137157 h 475299"/>
                <a:gd name="connsiteX9" fmla="*/ 58841 w 58955"/>
                <a:gd name="connsiteY9" fmla="*/ 2219 h 47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55" h="475299">
                  <a:moveTo>
                    <a:pt x="58841" y="2219"/>
                  </a:moveTo>
                  <a:cubicBezTo>
                    <a:pt x="60164" y="21798"/>
                    <a:pt x="49581" y="190074"/>
                    <a:pt x="49316" y="254632"/>
                  </a:cubicBezTo>
                  <a:cubicBezTo>
                    <a:pt x="49051" y="319190"/>
                    <a:pt x="58840" y="362846"/>
                    <a:pt x="57253" y="389569"/>
                  </a:cubicBezTo>
                  <a:cubicBezTo>
                    <a:pt x="55666" y="416292"/>
                    <a:pt x="49316" y="400682"/>
                    <a:pt x="39791" y="414969"/>
                  </a:cubicBezTo>
                  <a:cubicBezTo>
                    <a:pt x="30266" y="429256"/>
                    <a:pt x="1955" y="474765"/>
                    <a:pt x="103" y="475294"/>
                  </a:cubicBezTo>
                  <a:cubicBezTo>
                    <a:pt x="-1749" y="475823"/>
                    <a:pt x="21799" y="438517"/>
                    <a:pt x="28678" y="418144"/>
                  </a:cubicBezTo>
                  <a:cubicBezTo>
                    <a:pt x="35557" y="397771"/>
                    <a:pt x="38997" y="378986"/>
                    <a:pt x="41378" y="353057"/>
                  </a:cubicBezTo>
                  <a:cubicBezTo>
                    <a:pt x="43759" y="327128"/>
                    <a:pt x="42966" y="298552"/>
                    <a:pt x="42966" y="262569"/>
                  </a:cubicBezTo>
                  <a:cubicBezTo>
                    <a:pt x="42966" y="226586"/>
                    <a:pt x="39526" y="176315"/>
                    <a:pt x="41378" y="137157"/>
                  </a:cubicBezTo>
                  <a:cubicBezTo>
                    <a:pt x="43230" y="97999"/>
                    <a:pt x="57518" y="-17360"/>
                    <a:pt x="58841" y="2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DD781CB3-C65C-4EA5-B72E-08C251123E0A}"/>
                </a:ext>
              </a:extLst>
            </p:cNvPr>
            <p:cNvSpPr/>
            <p:nvPr/>
          </p:nvSpPr>
          <p:spPr>
            <a:xfrm>
              <a:off x="5010046" y="9299572"/>
              <a:ext cx="106482" cy="245691"/>
            </a:xfrm>
            <a:custGeom>
              <a:avLst/>
              <a:gdLst>
                <a:gd name="connsiteX0" fmla="*/ 25504 w 106482"/>
                <a:gd name="connsiteY0" fmla="*/ 3 h 245691"/>
                <a:gd name="connsiteX1" fmla="*/ 14392 w 106482"/>
                <a:gd name="connsiteY1" fmla="*/ 192091 h 245691"/>
                <a:gd name="connsiteX2" fmla="*/ 8042 w 106482"/>
                <a:gd name="connsiteY2" fmla="*/ 244478 h 245691"/>
                <a:gd name="connsiteX3" fmla="*/ 31854 w 106482"/>
                <a:gd name="connsiteY3" fmla="*/ 230191 h 245691"/>
                <a:gd name="connsiteX4" fmla="*/ 106467 w 106482"/>
                <a:gd name="connsiteY4" fmla="*/ 185741 h 245691"/>
                <a:gd name="connsiteX5" fmla="*/ 38204 w 106482"/>
                <a:gd name="connsiteY5" fmla="*/ 214316 h 245691"/>
                <a:gd name="connsiteX6" fmla="*/ 3279 w 106482"/>
                <a:gd name="connsiteY6" fmla="*/ 225428 h 245691"/>
                <a:gd name="connsiteX7" fmla="*/ 3279 w 106482"/>
                <a:gd name="connsiteY7" fmla="*/ 187328 h 245691"/>
                <a:gd name="connsiteX8" fmla="*/ 25504 w 106482"/>
                <a:gd name="connsiteY8" fmla="*/ 3 h 2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2" h="245691">
                  <a:moveTo>
                    <a:pt x="25504" y="3"/>
                  </a:moveTo>
                  <a:cubicBezTo>
                    <a:pt x="27356" y="797"/>
                    <a:pt x="17302" y="151345"/>
                    <a:pt x="14392" y="192091"/>
                  </a:cubicBezTo>
                  <a:cubicBezTo>
                    <a:pt x="11482" y="232837"/>
                    <a:pt x="5132" y="238128"/>
                    <a:pt x="8042" y="244478"/>
                  </a:cubicBezTo>
                  <a:cubicBezTo>
                    <a:pt x="10952" y="250828"/>
                    <a:pt x="31854" y="230191"/>
                    <a:pt x="31854" y="230191"/>
                  </a:cubicBezTo>
                  <a:cubicBezTo>
                    <a:pt x="48258" y="220402"/>
                    <a:pt x="105409" y="188387"/>
                    <a:pt x="106467" y="185741"/>
                  </a:cubicBezTo>
                  <a:cubicBezTo>
                    <a:pt x="107525" y="183095"/>
                    <a:pt x="55402" y="207702"/>
                    <a:pt x="38204" y="214316"/>
                  </a:cubicBezTo>
                  <a:cubicBezTo>
                    <a:pt x="21006" y="220931"/>
                    <a:pt x="9100" y="229926"/>
                    <a:pt x="3279" y="225428"/>
                  </a:cubicBezTo>
                  <a:cubicBezTo>
                    <a:pt x="-2542" y="220930"/>
                    <a:pt x="633" y="222517"/>
                    <a:pt x="3279" y="187328"/>
                  </a:cubicBezTo>
                  <a:cubicBezTo>
                    <a:pt x="5925" y="152139"/>
                    <a:pt x="23652" y="-791"/>
                    <a:pt x="25504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9F4A6FBA-41B0-4089-A5BA-4D80AF9B568A}"/>
                </a:ext>
              </a:extLst>
            </p:cNvPr>
            <p:cNvSpPr/>
            <p:nvPr/>
          </p:nvSpPr>
          <p:spPr>
            <a:xfrm>
              <a:off x="5039900" y="8852291"/>
              <a:ext cx="49742" cy="626726"/>
            </a:xfrm>
            <a:custGeom>
              <a:avLst/>
              <a:gdLst>
                <a:gd name="connsiteX0" fmla="*/ 43275 w 49742"/>
                <a:gd name="connsiteY0" fmla="*/ 1197 h 626726"/>
                <a:gd name="connsiteX1" fmla="*/ 19463 w 49742"/>
                <a:gd name="connsiteY1" fmla="*/ 236147 h 626726"/>
                <a:gd name="connsiteX2" fmla="*/ 30575 w 49742"/>
                <a:gd name="connsiteY2" fmla="*/ 502847 h 626726"/>
                <a:gd name="connsiteX3" fmla="*/ 35338 w 49742"/>
                <a:gd name="connsiteY3" fmla="*/ 606034 h 626726"/>
                <a:gd name="connsiteX4" fmla="*/ 35338 w 49742"/>
                <a:gd name="connsiteY4" fmla="*/ 607622 h 626726"/>
                <a:gd name="connsiteX5" fmla="*/ 2000 w 49742"/>
                <a:gd name="connsiteY5" fmla="*/ 621909 h 626726"/>
                <a:gd name="connsiteX6" fmla="*/ 3588 w 49742"/>
                <a:gd name="connsiteY6" fmla="*/ 590159 h 626726"/>
                <a:gd name="connsiteX7" fmla="*/ 5175 w 49742"/>
                <a:gd name="connsiteY7" fmla="*/ 553647 h 626726"/>
                <a:gd name="connsiteX8" fmla="*/ 5175 w 49742"/>
                <a:gd name="connsiteY8" fmla="*/ 520309 h 626726"/>
                <a:gd name="connsiteX9" fmla="*/ 6763 w 49742"/>
                <a:gd name="connsiteY9" fmla="*/ 609209 h 626726"/>
                <a:gd name="connsiteX10" fmla="*/ 24225 w 49742"/>
                <a:gd name="connsiteY10" fmla="*/ 626672 h 626726"/>
                <a:gd name="connsiteX11" fmla="*/ 48038 w 49742"/>
                <a:gd name="connsiteY11" fmla="*/ 607622 h 626726"/>
                <a:gd name="connsiteX12" fmla="*/ 46450 w 49742"/>
                <a:gd name="connsiteY12" fmla="*/ 572697 h 626726"/>
                <a:gd name="connsiteX13" fmla="*/ 35338 w 49742"/>
                <a:gd name="connsiteY13" fmla="*/ 425059 h 626726"/>
                <a:gd name="connsiteX14" fmla="*/ 44863 w 49742"/>
                <a:gd name="connsiteY14" fmla="*/ 156772 h 626726"/>
                <a:gd name="connsiteX15" fmla="*/ 43275 w 49742"/>
                <a:gd name="connsiteY15" fmla="*/ 1197 h 62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42" h="626726">
                  <a:moveTo>
                    <a:pt x="43275" y="1197"/>
                  </a:moveTo>
                  <a:cubicBezTo>
                    <a:pt x="39042" y="14426"/>
                    <a:pt x="21580" y="152539"/>
                    <a:pt x="19463" y="236147"/>
                  </a:cubicBezTo>
                  <a:cubicBezTo>
                    <a:pt x="17346" y="319755"/>
                    <a:pt x="27929" y="441199"/>
                    <a:pt x="30575" y="502847"/>
                  </a:cubicBezTo>
                  <a:cubicBezTo>
                    <a:pt x="33221" y="564495"/>
                    <a:pt x="35338" y="606034"/>
                    <a:pt x="35338" y="606034"/>
                  </a:cubicBezTo>
                  <a:cubicBezTo>
                    <a:pt x="36132" y="623496"/>
                    <a:pt x="40894" y="604976"/>
                    <a:pt x="35338" y="607622"/>
                  </a:cubicBezTo>
                  <a:cubicBezTo>
                    <a:pt x="29782" y="610268"/>
                    <a:pt x="7292" y="624819"/>
                    <a:pt x="2000" y="621909"/>
                  </a:cubicBezTo>
                  <a:cubicBezTo>
                    <a:pt x="-3292" y="618999"/>
                    <a:pt x="3588" y="590159"/>
                    <a:pt x="3588" y="590159"/>
                  </a:cubicBezTo>
                  <a:cubicBezTo>
                    <a:pt x="4117" y="578782"/>
                    <a:pt x="4910" y="565289"/>
                    <a:pt x="5175" y="553647"/>
                  </a:cubicBezTo>
                  <a:cubicBezTo>
                    <a:pt x="5439" y="542005"/>
                    <a:pt x="5175" y="520309"/>
                    <a:pt x="5175" y="520309"/>
                  </a:cubicBezTo>
                  <a:cubicBezTo>
                    <a:pt x="5440" y="529569"/>
                    <a:pt x="3588" y="591482"/>
                    <a:pt x="6763" y="609209"/>
                  </a:cubicBezTo>
                  <a:cubicBezTo>
                    <a:pt x="9938" y="626936"/>
                    <a:pt x="17346" y="626936"/>
                    <a:pt x="24225" y="626672"/>
                  </a:cubicBezTo>
                  <a:cubicBezTo>
                    <a:pt x="31104" y="626408"/>
                    <a:pt x="44334" y="616618"/>
                    <a:pt x="48038" y="607622"/>
                  </a:cubicBezTo>
                  <a:cubicBezTo>
                    <a:pt x="51742" y="598626"/>
                    <a:pt x="48567" y="603124"/>
                    <a:pt x="46450" y="572697"/>
                  </a:cubicBezTo>
                  <a:cubicBezTo>
                    <a:pt x="44333" y="542270"/>
                    <a:pt x="35602" y="494380"/>
                    <a:pt x="35338" y="425059"/>
                  </a:cubicBezTo>
                  <a:cubicBezTo>
                    <a:pt x="35074" y="355738"/>
                    <a:pt x="43540" y="226357"/>
                    <a:pt x="44863" y="156772"/>
                  </a:cubicBezTo>
                  <a:cubicBezTo>
                    <a:pt x="46186" y="87187"/>
                    <a:pt x="47508" y="-12032"/>
                    <a:pt x="43275" y="11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8F211E43-8B1E-45AB-917F-B326880F6D79}"/>
                </a:ext>
              </a:extLst>
            </p:cNvPr>
            <p:cNvSpPr/>
            <p:nvPr/>
          </p:nvSpPr>
          <p:spPr>
            <a:xfrm>
              <a:off x="5045004" y="8675077"/>
              <a:ext cx="44676" cy="175525"/>
            </a:xfrm>
            <a:custGeom>
              <a:avLst/>
              <a:gdLst>
                <a:gd name="connsiteX0" fmla="*/ 22296 w 44676"/>
                <a:gd name="connsiteY0" fmla="*/ 611 h 175525"/>
                <a:gd name="connsiteX1" fmla="*/ 4834 w 44676"/>
                <a:gd name="connsiteY1" fmla="*/ 153011 h 175525"/>
                <a:gd name="connsiteX2" fmla="*/ 3246 w 44676"/>
                <a:gd name="connsiteY2" fmla="*/ 160948 h 175525"/>
                <a:gd name="connsiteX3" fmla="*/ 44521 w 44676"/>
                <a:gd name="connsiteY3" fmla="*/ 175236 h 175525"/>
                <a:gd name="connsiteX4" fmla="*/ 17534 w 44676"/>
                <a:gd name="connsiteY4" fmla="*/ 146661 h 175525"/>
                <a:gd name="connsiteX5" fmla="*/ 22296 w 44676"/>
                <a:gd name="connsiteY5" fmla="*/ 100623 h 175525"/>
                <a:gd name="connsiteX6" fmla="*/ 22296 w 44676"/>
                <a:gd name="connsiteY6" fmla="*/ 611 h 17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76" h="175525">
                  <a:moveTo>
                    <a:pt x="22296" y="611"/>
                  </a:moveTo>
                  <a:cubicBezTo>
                    <a:pt x="19386" y="9342"/>
                    <a:pt x="8009" y="126288"/>
                    <a:pt x="4834" y="153011"/>
                  </a:cubicBezTo>
                  <a:cubicBezTo>
                    <a:pt x="1659" y="179734"/>
                    <a:pt x="-3368" y="157244"/>
                    <a:pt x="3246" y="160948"/>
                  </a:cubicBezTo>
                  <a:cubicBezTo>
                    <a:pt x="9860" y="164652"/>
                    <a:pt x="42140" y="177617"/>
                    <a:pt x="44521" y="175236"/>
                  </a:cubicBezTo>
                  <a:cubicBezTo>
                    <a:pt x="46902" y="172855"/>
                    <a:pt x="21238" y="159096"/>
                    <a:pt x="17534" y="146661"/>
                  </a:cubicBezTo>
                  <a:cubicBezTo>
                    <a:pt x="13830" y="134226"/>
                    <a:pt x="20973" y="122054"/>
                    <a:pt x="22296" y="100623"/>
                  </a:cubicBezTo>
                  <a:cubicBezTo>
                    <a:pt x="23619" y="79192"/>
                    <a:pt x="25206" y="-8120"/>
                    <a:pt x="22296" y="6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187110BF-8BF1-46A3-AD63-9CCA8F7BA14A}"/>
                </a:ext>
              </a:extLst>
            </p:cNvPr>
            <p:cNvSpPr/>
            <p:nvPr/>
          </p:nvSpPr>
          <p:spPr>
            <a:xfrm>
              <a:off x="5089493" y="8815338"/>
              <a:ext cx="36560" cy="645642"/>
            </a:xfrm>
            <a:custGeom>
              <a:avLst/>
              <a:gdLst>
                <a:gd name="connsiteX0" fmla="*/ 36545 w 36560"/>
                <a:gd name="connsiteY0" fmla="*/ 7987 h 645642"/>
                <a:gd name="connsiteX1" fmla="*/ 19082 w 36560"/>
                <a:gd name="connsiteY1" fmla="*/ 300087 h 645642"/>
                <a:gd name="connsiteX2" fmla="*/ 32 w 36560"/>
                <a:gd name="connsiteY2" fmla="*/ 538212 h 645642"/>
                <a:gd name="connsiteX3" fmla="*/ 23845 w 36560"/>
                <a:gd name="connsiteY3" fmla="*/ 644575 h 645642"/>
                <a:gd name="connsiteX4" fmla="*/ 14320 w 36560"/>
                <a:gd name="connsiteY4" fmla="*/ 582662 h 645642"/>
                <a:gd name="connsiteX5" fmla="*/ 20670 w 36560"/>
                <a:gd name="connsiteY5" fmla="*/ 422325 h 645642"/>
                <a:gd name="connsiteX6" fmla="*/ 7970 w 36560"/>
                <a:gd name="connsiteY6" fmla="*/ 252462 h 645642"/>
                <a:gd name="connsiteX7" fmla="*/ 22257 w 36560"/>
                <a:gd name="connsiteY7" fmla="*/ 96887 h 645642"/>
                <a:gd name="connsiteX8" fmla="*/ 36545 w 36560"/>
                <a:gd name="connsiteY8" fmla="*/ 7987 h 6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60" h="645642">
                  <a:moveTo>
                    <a:pt x="36545" y="7987"/>
                  </a:moveTo>
                  <a:cubicBezTo>
                    <a:pt x="36016" y="41854"/>
                    <a:pt x="25167" y="211716"/>
                    <a:pt x="19082" y="300087"/>
                  </a:cubicBezTo>
                  <a:cubicBezTo>
                    <a:pt x="12997" y="388458"/>
                    <a:pt x="-762" y="480797"/>
                    <a:pt x="32" y="538212"/>
                  </a:cubicBezTo>
                  <a:cubicBezTo>
                    <a:pt x="826" y="595627"/>
                    <a:pt x="21464" y="637167"/>
                    <a:pt x="23845" y="644575"/>
                  </a:cubicBezTo>
                  <a:cubicBezTo>
                    <a:pt x="26226" y="651983"/>
                    <a:pt x="14849" y="619704"/>
                    <a:pt x="14320" y="582662"/>
                  </a:cubicBezTo>
                  <a:cubicBezTo>
                    <a:pt x="13791" y="545620"/>
                    <a:pt x="21728" y="477358"/>
                    <a:pt x="20670" y="422325"/>
                  </a:cubicBezTo>
                  <a:cubicBezTo>
                    <a:pt x="19612" y="367292"/>
                    <a:pt x="7705" y="306702"/>
                    <a:pt x="7970" y="252462"/>
                  </a:cubicBezTo>
                  <a:cubicBezTo>
                    <a:pt x="8235" y="198222"/>
                    <a:pt x="20405" y="137368"/>
                    <a:pt x="22257" y="96887"/>
                  </a:cubicBezTo>
                  <a:cubicBezTo>
                    <a:pt x="24109" y="56406"/>
                    <a:pt x="37074" y="-25880"/>
                    <a:pt x="36545" y="79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30111BDA-8D0A-4E0F-8E37-AED0BB8D56AB}"/>
                </a:ext>
              </a:extLst>
            </p:cNvPr>
            <p:cNvSpPr/>
            <p:nvPr/>
          </p:nvSpPr>
          <p:spPr>
            <a:xfrm>
              <a:off x="5059009" y="8627390"/>
              <a:ext cx="198910" cy="159369"/>
            </a:xfrm>
            <a:custGeom>
              <a:avLst/>
              <a:gdLst>
                <a:gd name="connsiteX0" fmla="*/ 354 w 198910"/>
                <a:gd name="connsiteY0" fmla="*/ 53060 h 159369"/>
                <a:gd name="connsiteX1" fmla="*/ 140054 w 198910"/>
                <a:gd name="connsiteY1" fmla="*/ 13373 h 159369"/>
                <a:gd name="connsiteX2" fmla="*/ 197204 w 198910"/>
                <a:gd name="connsiteY2" fmla="*/ 2260 h 159369"/>
                <a:gd name="connsiteX3" fmla="*/ 184504 w 198910"/>
                <a:gd name="connsiteY3" fmla="*/ 35598 h 159369"/>
                <a:gd name="connsiteX4" fmla="*/ 190854 w 198910"/>
                <a:gd name="connsiteY4" fmla="*/ 157835 h 159369"/>
                <a:gd name="connsiteX5" fmla="*/ 186091 w 198910"/>
                <a:gd name="connsiteY5" fmla="*/ 99098 h 159369"/>
                <a:gd name="connsiteX6" fmla="*/ 184504 w 198910"/>
                <a:gd name="connsiteY6" fmla="*/ 22898 h 159369"/>
                <a:gd name="connsiteX7" fmla="*/ 184504 w 198910"/>
                <a:gd name="connsiteY7" fmla="*/ 673 h 159369"/>
                <a:gd name="connsiteX8" fmla="*/ 101954 w 198910"/>
                <a:gd name="connsiteY8" fmla="*/ 8610 h 159369"/>
                <a:gd name="connsiteX9" fmla="*/ 354 w 198910"/>
                <a:gd name="connsiteY9" fmla="*/ 53060 h 15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910" h="159369">
                  <a:moveTo>
                    <a:pt x="354" y="53060"/>
                  </a:moveTo>
                  <a:cubicBezTo>
                    <a:pt x="6704" y="53854"/>
                    <a:pt x="107246" y="21840"/>
                    <a:pt x="140054" y="13373"/>
                  </a:cubicBezTo>
                  <a:cubicBezTo>
                    <a:pt x="172862" y="4906"/>
                    <a:pt x="189796" y="-1444"/>
                    <a:pt x="197204" y="2260"/>
                  </a:cubicBezTo>
                  <a:cubicBezTo>
                    <a:pt x="204612" y="5964"/>
                    <a:pt x="185562" y="9669"/>
                    <a:pt x="184504" y="35598"/>
                  </a:cubicBezTo>
                  <a:cubicBezTo>
                    <a:pt x="183446" y="61527"/>
                    <a:pt x="190589" y="147252"/>
                    <a:pt x="190854" y="157835"/>
                  </a:cubicBezTo>
                  <a:cubicBezTo>
                    <a:pt x="191119" y="168418"/>
                    <a:pt x="187149" y="121587"/>
                    <a:pt x="186091" y="99098"/>
                  </a:cubicBezTo>
                  <a:cubicBezTo>
                    <a:pt x="185033" y="76609"/>
                    <a:pt x="184769" y="39302"/>
                    <a:pt x="184504" y="22898"/>
                  </a:cubicBezTo>
                  <a:cubicBezTo>
                    <a:pt x="184240" y="6494"/>
                    <a:pt x="198262" y="3054"/>
                    <a:pt x="184504" y="673"/>
                  </a:cubicBezTo>
                  <a:cubicBezTo>
                    <a:pt x="170746" y="-1708"/>
                    <a:pt x="129206" y="2525"/>
                    <a:pt x="101954" y="8610"/>
                  </a:cubicBezTo>
                  <a:cubicBezTo>
                    <a:pt x="74702" y="14695"/>
                    <a:pt x="-5996" y="52266"/>
                    <a:pt x="354" y="530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B97E6B77-1B29-4368-8261-A0B9E7F05C2B}"/>
                </a:ext>
              </a:extLst>
            </p:cNvPr>
            <p:cNvSpPr/>
            <p:nvPr/>
          </p:nvSpPr>
          <p:spPr>
            <a:xfrm>
              <a:off x="5233988" y="8636844"/>
              <a:ext cx="23902" cy="156372"/>
            </a:xfrm>
            <a:custGeom>
              <a:avLst/>
              <a:gdLst>
                <a:gd name="connsiteX0" fmla="*/ 23812 w 23902"/>
                <a:gd name="connsiteY0" fmla="*/ 744 h 156372"/>
                <a:gd name="connsiteX1" fmla="*/ 7937 w 23902"/>
                <a:gd name="connsiteY1" fmla="*/ 130919 h 156372"/>
                <a:gd name="connsiteX2" fmla="*/ 1587 w 23902"/>
                <a:gd name="connsiteY2" fmla="*/ 156319 h 156372"/>
                <a:gd name="connsiteX3" fmla="*/ 1587 w 23902"/>
                <a:gd name="connsiteY3" fmla="*/ 129331 h 156372"/>
                <a:gd name="connsiteX4" fmla="*/ 0 w 23902"/>
                <a:gd name="connsiteY4" fmla="*/ 78531 h 156372"/>
                <a:gd name="connsiteX5" fmla="*/ 23812 w 23902"/>
                <a:gd name="connsiteY5" fmla="*/ 744 h 15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2" h="156372">
                  <a:moveTo>
                    <a:pt x="23812" y="744"/>
                  </a:moveTo>
                  <a:cubicBezTo>
                    <a:pt x="25135" y="9475"/>
                    <a:pt x="11641" y="104990"/>
                    <a:pt x="7937" y="130919"/>
                  </a:cubicBezTo>
                  <a:cubicBezTo>
                    <a:pt x="4233" y="156848"/>
                    <a:pt x="2645" y="156584"/>
                    <a:pt x="1587" y="156319"/>
                  </a:cubicBezTo>
                  <a:cubicBezTo>
                    <a:pt x="529" y="156054"/>
                    <a:pt x="1851" y="142296"/>
                    <a:pt x="1587" y="129331"/>
                  </a:cubicBezTo>
                  <a:cubicBezTo>
                    <a:pt x="1322" y="116366"/>
                    <a:pt x="0" y="94406"/>
                    <a:pt x="0" y="78531"/>
                  </a:cubicBezTo>
                  <a:cubicBezTo>
                    <a:pt x="0" y="62656"/>
                    <a:pt x="22489" y="-7987"/>
                    <a:pt x="23812" y="7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A4A178F8-8228-46C6-8B02-6C2FD12DAEB0}"/>
                </a:ext>
              </a:extLst>
            </p:cNvPr>
            <p:cNvSpPr/>
            <p:nvPr/>
          </p:nvSpPr>
          <p:spPr>
            <a:xfrm>
              <a:off x="5193358" y="8781880"/>
              <a:ext cx="51831" cy="537629"/>
            </a:xfrm>
            <a:custGeom>
              <a:avLst/>
              <a:gdLst>
                <a:gd name="connsiteX0" fmla="*/ 942 w 51831"/>
                <a:gd name="connsiteY0" fmla="*/ 536745 h 537629"/>
                <a:gd name="connsiteX1" fmla="*/ 13642 w 51831"/>
                <a:gd name="connsiteY1" fmla="*/ 304970 h 537629"/>
                <a:gd name="connsiteX2" fmla="*/ 24755 w 51831"/>
                <a:gd name="connsiteY2" fmla="*/ 57320 h 537629"/>
                <a:gd name="connsiteX3" fmla="*/ 21580 w 51831"/>
                <a:gd name="connsiteY3" fmla="*/ 28745 h 537629"/>
                <a:gd name="connsiteX4" fmla="*/ 51742 w 51831"/>
                <a:gd name="connsiteY4" fmla="*/ 170 h 537629"/>
                <a:gd name="connsiteX5" fmla="*/ 10467 w 51831"/>
                <a:gd name="connsiteY5" fmla="*/ 20808 h 537629"/>
                <a:gd name="connsiteX6" fmla="*/ 2530 w 51831"/>
                <a:gd name="connsiteY6" fmla="*/ 93833 h 537629"/>
                <a:gd name="connsiteX7" fmla="*/ 2530 w 51831"/>
                <a:gd name="connsiteY7" fmla="*/ 373233 h 537629"/>
                <a:gd name="connsiteX8" fmla="*/ 942 w 51831"/>
                <a:gd name="connsiteY8" fmla="*/ 536745 h 53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1" h="537629">
                  <a:moveTo>
                    <a:pt x="942" y="536745"/>
                  </a:moveTo>
                  <a:cubicBezTo>
                    <a:pt x="2794" y="525368"/>
                    <a:pt x="9673" y="384874"/>
                    <a:pt x="13642" y="304970"/>
                  </a:cubicBezTo>
                  <a:cubicBezTo>
                    <a:pt x="17611" y="225066"/>
                    <a:pt x="23432" y="103357"/>
                    <a:pt x="24755" y="57320"/>
                  </a:cubicBezTo>
                  <a:cubicBezTo>
                    <a:pt x="26078" y="11283"/>
                    <a:pt x="17082" y="38270"/>
                    <a:pt x="21580" y="28745"/>
                  </a:cubicBezTo>
                  <a:cubicBezTo>
                    <a:pt x="26078" y="19220"/>
                    <a:pt x="53594" y="1493"/>
                    <a:pt x="51742" y="170"/>
                  </a:cubicBezTo>
                  <a:cubicBezTo>
                    <a:pt x="49890" y="-1153"/>
                    <a:pt x="18669" y="5197"/>
                    <a:pt x="10467" y="20808"/>
                  </a:cubicBezTo>
                  <a:cubicBezTo>
                    <a:pt x="2265" y="36419"/>
                    <a:pt x="3853" y="35096"/>
                    <a:pt x="2530" y="93833"/>
                  </a:cubicBezTo>
                  <a:cubicBezTo>
                    <a:pt x="1207" y="152570"/>
                    <a:pt x="4911" y="299150"/>
                    <a:pt x="2530" y="373233"/>
                  </a:cubicBezTo>
                  <a:cubicBezTo>
                    <a:pt x="149" y="447316"/>
                    <a:pt x="-910" y="548122"/>
                    <a:pt x="942" y="5367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D742FBF4-3794-48C5-8602-9CB716EFDC17}"/>
                </a:ext>
              </a:extLst>
            </p:cNvPr>
            <p:cNvSpPr/>
            <p:nvPr/>
          </p:nvSpPr>
          <p:spPr>
            <a:xfrm>
              <a:off x="5087933" y="8667738"/>
              <a:ext cx="147972" cy="154060"/>
            </a:xfrm>
            <a:custGeom>
              <a:avLst/>
              <a:gdLst>
                <a:gd name="connsiteX0" fmla="*/ 38105 w 147972"/>
                <a:gd name="connsiteY0" fmla="*/ 154000 h 154060"/>
                <a:gd name="connsiteX1" fmla="*/ 7942 w 147972"/>
                <a:gd name="connsiteY1" fmla="*/ 96850 h 154060"/>
                <a:gd name="connsiteX2" fmla="*/ 17467 w 147972"/>
                <a:gd name="connsiteY2" fmla="*/ 47637 h 154060"/>
                <a:gd name="connsiteX3" fmla="*/ 38105 w 147972"/>
                <a:gd name="connsiteY3" fmla="*/ 28587 h 154060"/>
                <a:gd name="connsiteX4" fmla="*/ 134942 w 147972"/>
                <a:gd name="connsiteY4" fmla="*/ 12712 h 154060"/>
                <a:gd name="connsiteX5" fmla="*/ 130180 w 147972"/>
                <a:gd name="connsiteY5" fmla="*/ 80975 h 154060"/>
                <a:gd name="connsiteX6" fmla="*/ 122242 w 147972"/>
                <a:gd name="connsiteY6" fmla="*/ 103200 h 154060"/>
                <a:gd name="connsiteX7" fmla="*/ 103192 w 147972"/>
                <a:gd name="connsiteY7" fmla="*/ 122250 h 154060"/>
                <a:gd name="connsiteX8" fmla="*/ 107955 w 147972"/>
                <a:gd name="connsiteY8" fmla="*/ 130187 h 154060"/>
                <a:gd name="connsiteX9" fmla="*/ 139705 w 147972"/>
                <a:gd name="connsiteY9" fmla="*/ 111137 h 154060"/>
                <a:gd name="connsiteX10" fmla="*/ 147642 w 147972"/>
                <a:gd name="connsiteY10" fmla="*/ 65100 h 154060"/>
                <a:gd name="connsiteX11" fmla="*/ 131767 w 147972"/>
                <a:gd name="connsiteY11" fmla="*/ 1600 h 154060"/>
                <a:gd name="connsiteX12" fmla="*/ 28580 w 147972"/>
                <a:gd name="connsiteY12" fmla="*/ 20650 h 154060"/>
                <a:gd name="connsiteX13" fmla="*/ 4767 w 147972"/>
                <a:gd name="connsiteY13" fmla="*/ 38112 h 154060"/>
                <a:gd name="connsiteX14" fmla="*/ 5 w 147972"/>
                <a:gd name="connsiteY14" fmla="*/ 85737 h 154060"/>
                <a:gd name="connsiteX15" fmla="*/ 38105 w 147972"/>
                <a:gd name="connsiteY15" fmla="*/ 154000 h 15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972" h="154060">
                  <a:moveTo>
                    <a:pt x="38105" y="154000"/>
                  </a:moveTo>
                  <a:cubicBezTo>
                    <a:pt x="39428" y="155852"/>
                    <a:pt x="11382" y="114577"/>
                    <a:pt x="7942" y="96850"/>
                  </a:cubicBezTo>
                  <a:cubicBezTo>
                    <a:pt x="4502" y="79123"/>
                    <a:pt x="12440" y="59014"/>
                    <a:pt x="17467" y="47637"/>
                  </a:cubicBezTo>
                  <a:cubicBezTo>
                    <a:pt x="22494" y="36260"/>
                    <a:pt x="18526" y="34408"/>
                    <a:pt x="38105" y="28587"/>
                  </a:cubicBezTo>
                  <a:cubicBezTo>
                    <a:pt x="57684" y="22766"/>
                    <a:pt x="119596" y="3981"/>
                    <a:pt x="134942" y="12712"/>
                  </a:cubicBezTo>
                  <a:cubicBezTo>
                    <a:pt x="150288" y="21443"/>
                    <a:pt x="132297" y="65894"/>
                    <a:pt x="130180" y="80975"/>
                  </a:cubicBezTo>
                  <a:cubicBezTo>
                    <a:pt x="128063" y="96056"/>
                    <a:pt x="126740" y="96321"/>
                    <a:pt x="122242" y="103200"/>
                  </a:cubicBezTo>
                  <a:cubicBezTo>
                    <a:pt x="117744" y="110079"/>
                    <a:pt x="105573" y="117752"/>
                    <a:pt x="103192" y="122250"/>
                  </a:cubicBezTo>
                  <a:cubicBezTo>
                    <a:pt x="100811" y="126748"/>
                    <a:pt x="101870" y="132039"/>
                    <a:pt x="107955" y="130187"/>
                  </a:cubicBezTo>
                  <a:cubicBezTo>
                    <a:pt x="114040" y="128335"/>
                    <a:pt x="133091" y="121985"/>
                    <a:pt x="139705" y="111137"/>
                  </a:cubicBezTo>
                  <a:cubicBezTo>
                    <a:pt x="146319" y="100289"/>
                    <a:pt x="148965" y="83356"/>
                    <a:pt x="147642" y="65100"/>
                  </a:cubicBezTo>
                  <a:cubicBezTo>
                    <a:pt x="146319" y="46844"/>
                    <a:pt x="151611" y="9008"/>
                    <a:pt x="131767" y="1600"/>
                  </a:cubicBezTo>
                  <a:cubicBezTo>
                    <a:pt x="111923" y="-5808"/>
                    <a:pt x="49747" y="14565"/>
                    <a:pt x="28580" y="20650"/>
                  </a:cubicBezTo>
                  <a:cubicBezTo>
                    <a:pt x="7413" y="26735"/>
                    <a:pt x="9529" y="27264"/>
                    <a:pt x="4767" y="38112"/>
                  </a:cubicBezTo>
                  <a:cubicBezTo>
                    <a:pt x="5" y="48960"/>
                    <a:pt x="534" y="68804"/>
                    <a:pt x="5" y="85737"/>
                  </a:cubicBezTo>
                  <a:cubicBezTo>
                    <a:pt x="-524" y="102670"/>
                    <a:pt x="36782" y="152148"/>
                    <a:pt x="38105" y="1540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1819776B-DAAC-4410-8E57-4C7EB040F714}"/>
                </a:ext>
              </a:extLst>
            </p:cNvPr>
            <p:cNvSpPr/>
            <p:nvPr/>
          </p:nvSpPr>
          <p:spPr>
            <a:xfrm>
              <a:off x="5152225" y="8791849"/>
              <a:ext cx="32552" cy="754506"/>
            </a:xfrm>
            <a:custGeom>
              <a:avLst/>
              <a:gdLst>
                <a:gd name="connsiteX0" fmla="*/ 32550 w 32552"/>
                <a:gd name="connsiteY0" fmla="*/ 14014 h 754506"/>
                <a:gd name="connsiteX1" fmla="*/ 5563 w 32552"/>
                <a:gd name="connsiteY1" fmla="*/ 323576 h 754506"/>
                <a:gd name="connsiteX2" fmla="*/ 2388 w 32552"/>
                <a:gd name="connsiteY2" fmla="*/ 595039 h 754506"/>
                <a:gd name="connsiteX3" fmla="*/ 7150 w 32552"/>
                <a:gd name="connsiteY3" fmla="*/ 679176 h 754506"/>
                <a:gd name="connsiteX4" fmla="*/ 800 w 32552"/>
                <a:gd name="connsiteY4" fmla="*/ 729976 h 754506"/>
                <a:gd name="connsiteX5" fmla="*/ 2388 w 32552"/>
                <a:gd name="connsiteY5" fmla="*/ 750614 h 754506"/>
                <a:gd name="connsiteX6" fmla="*/ 21438 w 32552"/>
                <a:gd name="connsiteY6" fmla="*/ 653776 h 754506"/>
                <a:gd name="connsiteX7" fmla="*/ 24613 w 32552"/>
                <a:gd name="connsiteY7" fmla="*/ 333101 h 754506"/>
                <a:gd name="connsiteX8" fmla="*/ 18263 w 32552"/>
                <a:gd name="connsiteY8" fmla="*/ 218801 h 754506"/>
                <a:gd name="connsiteX9" fmla="*/ 13500 w 32552"/>
                <a:gd name="connsiteY9" fmla="*/ 126726 h 754506"/>
                <a:gd name="connsiteX10" fmla="*/ 7150 w 32552"/>
                <a:gd name="connsiteY10" fmla="*/ 60051 h 754506"/>
                <a:gd name="connsiteX11" fmla="*/ 32550 w 32552"/>
                <a:gd name="connsiteY11" fmla="*/ 14014 h 75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52" h="754506">
                  <a:moveTo>
                    <a:pt x="32550" y="14014"/>
                  </a:moveTo>
                  <a:cubicBezTo>
                    <a:pt x="32285" y="57935"/>
                    <a:pt x="10590" y="226739"/>
                    <a:pt x="5563" y="323576"/>
                  </a:cubicBezTo>
                  <a:cubicBezTo>
                    <a:pt x="536" y="420414"/>
                    <a:pt x="2124" y="535772"/>
                    <a:pt x="2388" y="595039"/>
                  </a:cubicBezTo>
                  <a:cubicBezTo>
                    <a:pt x="2652" y="654306"/>
                    <a:pt x="7415" y="656687"/>
                    <a:pt x="7150" y="679176"/>
                  </a:cubicBezTo>
                  <a:cubicBezTo>
                    <a:pt x="6885" y="701665"/>
                    <a:pt x="1594" y="718070"/>
                    <a:pt x="800" y="729976"/>
                  </a:cubicBezTo>
                  <a:cubicBezTo>
                    <a:pt x="6" y="741882"/>
                    <a:pt x="-1052" y="763314"/>
                    <a:pt x="2388" y="750614"/>
                  </a:cubicBezTo>
                  <a:cubicBezTo>
                    <a:pt x="5828" y="737914"/>
                    <a:pt x="17734" y="723361"/>
                    <a:pt x="21438" y="653776"/>
                  </a:cubicBezTo>
                  <a:cubicBezTo>
                    <a:pt x="25142" y="584191"/>
                    <a:pt x="25142" y="405597"/>
                    <a:pt x="24613" y="333101"/>
                  </a:cubicBezTo>
                  <a:cubicBezTo>
                    <a:pt x="24084" y="260605"/>
                    <a:pt x="20115" y="253197"/>
                    <a:pt x="18263" y="218801"/>
                  </a:cubicBezTo>
                  <a:cubicBezTo>
                    <a:pt x="16411" y="184405"/>
                    <a:pt x="15352" y="153184"/>
                    <a:pt x="13500" y="126726"/>
                  </a:cubicBezTo>
                  <a:cubicBezTo>
                    <a:pt x="11648" y="100268"/>
                    <a:pt x="5298" y="78307"/>
                    <a:pt x="7150" y="60051"/>
                  </a:cubicBezTo>
                  <a:cubicBezTo>
                    <a:pt x="9002" y="41795"/>
                    <a:pt x="32815" y="-29907"/>
                    <a:pt x="32550" y="140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838B1253-0304-4B29-BBD3-F61DB4ABB012}"/>
                </a:ext>
              </a:extLst>
            </p:cNvPr>
            <p:cNvSpPr/>
            <p:nvPr/>
          </p:nvSpPr>
          <p:spPr>
            <a:xfrm>
              <a:off x="5259211" y="8650358"/>
              <a:ext cx="60102" cy="756223"/>
            </a:xfrm>
            <a:custGeom>
              <a:avLst/>
              <a:gdLst>
                <a:gd name="connsiteX0" fmla="*/ 38806 w 60102"/>
                <a:gd name="connsiteY0" fmla="*/ 459 h 756223"/>
                <a:gd name="connsiteX1" fmla="*/ 2822 w 60102"/>
                <a:gd name="connsiteY1" fmla="*/ 138042 h 756223"/>
                <a:gd name="connsiteX2" fmla="*/ 13406 w 60102"/>
                <a:gd name="connsiteY2" fmla="*/ 150742 h 756223"/>
                <a:gd name="connsiteX3" fmla="*/ 21872 w 60102"/>
                <a:gd name="connsiteY3" fmla="*/ 163442 h 756223"/>
                <a:gd name="connsiteX4" fmla="*/ 17639 w 60102"/>
                <a:gd name="connsiteY4" fmla="*/ 288325 h 756223"/>
                <a:gd name="connsiteX5" fmla="*/ 7056 w 60102"/>
                <a:gd name="connsiteY5" fmla="*/ 527509 h 756223"/>
                <a:gd name="connsiteX6" fmla="*/ 706 w 60102"/>
                <a:gd name="connsiteY6" fmla="*/ 756109 h 756223"/>
                <a:gd name="connsiteX7" fmla="*/ 23989 w 60102"/>
                <a:gd name="connsiteY7" fmla="*/ 497875 h 756223"/>
                <a:gd name="connsiteX8" fmla="*/ 59972 w 60102"/>
                <a:gd name="connsiteY8" fmla="*/ 161325 h 756223"/>
                <a:gd name="connsiteX9" fmla="*/ 36689 w 60102"/>
                <a:gd name="connsiteY9" fmla="*/ 95709 h 756223"/>
                <a:gd name="connsiteX10" fmla="*/ 38806 w 60102"/>
                <a:gd name="connsiteY10" fmla="*/ 459 h 7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102" h="756223">
                  <a:moveTo>
                    <a:pt x="38806" y="459"/>
                  </a:moveTo>
                  <a:cubicBezTo>
                    <a:pt x="33162" y="7514"/>
                    <a:pt x="7055" y="112995"/>
                    <a:pt x="2822" y="138042"/>
                  </a:cubicBezTo>
                  <a:cubicBezTo>
                    <a:pt x="-1411" y="163089"/>
                    <a:pt x="10231" y="146509"/>
                    <a:pt x="13406" y="150742"/>
                  </a:cubicBezTo>
                  <a:cubicBezTo>
                    <a:pt x="16581" y="154975"/>
                    <a:pt x="21167" y="140512"/>
                    <a:pt x="21872" y="163442"/>
                  </a:cubicBezTo>
                  <a:cubicBezTo>
                    <a:pt x="22577" y="186372"/>
                    <a:pt x="20108" y="227647"/>
                    <a:pt x="17639" y="288325"/>
                  </a:cubicBezTo>
                  <a:cubicBezTo>
                    <a:pt x="15170" y="349003"/>
                    <a:pt x="9878" y="449545"/>
                    <a:pt x="7056" y="527509"/>
                  </a:cubicBezTo>
                  <a:cubicBezTo>
                    <a:pt x="4234" y="605473"/>
                    <a:pt x="-2116" y="761048"/>
                    <a:pt x="706" y="756109"/>
                  </a:cubicBezTo>
                  <a:cubicBezTo>
                    <a:pt x="3528" y="751170"/>
                    <a:pt x="14111" y="597006"/>
                    <a:pt x="23989" y="497875"/>
                  </a:cubicBezTo>
                  <a:cubicBezTo>
                    <a:pt x="33867" y="398744"/>
                    <a:pt x="57855" y="228353"/>
                    <a:pt x="59972" y="161325"/>
                  </a:cubicBezTo>
                  <a:cubicBezTo>
                    <a:pt x="62089" y="94297"/>
                    <a:pt x="37747" y="121814"/>
                    <a:pt x="36689" y="95709"/>
                  </a:cubicBezTo>
                  <a:cubicBezTo>
                    <a:pt x="35631" y="69604"/>
                    <a:pt x="44450" y="-6596"/>
                    <a:pt x="38806" y="4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FE733234-430C-45E0-87AA-E12868270CEE}"/>
                </a:ext>
              </a:extLst>
            </p:cNvPr>
            <p:cNvSpPr/>
            <p:nvPr/>
          </p:nvSpPr>
          <p:spPr>
            <a:xfrm>
              <a:off x="5217454" y="9414916"/>
              <a:ext cx="393829" cy="163001"/>
            </a:xfrm>
            <a:custGeom>
              <a:avLst/>
              <a:gdLst>
                <a:gd name="connsiteX0" fmla="*/ 129 w 393829"/>
                <a:gd name="connsiteY0" fmla="*/ 2134 h 163001"/>
                <a:gd name="connsiteX1" fmla="*/ 10713 w 393829"/>
                <a:gd name="connsiteY1" fmla="*/ 133367 h 163001"/>
                <a:gd name="connsiteX2" fmla="*/ 8596 w 393829"/>
                <a:gd name="connsiteY2" fmla="*/ 152417 h 163001"/>
                <a:gd name="connsiteX3" fmla="*/ 93263 w 393829"/>
                <a:gd name="connsiteY3" fmla="*/ 154534 h 163001"/>
                <a:gd name="connsiteX4" fmla="*/ 258363 w 393829"/>
                <a:gd name="connsiteY4" fmla="*/ 163001 h 163001"/>
                <a:gd name="connsiteX5" fmla="*/ 393829 w 393829"/>
                <a:gd name="connsiteY5" fmla="*/ 160884 h 163001"/>
                <a:gd name="connsiteX6" fmla="*/ 258363 w 393829"/>
                <a:gd name="connsiteY6" fmla="*/ 156651 h 163001"/>
                <a:gd name="connsiteX7" fmla="*/ 23413 w 393829"/>
                <a:gd name="connsiteY7" fmla="*/ 135484 h 163001"/>
                <a:gd name="connsiteX8" fmla="*/ 19179 w 393829"/>
                <a:gd name="connsiteY8" fmla="*/ 57167 h 163001"/>
                <a:gd name="connsiteX9" fmla="*/ 129 w 393829"/>
                <a:gd name="connsiteY9" fmla="*/ 2134 h 16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829" h="163001">
                  <a:moveTo>
                    <a:pt x="129" y="2134"/>
                  </a:moveTo>
                  <a:cubicBezTo>
                    <a:pt x="-1282" y="14834"/>
                    <a:pt x="9302" y="108320"/>
                    <a:pt x="10713" y="133367"/>
                  </a:cubicBezTo>
                  <a:cubicBezTo>
                    <a:pt x="12124" y="158414"/>
                    <a:pt x="-5162" y="148889"/>
                    <a:pt x="8596" y="152417"/>
                  </a:cubicBezTo>
                  <a:cubicBezTo>
                    <a:pt x="22354" y="155945"/>
                    <a:pt x="51635" y="152770"/>
                    <a:pt x="93263" y="154534"/>
                  </a:cubicBezTo>
                  <a:lnTo>
                    <a:pt x="258363" y="163001"/>
                  </a:lnTo>
                  <a:lnTo>
                    <a:pt x="393829" y="160884"/>
                  </a:lnTo>
                  <a:cubicBezTo>
                    <a:pt x="393829" y="159826"/>
                    <a:pt x="320099" y="160884"/>
                    <a:pt x="258363" y="156651"/>
                  </a:cubicBezTo>
                  <a:cubicBezTo>
                    <a:pt x="196627" y="152418"/>
                    <a:pt x="63277" y="152065"/>
                    <a:pt x="23413" y="135484"/>
                  </a:cubicBezTo>
                  <a:cubicBezTo>
                    <a:pt x="-16451" y="118903"/>
                    <a:pt x="21648" y="77628"/>
                    <a:pt x="19179" y="57167"/>
                  </a:cubicBezTo>
                  <a:cubicBezTo>
                    <a:pt x="16710" y="36706"/>
                    <a:pt x="1540" y="-10566"/>
                    <a:pt x="129" y="21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7F0AE20A-7E53-495C-A78B-07D1BAD6E54C}"/>
                </a:ext>
              </a:extLst>
            </p:cNvPr>
            <p:cNvSpPr/>
            <p:nvPr/>
          </p:nvSpPr>
          <p:spPr>
            <a:xfrm>
              <a:off x="5303794" y="8629650"/>
              <a:ext cx="206604" cy="166717"/>
            </a:xfrm>
            <a:custGeom>
              <a:avLst/>
              <a:gdLst>
                <a:gd name="connsiteX0" fmla="*/ 44 w 206604"/>
                <a:gd name="connsiteY0" fmla="*/ 14288 h 166717"/>
                <a:gd name="connsiteX1" fmla="*/ 146094 w 206604"/>
                <a:gd name="connsiteY1" fmla="*/ 6350 h 166717"/>
                <a:gd name="connsiteX2" fmla="*/ 198481 w 206604"/>
                <a:gd name="connsiteY2" fmla="*/ 6350 h 166717"/>
                <a:gd name="connsiteX3" fmla="*/ 190544 w 206604"/>
                <a:gd name="connsiteY3" fmla="*/ 47625 h 166717"/>
                <a:gd name="connsiteX4" fmla="*/ 177844 w 206604"/>
                <a:gd name="connsiteY4" fmla="*/ 127000 h 166717"/>
                <a:gd name="connsiteX5" fmla="*/ 176256 w 206604"/>
                <a:gd name="connsiteY5" fmla="*/ 152400 h 166717"/>
                <a:gd name="connsiteX6" fmla="*/ 123869 w 206604"/>
                <a:gd name="connsiteY6" fmla="*/ 166688 h 166717"/>
                <a:gd name="connsiteX7" fmla="*/ 163556 w 206604"/>
                <a:gd name="connsiteY7" fmla="*/ 155575 h 166717"/>
                <a:gd name="connsiteX8" fmla="*/ 182606 w 206604"/>
                <a:gd name="connsiteY8" fmla="*/ 136525 h 166717"/>
                <a:gd name="connsiteX9" fmla="*/ 196894 w 206604"/>
                <a:gd name="connsiteY9" fmla="*/ 109538 h 166717"/>
                <a:gd name="connsiteX10" fmla="*/ 204831 w 206604"/>
                <a:gd name="connsiteY10" fmla="*/ 14288 h 166717"/>
                <a:gd name="connsiteX11" fmla="*/ 161969 w 206604"/>
                <a:gd name="connsiteY11" fmla="*/ 0 h 166717"/>
                <a:gd name="connsiteX12" fmla="*/ 44 w 206604"/>
                <a:gd name="connsiteY12" fmla="*/ 14288 h 16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604" h="166717">
                  <a:moveTo>
                    <a:pt x="44" y="14288"/>
                  </a:moveTo>
                  <a:cubicBezTo>
                    <a:pt x="-2602" y="15346"/>
                    <a:pt x="113021" y="7673"/>
                    <a:pt x="146094" y="6350"/>
                  </a:cubicBezTo>
                  <a:cubicBezTo>
                    <a:pt x="179167" y="5027"/>
                    <a:pt x="191073" y="-529"/>
                    <a:pt x="198481" y="6350"/>
                  </a:cubicBezTo>
                  <a:cubicBezTo>
                    <a:pt x="205889" y="13229"/>
                    <a:pt x="193983" y="27517"/>
                    <a:pt x="190544" y="47625"/>
                  </a:cubicBezTo>
                  <a:cubicBezTo>
                    <a:pt x="187105" y="67733"/>
                    <a:pt x="180225" y="109538"/>
                    <a:pt x="177844" y="127000"/>
                  </a:cubicBezTo>
                  <a:cubicBezTo>
                    <a:pt x="175463" y="144462"/>
                    <a:pt x="185252" y="145785"/>
                    <a:pt x="176256" y="152400"/>
                  </a:cubicBezTo>
                  <a:cubicBezTo>
                    <a:pt x="167260" y="159015"/>
                    <a:pt x="125986" y="166159"/>
                    <a:pt x="123869" y="166688"/>
                  </a:cubicBezTo>
                  <a:cubicBezTo>
                    <a:pt x="121752" y="167217"/>
                    <a:pt x="153767" y="160602"/>
                    <a:pt x="163556" y="155575"/>
                  </a:cubicBezTo>
                  <a:cubicBezTo>
                    <a:pt x="173346" y="150548"/>
                    <a:pt x="177050" y="144198"/>
                    <a:pt x="182606" y="136525"/>
                  </a:cubicBezTo>
                  <a:cubicBezTo>
                    <a:pt x="188162" y="128852"/>
                    <a:pt x="193190" y="129911"/>
                    <a:pt x="196894" y="109538"/>
                  </a:cubicBezTo>
                  <a:cubicBezTo>
                    <a:pt x="200598" y="89165"/>
                    <a:pt x="210652" y="32544"/>
                    <a:pt x="204831" y="14288"/>
                  </a:cubicBezTo>
                  <a:cubicBezTo>
                    <a:pt x="199010" y="-3968"/>
                    <a:pt x="195042" y="2910"/>
                    <a:pt x="161969" y="0"/>
                  </a:cubicBezTo>
                  <a:lnTo>
                    <a:pt x="44" y="1428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06DE861A-DC48-4A27-A21E-8B71BEA3383B}"/>
                </a:ext>
              </a:extLst>
            </p:cNvPr>
            <p:cNvSpPr/>
            <p:nvPr/>
          </p:nvSpPr>
          <p:spPr>
            <a:xfrm>
              <a:off x="5398281" y="8804659"/>
              <a:ext cx="100590" cy="610384"/>
            </a:xfrm>
            <a:custGeom>
              <a:avLst/>
              <a:gdLst>
                <a:gd name="connsiteX0" fmla="*/ 48432 w 100590"/>
                <a:gd name="connsiteY0" fmla="*/ 2791 h 610384"/>
                <a:gd name="connsiteX1" fmla="*/ 23032 w 100590"/>
                <a:gd name="connsiteY1" fmla="*/ 253616 h 610384"/>
                <a:gd name="connsiteX2" fmla="*/ 15094 w 100590"/>
                <a:gd name="connsiteY2" fmla="*/ 548891 h 610384"/>
                <a:gd name="connsiteX3" fmla="*/ 16682 w 100590"/>
                <a:gd name="connsiteY3" fmla="*/ 598104 h 610384"/>
                <a:gd name="connsiteX4" fmla="*/ 75419 w 100590"/>
                <a:gd name="connsiteY4" fmla="*/ 598104 h 610384"/>
                <a:gd name="connsiteX5" fmla="*/ 97644 w 100590"/>
                <a:gd name="connsiteY5" fmla="*/ 596516 h 610384"/>
                <a:gd name="connsiteX6" fmla="*/ 13507 w 100590"/>
                <a:gd name="connsiteY6" fmla="*/ 607629 h 610384"/>
                <a:gd name="connsiteX7" fmla="*/ 3982 w 100590"/>
                <a:gd name="connsiteY7" fmla="*/ 537779 h 610384"/>
                <a:gd name="connsiteX8" fmla="*/ 807 w 100590"/>
                <a:gd name="connsiteY8" fmla="*/ 339341 h 610384"/>
                <a:gd name="connsiteX9" fmla="*/ 18269 w 100590"/>
                <a:gd name="connsiteY9" fmla="*/ 131379 h 610384"/>
                <a:gd name="connsiteX10" fmla="*/ 48432 w 100590"/>
                <a:gd name="connsiteY10" fmla="*/ 2791 h 61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590" h="610384">
                  <a:moveTo>
                    <a:pt x="48432" y="2791"/>
                  </a:moveTo>
                  <a:cubicBezTo>
                    <a:pt x="49226" y="23164"/>
                    <a:pt x="28588" y="162599"/>
                    <a:pt x="23032" y="253616"/>
                  </a:cubicBezTo>
                  <a:cubicBezTo>
                    <a:pt x="17476" y="344633"/>
                    <a:pt x="16152" y="491476"/>
                    <a:pt x="15094" y="548891"/>
                  </a:cubicBezTo>
                  <a:cubicBezTo>
                    <a:pt x="14036" y="606306"/>
                    <a:pt x="6628" y="589902"/>
                    <a:pt x="16682" y="598104"/>
                  </a:cubicBezTo>
                  <a:cubicBezTo>
                    <a:pt x="26736" y="606306"/>
                    <a:pt x="75419" y="598104"/>
                    <a:pt x="75419" y="598104"/>
                  </a:cubicBezTo>
                  <a:cubicBezTo>
                    <a:pt x="88913" y="597839"/>
                    <a:pt x="107963" y="594929"/>
                    <a:pt x="97644" y="596516"/>
                  </a:cubicBezTo>
                  <a:cubicBezTo>
                    <a:pt x="87325" y="598104"/>
                    <a:pt x="29117" y="617418"/>
                    <a:pt x="13507" y="607629"/>
                  </a:cubicBezTo>
                  <a:cubicBezTo>
                    <a:pt x="-2103" y="597840"/>
                    <a:pt x="6099" y="582494"/>
                    <a:pt x="3982" y="537779"/>
                  </a:cubicBezTo>
                  <a:cubicBezTo>
                    <a:pt x="1865" y="493064"/>
                    <a:pt x="-1574" y="407074"/>
                    <a:pt x="807" y="339341"/>
                  </a:cubicBezTo>
                  <a:cubicBezTo>
                    <a:pt x="3188" y="271608"/>
                    <a:pt x="12713" y="184296"/>
                    <a:pt x="18269" y="131379"/>
                  </a:cubicBezTo>
                  <a:cubicBezTo>
                    <a:pt x="23825" y="78462"/>
                    <a:pt x="47638" y="-17582"/>
                    <a:pt x="48432" y="27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B908B342-636C-40FC-BC07-6B422D2480D8}"/>
                </a:ext>
              </a:extLst>
            </p:cNvPr>
            <p:cNvSpPr/>
            <p:nvPr/>
          </p:nvSpPr>
          <p:spPr>
            <a:xfrm>
              <a:off x="5494332" y="9267091"/>
              <a:ext cx="121141" cy="137677"/>
            </a:xfrm>
            <a:custGeom>
              <a:avLst/>
              <a:gdLst>
                <a:gd name="connsiteX0" fmla="*/ 6 w 121141"/>
                <a:gd name="connsiteY0" fmla="*/ 137259 h 137677"/>
                <a:gd name="connsiteX1" fmla="*/ 7943 w 121141"/>
                <a:gd name="connsiteY1" fmla="*/ 43597 h 137677"/>
                <a:gd name="connsiteX2" fmla="*/ 3181 w 121141"/>
                <a:gd name="connsiteY2" fmla="*/ 21372 h 137677"/>
                <a:gd name="connsiteX3" fmla="*/ 57156 w 121141"/>
                <a:gd name="connsiteY3" fmla="*/ 15022 h 137677"/>
                <a:gd name="connsiteX4" fmla="*/ 120656 w 121141"/>
                <a:gd name="connsiteY4" fmla="*/ 8672 h 137677"/>
                <a:gd name="connsiteX5" fmla="*/ 82556 w 121141"/>
                <a:gd name="connsiteY5" fmla="*/ 2322 h 137677"/>
                <a:gd name="connsiteX6" fmla="*/ 12706 w 121141"/>
                <a:gd name="connsiteY6" fmla="*/ 7084 h 137677"/>
                <a:gd name="connsiteX7" fmla="*/ 9531 w 121141"/>
                <a:gd name="connsiteY7" fmla="*/ 75347 h 137677"/>
                <a:gd name="connsiteX8" fmla="*/ 6 w 121141"/>
                <a:gd name="connsiteY8" fmla="*/ 137259 h 13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41" h="137677">
                  <a:moveTo>
                    <a:pt x="6" y="137259"/>
                  </a:moveTo>
                  <a:cubicBezTo>
                    <a:pt x="-259" y="131967"/>
                    <a:pt x="7414" y="62911"/>
                    <a:pt x="7943" y="43597"/>
                  </a:cubicBezTo>
                  <a:cubicBezTo>
                    <a:pt x="8472" y="24283"/>
                    <a:pt x="-5021" y="26134"/>
                    <a:pt x="3181" y="21372"/>
                  </a:cubicBezTo>
                  <a:cubicBezTo>
                    <a:pt x="11383" y="16609"/>
                    <a:pt x="37577" y="17139"/>
                    <a:pt x="57156" y="15022"/>
                  </a:cubicBezTo>
                  <a:cubicBezTo>
                    <a:pt x="76735" y="12905"/>
                    <a:pt x="116423" y="10789"/>
                    <a:pt x="120656" y="8672"/>
                  </a:cubicBezTo>
                  <a:cubicBezTo>
                    <a:pt x="124889" y="6555"/>
                    <a:pt x="100548" y="2587"/>
                    <a:pt x="82556" y="2322"/>
                  </a:cubicBezTo>
                  <a:cubicBezTo>
                    <a:pt x="64564" y="2057"/>
                    <a:pt x="24877" y="-5087"/>
                    <a:pt x="12706" y="7084"/>
                  </a:cubicBezTo>
                  <a:cubicBezTo>
                    <a:pt x="535" y="19255"/>
                    <a:pt x="9796" y="54445"/>
                    <a:pt x="9531" y="75347"/>
                  </a:cubicBezTo>
                  <a:cubicBezTo>
                    <a:pt x="9266" y="96249"/>
                    <a:pt x="271" y="142551"/>
                    <a:pt x="6" y="1372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EF66EA0E-CB80-46A9-A96F-1F9770149346}"/>
                </a:ext>
              </a:extLst>
            </p:cNvPr>
            <p:cNvSpPr/>
            <p:nvPr/>
          </p:nvSpPr>
          <p:spPr>
            <a:xfrm>
              <a:off x="5260760" y="9285109"/>
              <a:ext cx="351821" cy="303419"/>
            </a:xfrm>
            <a:custGeom>
              <a:avLst/>
              <a:gdLst>
                <a:gd name="connsiteX0" fmla="*/ 349465 w 351821"/>
                <a:gd name="connsiteY0" fmla="*/ 179 h 303419"/>
                <a:gd name="connsiteX1" fmla="*/ 346290 w 351821"/>
                <a:gd name="connsiteY1" fmla="*/ 179566 h 303419"/>
                <a:gd name="connsiteX2" fmla="*/ 349465 w 351821"/>
                <a:gd name="connsiteY2" fmla="*/ 263704 h 303419"/>
                <a:gd name="connsiteX3" fmla="*/ 349465 w 351821"/>
                <a:gd name="connsiteY3" fmla="*/ 276404 h 303419"/>
                <a:gd name="connsiteX4" fmla="*/ 319303 w 351821"/>
                <a:gd name="connsiteY4" fmla="*/ 292279 h 303419"/>
                <a:gd name="connsiteX5" fmla="*/ 206590 w 351821"/>
                <a:gd name="connsiteY5" fmla="*/ 300216 h 303419"/>
                <a:gd name="connsiteX6" fmla="*/ 215 w 351821"/>
                <a:gd name="connsiteY6" fmla="*/ 303391 h 303419"/>
                <a:gd name="connsiteX7" fmla="*/ 247865 w 351821"/>
                <a:gd name="connsiteY7" fmla="*/ 298629 h 303419"/>
                <a:gd name="connsiteX8" fmla="*/ 322478 w 351821"/>
                <a:gd name="connsiteY8" fmla="*/ 276404 h 303419"/>
                <a:gd name="connsiteX9" fmla="*/ 328828 w 351821"/>
                <a:gd name="connsiteY9" fmla="*/ 260529 h 303419"/>
                <a:gd name="connsiteX10" fmla="*/ 341528 w 351821"/>
                <a:gd name="connsiteY10" fmla="*/ 147816 h 303419"/>
                <a:gd name="connsiteX11" fmla="*/ 349465 w 351821"/>
                <a:gd name="connsiteY11" fmla="*/ 179 h 30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821" h="303419">
                  <a:moveTo>
                    <a:pt x="349465" y="179"/>
                  </a:moveTo>
                  <a:cubicBezTo>
                    <a:pt x="350259" y="5471"/>
                    <a:pt x="346290" y="135645"/>
                    <a:pt x="346290" y="179566"/>
                  </a:cubicBezTo>
                  <a:cubicBezTo>
                    <a:pt x="346290" y="223487"/>
                    <a:pt x="348936" y="247564"/>
                    <a:pt x="349465" y="263704"/>
                  </a:cubicBezTo>
                  <a:cubicBezTo>
                    <a:pt x="349994" y="279844"/>
                    <a:pt x="354492" y="271642"/>
                    <a:pt x="349465" y="276404"/>
                  </a:cubicBezTo>
                  <a:cubicBezTo>
                    <a:pt x="344438" y="281167"/>
                    <a:pt x="343115" y="288310"/>
                    <a:pt x="319303" y="292279"/>
                  </a:cubicBezTo>
                  <a:cubicBezTo>
                    <a:pt x="295491" y="296248"/>
                    <a:pt x="259771" y="298364"/>
                    <a:pt x="206590" y="300216"/>
                  </a:cubicBezTo>
                  <a:cubicBezTo>
                    <a:pt x="153409" y="302068"/>
                    <a:pt x="-6664" y="303655"/>
                    <a:pt x="215" y="303391"/>
                  </a:cubicBezTo>
                  <a:cubicBezTo>
                    <a:pt x="7094" y="303127"/>
                    <a:pt x="194154" y="303127"/>
                    <a:pt x="247865" y="298629"/>
                  </a:cubicBezTo>
                  <a:cubicBezTo>
                    <a:pt x="301575" y="294131"/>
                    <a:pt x="308984" y="282754"/>
                    <a:pt x="322478" y="276404"/>
                  </a:cubicBezTo>
                  <a:cubicBezTo>
                    <a:pt x="335972" y="270054"/>
                    <a:pt x="325653" y="281960"/>
                    <a:pt x="328828" y="260529"/>
                  </a:cubicBezTo>
                  <a:cubicBezTo>
                    <a:pt x="332003" y="239098"/>
                    <a:pt x="341528" y="187503"/>
                    <a:pt x="341528" y="147816"/>
                  </a:cubicBezTo>
                  <a:cubicBezTo>
                    <a:pt x="341528" y="108129"/>
                    <a:pt x="348671" y="-5113"/>
                    <a:pt x="349465" y="1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3572C79D-2464-49AF-9671-09A76D8886A3}"/>
                </a:ext>
              </a:extLst>
            </p:cNvPr>
            <p:cNvSpPr/>
            <p:nvPr/>
          </p:nvSpPr>
          <p:spPr>
            <a:xfrm>
              <a:off x="5298649" y="8661148"/>
              <a:ext cx="52926" cy="772439"/>
            </a:xfrm>
            <a:custGeom>
              <a:avLst/>
              <a:gdLst>
                <a:gd name="connsiteX0" fmla="*/ 44876 w 52926"/>
                <a:gd name="connsiteY0" fmla="*/ 252 h 772439"/>
                <a:gd name="connsiteX1" fmla="*/ 6776 w 52926"/>
                <a:gd name="connsiteY1" fmla="*/ 79627 h 772439"/>
                <a:gd name="connsiteX2" fmla="*/ 35351 w 52926"/>
                <a:gd name="connsiteY2" fmla="*/ 112965 h 772439"/>
                <a:gd name="connsiteX3" fmla="*/ 38526 w 52926"/>
                <a:gd name="connsiteY3" fmla="*/ 130427 h 772439"/>
                <a:gd name="connsiteX4" fmla="*/ 3601 w 52926"/>
                <a:gd name="connsiteY4" fmla="*/ 435227 h 772439"/>
                <a:gd name="connsiteX5" fmla="*/ 2014 w 52926"/>
                <a:gd name="connsiteY5" fmla="*/ 757490 h 772439"/>
                <a:gd name="connsiteX6" fmla="*/ 11539 w 52926"/>
                <a:gd name="connsiteY6" fmla="*/ 667002 h 772439"/>
                <a:gd name="connsiteX7" fmla="*/ 43289 w 52926"/>
                <a:gd name="connsiteY7" fmla="*/ 212977 h 772439"/>
                <a:gd name="connsiteX8" fmla="*/ 52814 w 52926"/>
                <a:gd name="connsiteY8" fmla="*/ 103440 h 772439"/>
                <a:gd name="connsiteX9" fmla="*/ 38526 w 52926"/>
                <a:gd name="connsiteY9" fmla="*/ 55815 h 772439"/>
                <a:gd name="connsiteX10" fmla="*/ 44876 w 52926"/>
                <a:gd name="connsiteY10" fmla="*/ 252 h 7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26" h="772439">
                  <a:moveTo>
                    <a:pt x="44876" y="252"/>
                  </a:moveTo>
                  <a:cubicBezTo>
                    <a:pt x="39584" y="4221"/>
                    <a:pt x="8363" y="60842"/>
                    <a:pt x="6776" y="79627"/>
                  </a:cubicBezTo>
                  <a:cubicBezTo>
                    <a:pt x="5189" y="98412"/>
                    <a:pt x="30059" y="104498"/>
                    <a:pt x="35351" y="112965"/>
                  </a:cubicBezTo>
                  <a:cubicBezTo>
                    <a:pt x="40643" y="121432"/>
                    <a:pt x="43818" y="76717"/>
                    <a:pt x="38526" y="130427"/>
                  </a:cubicBezTo>
                  <a:cubicBezTo>
                    <a:pt x="33234" y="184137"/>
                    <a:pt x="9686" y="330717"/>
                    <a:pt x="3601" y="435227"/>
                  </a:cubicBezTo>
                  <a:cubicBezTo>
                    <a:pt x="-2484" y="539737"/>
                    <a:pt x="691" y="718861"/>
                    <a:pt x="2014" y="757490"/>
                  </a:cubicBezTo>
                  <a:cubicBezTo>
                    <a:pt x="3337" y="796119"/>
                    <a:pt x="4660" y="757754"/>
                    <a:pt x="11539" y="667002"/>
                  </a:cubicBezTo>
                  <a:cubicBezTo>
                    <a:pt x="18418" y="576250"/>
                    <a:pt x="36410" y="306904"/>
                    <a:pt x="43289" y="212977"/>
                  </a:cubicBezTo>
                  <a:cubicBezTo>
                    <a:pt x="50168" y="119050"/>
                    <a:pt x="53608" y="129634"/>
                    <a:pt x="52814" y="103440"/>
                  </a:cubicBezTo>
                  <a:cubicBezTo>
                    <a:pt x="52020" y="77246"/>
                    <a:pt x="39055" y="71426"/>
                    <a:pt x="38526" y="55815"/>
                  </a:cubicBezTo>
                  <a:cubicBezTo>
                    <a:pt x="37997" y="40205"/>
                    <a:pt x="50168" y="-3717"/>
                    <a:pt x="44876" y="2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2E07B74-5D2C-4976-B808-B2D1C169D5BC}"/>
                </a:ext>
              </a:extLst>
            </p:cNvPr>
            <p:cNvSpPr/>
            <p:nvPr/>
          </p:nvSpPr>
          <p:spPr>
            <a:xfrm>
              <a:off x="5270841" y="9315037"/>
              <a:ext cx="320348" cy="241361"/>
            </a:xfrm>
            <a:custGeom>
              <a:avLst/>
              <a:gdLst>
                <a:gd name="connsiteX0" fmla="*/ 320334 w 320348"/>
                <a:gd name="connsiteY0" fmla="*/ 413 h 241361"/>
                <a:gd name="connsiteX1" fmla="*/ 298109 w 320348"/>
                <a:gd name="connsiteY1" fmla="*/ 206788 h 241361"/>
                <a:gd name="connsiteX2" fmla="*/ 266359 w 320348"/>
                <a:gd name="connsiteY2" fmla="*/ 217901 h 241361"/>
                <a:gd name="connsiteX3" fmla="*/ 80622 w 320348"/>
                <a:gd name="connsiteY3" fmla="*/ 232188 h 241361"/>
                <a:gd name="connsiteX4" fmla="*/ 9184 w 320348"/>
                <a:gd name="connsiteY4" fmla="*/ 235363 h 241361"/>
                <a:gd name="connsiteX5" fmla="*/ 275884 w 320348"/>
                <a:gd name="connsiteY5" fmla="*/ 235363 h 241361"/>
                <a:gd name="connsiteX6" fmla="*/ 294934 w 320348"/>
                <a:gd name="connsiteY6" fmla="*/ 155988 h 241361"/>
                <a:gd name="connsiteX7" fmla="*/ 320334 w 320348"/>
                <a:gd name="connsiteY7" fmla="*/ 413 h 24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348" h="241361">
                  <a:moveTo>
                    <a:pt x="320334" y="413"/>
                  </a:moveTo>
                  <a:cubicBezTo>
                    <a:pt x="320863" y="8880"/>
                    <a:pt x="307105" y="170540"/>
                    <a:pt x="298109" y="206788"/>
                  </a:cubicBezTo>
                  <a:cubicBezTo>
                    <a:pt x="289113" y="243036"/>
                    <a:pt x="302607" y="213668"/>
                    <a:pt x="266359" y="217901"/>
                  </a:cubicBezTo>
                  <a:cubicBezTo>
                    <a:pt x="230111" y="222134"/>
                    <a:pt x="123484" y="229278"/>
                    <a:pt x="80622" y="232188"/>
                  </a:cubicBezTo>
                  <a:cubicBezTo>
                    <a:pt x="37760" y="235098"/>
                    <a:pt x="-23360" y="234834"/>
                    <a:pt x="9184" y="235363"/>
                  </a:cubicBezTo>
                  <a:cubicBezTo>
                    <a:pt x="41728" y="235892"/>
                    <a:pt x="228259" y="248592"/>
                    <a:pt x="275884" y="235363"/>
                  </a:cubicBezTo>
                  <a:cubicBezTo>
                    <a:pt x="323509" y="222134"/>
                    <a:pt x="286732" y="196205"/>
                    <a:pt x="294934" y="155988"/>
                  </a:cubicBezTo>
                  <a:cubicBezTo>
                    <a:pt x="303136" y="115771"/>
                    <a:pt x="319805" y="-8054"/>
                    <a:pt x="320334" y="4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4653B28E-EF10-4CD3-BF9C-AED287F56BB7}"/>
                </a:ext>
              </a:extLst>
            </p:cNvPr>
            <p:cNvSpPr/>
            <p:nvPr/>
          </p:nvSpPr>
          <p:spPr>
            <a:xfrm>
              <a:off x="5238723" y="9418021"/>
              <a:ext cx="73053" cy="138927"/>
            </a:xfrm>
            <a:custGeom>
              <a:avLst/>
              <a:gdLst>
                <a:gd name="connsiteX0" fmla="*/ 31777 w 73053"/>
                <a:gd name="connsiteY0" fmla="*/ 138729 h 138927"/>
                <a:gd name="connsiteX1" fmla="*/ 19077 w 73053"/>
                <a:gd name="connsiteY1" fmla="*/ 62529 h 138927"/>
                <a:gd name="connsiteX2" fmla="*/ 20665 w 73053"/>
                <a:gd name="connsiteY2" fmla="*/ 43479 h 138927"/>
                <a:gd name="connsiteX3" fmla="*/ 73052 w 73053"/>
                <a:gd name="connsiteY3" fmla="*/ 3792 h 138927"/>
                <a:gd name="connsiteX4" fmla="*/ 19077 w 73053"/>
                <a:gd name="connsiteY4" fmla="*/ 5379 h 138927"/>
                <a:gd name="connsiteX5" fmla="*/ 27 w 73053"/>
                <a:gd name="connsiteY5" fmla="*/ 37129 h 138927"/>
                <a:gd name="connsiteX6" fmla="*/ 31777 w 73053"/>
                <a:gd name="connsiteY6" fmla="*/ 138729 h 13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53" h="138927">
                  <a:moveTo>
                    <a:pt x="31777" y="138729"/>
                  </a:moveTo>
                  <a:cubicBezTo>
                    <a:pt x="34952" y="142962"/>
                    <a:pt x="20929" y="78404"/>
                    <a:pt x="19077" y="62529"/>
                  </a:cubicBezTo>
                  <a:cubicBezTo>
                    <a:pt x="17225" y="46654"/>
                    <a:pt x="11669" y="53268"/>
                    <a:pt x="20665" y="43479"/>
                  </a:cubicBezTo>
                  <a:cubicBezTo>
                    <a:pt x="29661" y="33690"/>
                    <a:pt x="73317" y="10142"/>
                    <a:pt x="73052" y="3792"/>
                  </a:cubicBezTo>
                  <a:cubicBezTo>
                    <a:pt x="72787" y="-2558"/>
                    <a:pt x="31248" y="-177"/>
                    <a:pt x="19077" y="5379"/>
                  </a:cubicBezTo>
                  <a:cubicBezTo>
                    <a:pt x="6906" y="10935"/>
                    <a:pt x="1085" y="18608"/>
                    <a:pt x="27" y="37129"/>
                  </a:cubicBezTo>
                  <a:cubicBezTo>
                    <a:pt x="-1031" y="55650"/>
                    <a:pt x="28602" y="134496"/>
                    <a:pt x="31777" y="138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02735E32-DC68-4CB5-AA9F-08933A6DBBB7}"/>
                </a:ext>
              </a:extLst>
            </p:cNvPr>
            <p:cNvSpPr/>
            <p:nvPr/>
          </p:nvSpPr>
          <p:spPr>
            <a:xfrm>
              <a:off x="5343520" y="8660211"/>
              <a:ext cx="133443" cy="106370"/>
            </a:xfrm>
            <a:custGeom>
              <a:avLst/>
              <a:gdLst>
                <a:gd name="connsiteX0" fmla="*/ 5 w 133443"/>
                <a:gd name="connsiteY0" fmla="*/ 5952 h 106370"/>
                <a:gd name="connsiteX1" fmla="*/ 106368 w 133443"/>
                <a:gd name="connsiteY1" fmla="*/ 4364 h 106370"/>
                <a:gd name="connsiteX2" fmla="*/ 119068 w 133443"/>
                <a:gd name="connsiteY2" fmla="*/ 67864 h 106370"/>
                <a:gd name="connsiteX3" fmla="*/ 104780 w 133443"/>
                <a:gd name="connsiteY3" fmla="*/ 83739 h 106370"/>
                <a:gd name="connsiteX4" fmla="*/ 65093 w 133443"/>
                <a:gd name="connsiteY4" fmla="*/ 105964 h 106370"/>
                <a:gd name="connsiteX5" fmla="*/ 109543 w 133443"/>
                <a:gd name="connsiteY5" fmla="*/ 63102 h 106370"/>
                <a:gd name="connsiteX6" fmla="*/ 133355 w 133443"/>
                <a:gd name="connsiteY6" fmla="*/ 25002 h 106370"/>
                <a:gd name="connsiteX7" fmla="*/ 101605 w 133443"/>
                <a:gd name="connsiteY7" fmla="*/ 9127 h 106370"/>
                <a:gd name="connsiteX8" fmla="*/ 5 w 133443"/>
                <a:gd name="connsiteY8" fmla="*/ 5952 h 10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43" h="106370">
                  <a:moveTo>
                    <a:pt x="5" y="5952"/>
                  </a:moveTo>
                  <a:cubicBezTo>
                    <a:pt x="799" y="5158"/>
                    <a:pt x="86524" y="-5955"/>
                    <a:pt x="106368" y="4364"/>
                  </a:cubicBezTo>
                  <a:cubicBezTo>
                    <a:pt x="126212" y="14683"/>
                    <a:pt x="119333" y="54635"/>
                    <a:pt x="119068" y="67864"/>
                  </a:cubicBezTo>
                  <a:cubicBezTo>
                    <a:pt x="118803" y="81093"/>
                    <a:pt x="113776" y="77389"/>
                    <a:pt x="104780" y="83739"/>
                  </a:cubicBezTo>
                  <a:cubicBezTo>
                    <a:pt x="95784" y="90089"/>
                    <a:pt x="64299" y="109403"/>
                    <a:pt x="65093" y="105964"/>
                  </a:cubicBezTo>
                  <a:cubicBezTo>
                    <a:pt x="65887" y="102525"/>
                    <a:pt x="98166" y="76596"/>
                    <a:pt x="109543" y="63102"/>
                  </a:cubicBezTo>
                  <a:cubicBezTo>
                    <a:pt x="120920" y="49608"/>
                    <a:pt x="134678" y="33998"/>
                    <a:pt x="133355" y="25002"/>
                  </a:cubicBezTo>
                  <a:cubicBezTo>
                    <a:pt x="132032" y="16006"/>
                    <a:pt x="123036" y="12038"/>
                    <a:pt x="101605" y="9127"/>
                  </a:cubicBezTo>
                  <a:cubicBezTo>
                    <a:pt x="80174" y="6217"/>
                    <a:pt x="-789" y="6746"/>
                    <a:pt x="5" y="59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9A6C717F-26F0-42E9-8570-18E44817D355}"/>
                </a:ext>
              </a:extLst>
            </p:cNvPr>
            <p:cNvSpPr/>
            <p:nvPr/>
          </p:nvSpPr>
          <p:spPr>
            <a:xfrm>
              <a:off x="5359246" y="8767421"/>
              <a:ext cx="228944" cy="675098"/>
            </a:xfrm>
            <a:custGeom>
              <a:avLst/>
              <a:gdLst>
                <a:gd name="connsiteX0" fmla="*/ 55717 w 228944"/>
                <a:gd name="connsiteY0" fmla="*/ 17804 h 675098"/>
                <a:gd name="connsiteX1" fmla="*/ 14442 w 228944"/>
                <a:gd name="connsiteY1" fmla="*/ 435317 h 675098"/>
                <a:gd name="connsiteX2" fmla="*/ 9679 w 228944"/>
                <a:gd name="connsiteY2" fmla="*/ 651217 h 675098"/>
                <a:gd name="connsiteX3" fmla="*/ 16029 w 228944"/>
                <a:gd name="connsiteY3" fmla="*/ 665504 h 675098"/>
                <a:gd name="connsiteX4" fmla="*/ 63654 w 228944"/>
                <a:gd name="connsiteY4" fmla="*/ 671854 h 675098"/>
                <a:gd name="connsiteX5" fmla="*/ 176367 w 228944"/>
                <a:gd name="connsiteY5" fmla="*/ 668679 h 675098"/>
                <a:gd name="connsiteX6" fmla="*/ 176367 w 228944"/>
                <a:gd name="connsiteY6" fmla="*/ 600417 h 675098"/>
                <a:gd name="connsiteX7" fmla="*/ 170017 w 228944"/>
                <a:gd name="connsiteY7" fmla="*/ 557554 h 675098"/>
                <a:gd name="connsiteX8" fmla="*/ 190654 w 228944"/>
                <a:gd name="connsiteY8" fmla="*/ 538504 h 675098"/>
                <a:gd name="connsiteX9" fmla="*/ 228754 w 228944"/>
                <a:gd name="connsiteY9" fmla="*/ 538504 h 675098"/>
                <a:gd name="connsiteX10" fmla="*/ 173192 w 228944"/>
                <a:gd name="connsiteY10" fmla="*/ 533742 h 675098"/>
                <a:gd name="connsiteX11" fmla="*/ 152554 w 228944"/>
                <a:gd name="connsiteY11" fmla="*/ 616292 h 675098"/>
                <a:gd name="connsiteX12" fmla="*/ 135092 w 228944"/>
                <a:gd name="connsiteY12" fmla="*/ 651217 h 675098"/>
                <a:gd name="connsiteX13" fmla="*/ 58892 w 228944"/>
                <a:gd name="connsiteY13" fmla="*/ 660742 h 675098"/>
                <a:gd name="connsiteX14" fmla="*/ 3329 w 228944"/>
                <a:gd name="connsiteY14" fmla="*/ 652804 h 675098"/>
                <a:gd name="connsiteX15" fmla="*/ 6504 w 228944"/>
                <a:gd name="connsiteY15" fmla="*/ 506754 h 675098"/>
                <a:gd name="connsiteX16" fmla="*/ 8092 w 228944"/>
                <a:gd name="connsiteY16" fmla="*/ 274979 h 675098"/>
                <a:gd name="connsiteX17" fmla="*/ 30317 w 228944"/>
                <a:gd name="connsiteY17" fmla="*/ 95592 h 675098"/>
                <a:gd name="connsiteX18" fmla="*/ 55717 w 228944"/>
                <a:gd name="connsiteY18" fmla="*/ 17804 h 6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8944" h="675098">
                  <a:moveTo>
                    <a:pt x="55717" y="17804"/>
                  </a:moveTo>
                  <a:cubicBezTo>
                    <a:pt x="53071" y="74425"/>
                    <a:pt x="22115" y="329748"/>
                    <a:pt x="14442" y="435317"/>
                  </a:cubicBezTo>
                  <a:cubicBezTo>
                    <a:pt x="6769" y="540886"/>
                    <a:pt x="9415" y="612853"/>
                    <a:pt x="9679" y="651217"/>
                  </a:cubicBezTo>
                  <a:cubicBezTo>
                    <a:pt x="9943" y="689581"/>
                    <a:pt x="7033" y="662065"/>
                    <a:pt x="16029" y="665504"/>
                  </a:cubicBezTo>
                  <a:cubicBezTo>
                    <a:pt x="25025" y="668943"/>
                    <a:pt x="36931" y="671325"/>
                    <a:pt x="63654" y="671854"/>
                  </a:cubicBezTo>
                  <a:cubicBezTo>
                    <a:pt x="90377" y="672383"/>
                    <a:pt x="157582" y="680585"/>
                    <a:pt x="176367" y="668679"/>
                  </a:cubicBezTo>
                  <a:cubicBezTo>
                    <a:pt x="195153" y="656773"/>
                    <a:pt x="177425" y="618938"/>
                    <a:pt x="176367" y="600417"/>
                  </a:cubicBezTo>
                  <a:cubicBezTo>
                    <a:pt x="175309" y="581896"/>
                    <a:pt x="167636" y="567873"/>
                    <a:pt x="170017" y="557554"/>
                  </a:cubicBezTo>
                  <a:cubicBezTo>
                    <a:pt x="172398" y="547235"/>
                    <a:pt x="180865" y="541679"/>
                    <a:pt x="190654" y="538504"/>
                  </a:cubicBezTo>
                  <a:cubicBezTo>
                    <a:pt x="200443" y="535329"/>
                    <a:pt x="231664" y="539298"/>
                    <a:pt x="228754" y="538504"/>
                  </a:cubicBezTo>
                  <a:cubicBezTo>
                    <a:pt x="225844" y="537710"/>
                    <a:pt x="185892" y="520777"/>
                    <a:pt x="173192" y="533742"/>
                  </a:cubicBezTo>
                  <a:cubicBezTo>
                    <a:pt x="160492" y="546707"/>
                    <a:pt x="158904" y="596713"/>
                    <a:pt x="152554" y="616292"/>
                  </a:cubicBezTo>
                  <a:cubicBezTo>
                    <a:pt x="146204" y="635871"/>
                    <a:pt x="150702" y="643809"/>
                    <a:pt x="135092" y="651217"/>
                  </a:cubicBezTo>
                  <a:cubicBezTo>
                    <a:pt x="119482" y="658625"/>
                    <a:pt x="80852" y="660478"/>
                    <a:pt x="58892" y="660742"/>
                  </a:cubicBezTo>
                  <a:cubicBezTo>
                    <a:pt x="36932" y="661006"/>
                    <a:pt x="12060" y="678469"/>
                    <a:pt x="3329" y="652804"/>
                  </a:cubicBezTo>
                  <a:cubicBezTo>
                    <a:pt x="-5402" y="627139"/>
                    <a:pt x="5710" y="569725"/>
                    <a:pt x="6504" y="506754"/>
                  </a:cubicBezTo>
                  <a:cubicBezTo>
                    <a:pt x="7298" y="443783"/>
                    <a:pt x="4123" y="343506"/>
                    <a:pt x="8092" y="274979"/>
                  </a:cubicBezTo>
                  <a:cubicBezTo>
                    <a:pt x="12061" y="206452"/>
                    <a:pt x="24761" y="137132"/>
                    <a:pt x="30317" y="95592"/>
                  </a:cubicBezTo>
                  <a:cubicBezTo>
                    <a:pt x="35873" y="54053"/>
                    <a:pt x="58363" y="-38817"/>
                    <a:pt x="55717" y="178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EA202EBD-72D1-47F3-8055-8EBAFBEEB5E1}"/>
                </a:ext>
              </a:extLst>
            </p:cNvPr>
            <p:cNvSpPr/>
            <p:nvPr/>
          </p:nvSpPr>
          <p:spPr>
            <a:xfrm>
              <a:off x="5633097" y="8659706"/>
              <a:ext cx="151785" cy="912278"/>
            </a:xfrm>
            <a:custGeom>
              <a:avLst/>
              <a:gdLst>
                <a:gd name="connsiteX0" fmla="*/ 150166 w 151785"/>
                <a:gd name="connsiteY0" fmla="*/ 1694 h 912278"/>
                <a:gd name="connsiteX1" fmla="*/ 102541 w 151785"/>
                <a:gd name="connsiteY1" fmla="*/ 127107 h 912278"/>
                <a:gd name="connsiteX2" fmla="*/ 120003 w 151785"/>
                <a:gd name="connsiteY2" fmla="*/ 158857 h 912278"/>
                <a:gd name="connsiteX3" fmla="*/ 120003 w 151785"/>
                <a:gd name="connsiteY3" fmla="*/ 187432 h 912278"/>
                <a:gd name="connsiteX4" fmla="*/ 61266 w 151785"/>
                <a:gd name="connsiteY4" fmla="*/ 527157 h 912278"/>
                <a:gd name="connsiteX5" fmla="*/ 40628 w 151785"/>
                <a:gd name="connsiteY5" fmla="*/ 681144 h 912278"/>
                <a:gd name="connsiteX6" fmla="*/ 39041 w 151785"/>
                <a:gd name="connsiteY6" fmla="*/ 731944 h 912278"/>
                <a:gd name="connsiteX7" fmla="*/ 18403 w 151785"/>
                <a:gd name="connsiteY7" fmla="*/ 736707 h 912278"/>
                <a:gd name="connsiteX8" fmla="*/ 13641 w 151785"/>
                <a:gd name="connsiteY8" fmla="*/ 765282 h 912278"/>
                <a:gd name="connsiteX9" fmla="*/ 12053 w 151785"/>
                <a:gd name="connsiteY9" fmla="*/ 851007 h 912278"/>
                <a:gd name="connsiteX10" fmla="*/ 16816 w 151785"/>
                <a:gd name="connsiteY10" fmla="*/ 911332 h 912278"/>
                <a:gd name="connsiteX11" fmla="*/ 941 w 151785"/>
                <a:gd name="connsiteY11" fmla="*/ 803382 h 912278"/>
                <a:gd name="connsiteX12" fmla="*/ 7291 w 151785"/>
                <a:gd name="connsiteY12" fmla="*/ 758932 h 912278"/>
                <a:gd name="connsiteX13" fmla="*/ 51741 w 151785"/>
                <a:gd name="connsiteY13" fmla="*/ 700194 h 912278"/>
                <a:gd name="connsiteX14" fmla="*/ 73966 w 151785"/>
                <a:gd name="connsiteY14" fmla="*/ 482707 h 912278"/>
                <a:gd name="connsiteX15" fmla="*/ 137466 w 151785"/>
                <a:gd name="connsiteY15" fmla="*/ 138219 h 912278"/>
                <a:gd name="connsiteX16" fmla="*/ 139053 w 151785"/>
                <a:gd name="connsiteY16" fmla="*/ 60432 h 912278"/>
                <a:gd name="connsiteX17" fmla="*/ 150166 w 151785"/>
                <a:gd name="connsiteY17" fmla="*/ 1694 h 91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785" h="912278">
                  <a:moveTo>
                    <a:pt x="150166" y="1694"/>
                  </a:moveTo>
                  <a:cubicBezTo>
                    <a:pt x="144081" y="12807"/>
                    <a:pt x="107568" y="100913"/>
                    <a:pt x="102541" y="127107"/>
                  </a:cubicBezTo>
                  <a:cubicBezTo>
                    <a:pt x="97514" y="153301"/>
                    <a:pt x="117093" y="148803"/>
                    <a:pt x="120003" y="158857"/>
                  </a:cubicBezTo>
                  <a:cubicBezTo>
                    <a:pt x="122913" y="168911"/>
                    <a:pt x="129792" y="126049"/>
                    <a:pt x="120003" y="187432"/>
                  </a:cubicBezTo>
                  <a:cubicBezTo>
                    <a:pt x="110213" y="248815"/>
                    <a:pt x="74495" y="444872"/>
                    <a:pt x="61266" y="527157"/>
                  </a:cubicBezTo>
                  <a:cubicBezTo>
                    <a:pt x="48037" y="609442"/>
                    <a:pt x="44332" y="647013"/>
                    <a:pt x="40628" y="681144"/>
                  </a:cubicBezTo>
                  <a:cubicBezTo>
                    <a:pt x="36924" y="715275"/>
                    <a:pt x="42745" y="722684"/>
                    <a:pt x="39041" y="731944"/>
                  </a:cubicBezTo>
                  <a:cubicBezTo>
                    <a:pt x="35337" y="741205"/>
                    <a:pt x="22636" y="731151"/>
                    <a:pt x="18403" y="736707"/>
                  </a:cubicBezTo>
                  <a:cubicBezTo>
                    <a:pt x="14170" y="742263"/>
                    <a:pt x="14699" y="746232"/>
                    <a:pt x="13641" y="765282"/>
                  </a:cubicBezTo>
                  <a:cubicBezTo>
                    <a:pt x="12583" y="784332"/>
                    <a:pt x="11524" y="826665"/>
                    <a:pt x="12053" y="851007"/>
                  </a:cubicBezTo>
                  <a:cubicBezTo>
                    <a:pt x="12582" y="875349"/>
                    <a:pt x="18668" y="919270"/>
                    <a:pt x="16816" y="911332"/>
                  </a:cubicBezTo>
                  <a:cubicBezTo>
                    <a:pt x="14964" y="903395"/>
                    <a:pt x="2528" y="828782"/>
                    <a:pt x="941" y="803382"/>
                  </a:cubicBezTo>
                  <a:cubicBezTo>
                    <a:pt x="-647" y="777982"/>
                    <a:pt x="-1176" y="776130"/>
                    <a:pt x="7291" y="758932"/>
                  </a:cubicBezTo>
                  <a:cubicBezTo>
                    <a:pt x="15758" y="741734"/>
                    <a:pt x="40629" y="746231"/>
                    <a:pt x="51741" y="700194"/>
                  </a:cubicBezTo>
                  <a:cubicBezTo>
                    <a:pt x="62853" y="654157"/>
                    <a:pt x="59679" y="576369"/>
                    <a:pt x="73966" y="482707"/>
                  </a:cubicBezTo>
                  <a:cubicBezTo>
                    <a:pt x="88253" y="389045"/>
                    <a:pt x="126618" y="208598"/>
                    <a:pt x="137466" y="138219"/>
                  </a:cubicBezTo>
                  <a:cubicBezTo>
                    <a:pt x="148314" y="67840"/>
                    <a:pt x="134555" y="83980"/>
                    <a:pt x="139053" y="60432"/>
                  </a:cubicBezTo>
                  <a:cubicBezTo>
                    <a:pt x="143551" y="36884"/>
                    <a:pt x="156251" y="-9419"/>
                    <a:pt x="150166" y="16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19918F06-120E-4B90-88C4-952D53CB791F}"/>
                </a:ext>
              </a:extLst>
            </p:cNvPr>
            <p:cNvSpPr/>
            <p:nvPr/>
          </p:nvSpPr>
          <p:spPr>
            <a:xfrm>
              <a:off x="5785469" y="8658225"/>
              <a:ext cx="196960" cy="784721"/>
            </a:xfrm>
            <a:custGeom>
              <a:avLst/>
              <a:gdLst>
                <a:gd name="connsiteX0" fmla="*/ 969 w 196960"/>
                <a:gd name="connsiteY0" fmla="*/ 0 h 784721"/>
                <a:gd name="connsiteX1" fmla="*/ 180356 w 196960"/>
                <a:gd name="connsiteY1" fmla="*/ 22225 h 784721"/>
                <a:gd name="connsiteX2" fmla="*/ 186706 w 196960"/>
                <a:gd name="connsiteY2" fmla="*/ 42863 h 784721"/>
                <a:gd name="connsiteX3" fmla="*/ 159719 w 196960"/>
                <a:gd name="connsiteY3" fmla="*/ 114300 h 784721"/>
                <a:gd name="connsiteX4" fmla="*/ 142256 w 196960"/>
                <a:gd name="connsiteY4" fmla="*/ 168275 h 784721"/>
                <a:gd name="connsiteX5" fmla="*/ 115269 w 196960"/>
                <a:gd name="connsiteY5" fmla="*/ 185738 h 784721"/>
                <a:gd name="connsiteX6" fmla="*/ 80344 w 196960"/>
                <a:gd name="connsiteY6" fmla="*/ 323850 h 784721"/>
                <a:gd name="connsiteX7" fmla="*/ 29544 w 196960"/>
                <a:gd name="connsiteY7" fmla="*/ 706438 h 784721"/>
                <a:gd name="connsiteX8" fmla="*/ 32719 w 196960"/>
                <a:gd name="connsiteY8" fmla="*/ 777875 h 784721"/>
                <a:gd name="connsiteX9" fmla="*/ 35894 w 196960"/>
                <a:gd name="connsiteY9" fmla="*/ 601663 h 784721"/>
                <a:gd name="connsiteX10" fmla="*/ 83519 w 196960"/>
                <a:gd name="connsiteY10" fmla="*/ 304800 h 784721"/>
                <a:gd name="connsiteX11" fmla="*/ 143844 w 196960"/>
                <a:gd name="connsiteY11" fmla="*/ 182563 h 784721"/>
                <a:gd name="connsiteX12" fmla="*/ 158131 w 196960"/>
                <a:gd name="connsiteY12" fmla="*/ 114300 h 784721"/>
                <a:gd name="connsiteX13" fmla="*/ 169244 w 196960"/>
                <a:gd name="connsiteY13" fmla="*/ 36513 h 784721"/>
                <a:gd name="connsiteX14" fmla="*/ 110506 w 196960"/>
                <a:gd name="connsiteY14" fmla="*/ 22225 h 784721"/>
                <a:gd name="connsiteX15" fmla="*/ 969 w 196960"/>
                <a:gd name="connsiteY15" fmla="*/ 0 h 78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960" h="784721">
                  <a:moveTo>
                    <a:pt x="969" y="0"/>
                  </a:moveTo>
                  <a:cubicBezTo>
                    <a:pt x="12611" y="0"/>
                    <a:pt x="149400" y="15081"/>
                    <a:pt x="180356" y="22225"/>
                  </a:cubicBezTo>
                  <a:cubicBezTo>
                    <a:pt x="211312" y="29369"/>
                    <a:pt x="190146" y="27517"/>
                    <a:pt x="186706" y="42863"/>
                  </a:cubicBezTo>
                  <a:cubicBezTo>
                    <a:pt x="183267" y="58209"/>
                    <a:pt x="167127" y="93398"/>
                    <a:pt x="159719" y="114300"/>
                  </a:cubicBezTo>
                  <a:cubicBezTo>
                    <a:pt x="152311" y="135202"/>
                    <a:pt x="149664" y="156369"/>
                    <a:pt x="142256" y="168275"/>
                  </a:cubicBezTo>
                  <a:cubicBezTo>
                    <a:pt x="134848" y="180181"/>
                    <a:pt x="125588" y="159809"/>
                    <a:pt x="115269" y="185738"/>
                  </a:cubicBezTo>
                  <a:cubicBezTo>
                    <a:pt x="104950" y="211667"/>
                    <a:pt x="94632" y="237067"/>
                    <a:pt x="80344" y="323850"/>
                  </a:cubicBezTo>
                  <a:cubicBezTo>
                    <a:pt x="66057" y="410633"/>
                    <a:pt x="37482" y="630767"/>
                    <a:pt x="29544" y="706438"/>
                  </a:cubicBezTo>
                  <a:cubicBezTo>
                    <a:pt x="21606" y="782109"/>
                    <a:pt x="31661" y="795337"/>
                    <a:pt x="32719" y="777875"/>
                  </a:cubicBezTo>
                  <a:cubicBezTo>
                    <a:pt x="33777" y="760413"/>
                    <a:pt x="27427" y="680509"/>
                    <a:pt x="35894" y="601663"/>
                  </a:cubicBezTo>
                  <a:cubicBezTo>
                    <a:pt x="44361" y="522817"/>
                    <a:pt x="65527" y="374650"/>
                    <a:pt x="83519" y="304800"/>
                  </a:cubicBezTo>
                  <a:cubicBezTo>
                    <a:pt x="101511" y="234950"/>
                    <a:pt x="131409" y="214313"/>
                    <a:pt x="143844" y="182563"/>
                  </a:cubicBezTo>
                  <a:cubicBezTo>
                    <a:pt x="156279" y="150813"/>
                    <a:pt x="153898" y="138642"/>
                    <a:pt x="158131" y="114300"/>
                  </a:cubicBezTo>
                  <a:cubicBezTo>
                    <a:pt x="162364" y="89958"/>
                    <a:pt x="177181" y="51859"/>
                    <a:pt x="169244" y="36513"/>
                  </a:cubicBezTo>
                  <a:cubicBezTo>
                    <a:pt x="161307" y="21167"/>
                    <a:pt x="135112" y="26987"/>
                    <a:pt x="110506" y="22225"/>
                  </a:cubicBezTo>
                  <a:cubicBezTo>
                    <a:pt x="85900" y="17463"/>
                    <a:pt x="-10673" y="0"/>
                    <a:pt x="9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D38546AC-29EB-4967-BCB8-04F5809BEA2E}"/>
                </a:ext>
              </a:extLst>
            </p:cNvPr>
            <p:cNvSpPr/>
            <p:nvPr/>
          </p:nvSpPr>
          <p:spPr>
            <a:xfrm>
              <a:off x="5805429" y="9339254"/>
              <a:ext cx="195372" cy="112843"/>
            </a:xfrm>
            <a:custGeom>
              <a:avLst/>
              <a:gdLst>
                <a:gd name="connsiteX0" fmla="*/ 59 w 195372"/>
                <a:gd name="connsiteY0" fmla="*/ 90496 h 112843"/>
                <a:gd name="connsiteX1" fmla="*/ 76259 w 195372"/>
                <a:gd name="connsiteY1" fmla="*/ 112721 h 112843"/>
                <a:gd name="connsiteX2" fmla="*/ 82609 w 195372"/>
                <a:gd name="connsiteY2" fmla="*/ 96846 h 112843"/>
                <a:gd name="connsiteX3" fmla="*/ 88959 w 195372"/>
                <a:gd name="connsiteY3" fmla="*/ 46046 h 112843"/>
                <a:gd name="connsiteX4" fmla="*/ 92134 w 195372"/>
                <a:gd name="connsiteY4" fmla="*/ 12709 h 112843"/>
                <a:gd name="connsiteX5" fmla="*/ 103246 w 195372"/>
                <a:gd name="connsiteY5" fmla="*/ 9 h 112843"/>
                <a:gd name="connsiteX6" fmla="*/ 184209 w 195372"/>
                <a:gd name="connsiteY6" fmla="*/ 14296 h 112843"/>
                <a:gd name="connsiteX7" fmla="*/ 187384 w 195372"/>
                <a:gd name="connsiteY7" fmla="*/ 25409 h 112843"/>
                <a:gd name="connsiteX8" fmla="*/ 115946 w 195372"/>
                <a:gd name="connsiteY8" fmla="*/ 15884 h 112843"/>
                <a:gd name="connsiteX9" fmla="*/ 71496 w 195372"/>
                <a:gd name="connsiteY9" fmla="*/ 58746 h 112843"/>
                <a:gd name="connsiteX10" fmla="*/ 63559 w 195372"/>
                <a:gd name="connsiteY10" fmla="*/ 90496 h 112843"/>
                <a:gd name="connsiteX11" fmla="*/ 59 w 195372"/>
                <a:gd name="connsiteY11" fmla="*/ 90496 h 11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372" h="112843">
                  <a:moveTo>
                    <a:pt x="59" y="90496"/>
                  </a:moveTo>
                  <a:cubicBezTo>
                    <a:pt x="2176" y="94200"/>
                    <a:pt x="62501" y="111663"/>
                    <a:pt x="76259" y="112721"/>
                  </a:cubicBezTo>
                  <a:cubicBezTo>
                    <a:pt x="90017" y="113779"/>
                    <a:pt x="80492" y="107958"/>
                    <a:pt x="82609" y="96846"/>
                  </a:cubicBezTo>
                  <a:cubicBezTo>
                    <a:pt x="84726" y="85734"/>
                    <a:pt x="87372" y="60069"/>
                    <a:pt x="88959" y="46046"/>
                  </a:cubicBezTo>
                  <a:cubicBezTo>
                    <a:pt x="90546" y="32023"/>
                    <a:pt x="89753" y="20382"/>
                    <a:pt x="92134" y="12709"/>
                  </a:cubicBezTo>
                  <a:cubicBezTo>
                    <a:pt x="94515" y="5036"/>
                    <a:pt x="87900" y="-255"/>
                    <a:pt x="103246" y="9"/>
                  </a:cubicBezTo>
                  <a:cubicBezTo>
                    <a:pt x="118592" y="273"/>
                    <a:pt x="170186" y="10063"/>
                    <a:pt x="184209" y="14296"/>
                  </a:cubicBezTo>
                  <a:cubicBezTo>
                    <a:pt x="198232" y="18529"/>
                    <a:pt x="198761" y="25144"/>
                    <a:pt x="187384" y="25409"/>
                  </a:cubicBezTo>
                  <a:cubicBezTo>
                    <a:pt x="176007" y="25674"/>
                    <a:pt x="135261" y="10328"/>
                    <a:pt x="115946" y="15884"/>
                  </a:cubicBezTo>
                  <a:cubicBezTo>
                    <a:pt x="96631" y="21440"/>
                    <a:pt x="80227" y="46311"/>
                    <a:pt x="71496" y="58746"/>
                  </a:cubicBezTo>
                  <a:cubicBezTo>
                    <a:pt x="62765" y="71181"/>
                    <a:pt x="73878" y="84410"/>
                    <a:pt x="63559" y="90496"/>
                  </a:cubicBezTo>
                  <a:cubicBezTo>
                    <a:pt x="53240" y="96582"/>
                    <a:pt x="-2058" y="86792"/>
                    <a:pt x="59" y="904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50E8FEF7-A7D1-45FA-891F-0CB8A3557CAB}"/>
                </a:ext>
              </a:extLst>
            </p:cNvPr>
            <p:cNvSpPr/>
            <p:nvPr/>
          </p:nvSpPr>
          <p:spPr>
            <a:xfrm>
              <a:off x="5640388" y="9363431"/>
              <a:ext cx="361538" cy="279846"/>
            </a:xfrm>
            <a:custGeom>
              <a:avLst/>
              <a:gdLst>
                <a:gd name="connsiteX0" fmla="*/ 360362 w 361538"/>
                <a:gd name="connsiteY0" fmla="*/ 2819 h 279846"/>
                <a:gd name="connsiteX1" fmla="*/ 311150 w 361538"/>
                <a:gd name="connsiteY1" fmla="*/ 185382 h 279846"/>
                <a:gd name="connsiteX2" fmla="*/ 303212 w 361538"/>
                <a:gd name="connsiteY2" fmla="*/ 213957 h 279846"/>
                <a:gd name="connsiteX3" fmla="*/ 300037 w 361538"/>
                <a:gd name="connsiteY3" fmla="*/ 274282 h 279846"/>
                <a:gd name="connsiteX4" fmla="*/ 247650 w 361538"/>
                <a:gd name="connsiteY4" fmla="*/ 274282 h 279846"/>
                <a:gd name="connsiteX5" fmla="*/ 165100 w 361538"/>
                <a:gd name="connsiteY5" fmla="*/ 248882 h 279846"/>
                <a:gd name="connsiteX6" fmla="*/ 0 w 361538"/>
                <a:gd name="connsiteY6" fmla="*/ 198082 h 279846"/>
                <a:gd name="connsiteX7" fmla="*/ 165100 w 361538"/>
                <a:gd name="connsiteY7" fmla="*/ 256819 h 279846"/>
                <a:gd name="connsiteX8" fmla="*/ 295275 w 361538"/>
                <a:gd name="connsiteY8" fmla="*/ 279044 h 279846"/>
                <a:gd name="connsiteX9" fmla="*/ 314325 w 361538"/>
                <a:gd name="connsiteY9" fmla="*/ 242532 h 279846"/>
                <a:gd name="connsiteX10" fmla="*/ 325437 w 361538"/>
                <a:gd name="connsiteY10" fmla="*/ 177444 h 279846"/>
                <a:gd name="connsiteX11" fmla="*/ 344487 w 361538"/>
                <a:gd name="connsiteY11" fmla="*/ 80607 h 279846"/>
                <a:gd name="connsiteX12" fmla="*/ 360362 w 361538"/>
                <a:gd name="connsiteY12" fmla="*/ 2819 h 27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538" h="279846">
                  <a:moveTo>
                    <a:pt x="360362" y="2819"/>
                  </a:moveTo>
                  <a:cubicBezTo>
                    <a:pt x="354806" y="20281"/>
                    <a:pt x="320675" y="150192"/>
                    <a:pt x="311150" y="185382"/>
                  </a:cubicBezTo>
                  <a:cubicBezTo>
                    <a:pt x="301625" y="220572"/>
                    <a:pt x="305064" y="199140"/>
                    <a:pt x="303212" y="213957"/>
                  </a:cubicBezTo>
                  <a:cubicBezTo>
                    <a:pt x="301360" y="228774"/>
                    <a:pt x="309297" y="264228"/>
                    <a:pt x="300037" y="274282"/>
                  </a:cubicBezTo>
                  <a:cubicBezTo>
                    <a:pt x="290777" y="284336"/>
                    <a:pt x="270140" y="278515"/>
                    <a:pt x="247650" y="274282"/>
                  </a:cubicBezTo>
                  <a:cubicBezTo>
                    <a:pt x="225160" y="270049"/>
                    <a:pt x="165100" y="248882"/>
                    <a:pt x="165100" y="248882"/>
                  </a:cubicBezTo>
                  <a:lnTo>
                    <a:pt x="0" y="198082"/>
                  </a:lnTo>
                  <a:cubicBezTo>
                    <a:pt x="0" y="199405"/>
                    <a:pt x="115888" y="243325"/>
                    <a:pt x="165100" y="256819"/>
                  </a:cubicBezTo>
                  <a:cubicBezTo>
                    <a:pt x="214312" y="270313"/>
                    <a:pt x="270404" y="281425"/>
                    <a:pt x="295275" y="279044"/>
                  </a:cubicBezTo>
                  <a:cubicBezTo>
                    <a:pt x="320146" y="276663"/>
                    <a:pt x="309298" y="259465"/>
                    <a:pt x="314325" y="242532"/>
                  </a:cubicBezTo>
                  <a:cubicBezTo>
                    <a:pt x="319352" y="225599"/>
                    <a:pt x="320410" y="204431"/>
                    <a:pt x="325437" y="177444"/>
                  </a:cubicBezTo>
                  <a:cubicBezTo>
                    <a:pt x="330464" y="150457"/>
                    <a:pt x="338666" y="107595"/>
                    <a:pt x="344487" y="80607"/>
                  </a:cubicBezTo>
                  <a:cubicBezTo>
                    <a:pt x="350308" y="53619"/>
                    <a:pt x="365918" y="-14643"/>
                    <a:pt x="360362" y="28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944D5B6C-17F6-4AD4-A11E-C99D1D96BB3D}"/>
                </a:ext>
              </a:extLst>
            </p:cNvPr>
            <p:cNvSpPr/>
            <p:nvPr/>
          </p:nvSpPr>
          <p:spPr>
            <a:xfrm>
              <a:off x="5732348" y="8689828"/>
              <a:ext cx="198695" cy="467842"/>
            </a:xfrm>
            <a:custGeom>
              <a:avLst/>
              <a:gdLst>
                <a:gd name="connsiteX0" fmla="*/ 198552 w 198695"/>
                <a:gd name="connsiteY0" fmla="*/ 33485 h 467842"/>
                <a:gd name="connsiteX1" fmla="*/ 81077 w 198695"/>
                <a:gd name="connsiteY1" fmla="*/ 12847 h 467842"/>
                <a:gd name="connsiteX2" fmla="*/ 57265 w 198695"/>
                <a:gd name="connsiteY2" fmla="*/ 60472 h 467842"/>
                <a:gd name="connsiteX3" fmla="*/ 50915 w 198695"/>
                <a:gd name="connsiteY3" fmla="*/ 93810 h 467842"/>
                <a:gd name="connsiteX4" fmla="*/ 74727 w 198695"/>
                <a:gd name="connsiteY4" fmla="*/ 108097 h 467842"/>
                <a:gd name="connsiteX5" fmla="*/ 60440 w 198695"/>
                <a:gd name="connsiteY5" fmla="*/ 143022 h 467842"/>
                <a:gd name="connsiteX6" fmla="*/ 115 w 198695"/>
                <a:gd name="connsiteY6" fmla="*/ 465285 h 467842"/>
                <a:gd name="connsiteX7" fmla="*/ 46152 w 198695"/>
                <a:gd name="connsiteY7" fmla="*/ 284310 h 467842"/>
                <a:gd name="connsiteX8" fmla="*/ 81077 w 198695"/>
                <a:gd name="connsiteY8" fmla="*/ 109685 h 467842"/>
                <a:gd name="connsiteX9" fmla="*/ 68377 w 198695"/>
                <a:gd name="connsiteY9" fmla="*/ 90635 h 467842"/>
                <a:gd name="connsiteX10" fmla="*/ 76315 w 198695"/>
                <a:gd name="connsiteY10" fmla="*/ 30310 h 467842"/>
                <a:gd name="connsiteX11" fmla="*/ 104890 w 198695"/>
                <a:gd name="connsiteY11" fmla="*/ 147 h 467842"/>
                <a:gd name="connsiteX12" fmla="*/ 198552 w 198695"/>
                <a:gd name="connsiteY12" fmla="*/ 33485 h 4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695" h="467842">
                  <a:moveTo>
                    <a:pt x="198552" y="33485"/>
                  </a:moveTo>
                  <a:cubicBezTo>
                    <a:pt x="194583" y="35602"/>
                    <a:pt x="104625" y="8349"/>
                    <a:pt x="81077" y="12847"/>
                  </a:cubicBezTo>
                  <a:cubicBezTo>
                    <a:pt x="57529" y="17345"/>
                    <a:pt x="62292" y="46978"/>
                    <a:pt x="57265" y="60472"/>
                  </a:cubicBezTo>
                  <a:cubicBezTo>
                    <a:pt x="52238" y="73966"/>
                    <a:pt x="48005" y="85873"/>
                    <a:pt x="50915" y="93810"/>
                  </a:cubicBezTo>
                  <a:cubicBezTo>
                    <a:pt x="53825" y="101747"/>
                    <a:pt x="73139" y="99895"/>
                    <a:pt x="74727" y="108097"/>
                  </a:cubicBezTo>
                  <a:cubicBezTo>
                    <a:pt x="76315" y="116299"/>
                    <a:pt x="72875" y="83491"/>
                    <a:pt x="60440" y="143022"/>
                  </a:cubicBezTo>
                  <a:cubicBezTo>
                    <a:pt x="48005" y="202553"/>
                    <a:pt x="2496" y="441737"/>
                    <a:pt x="115" y="465285"/>
                  </a:cubicBezTo>
                  <a:cubicBezTo>
                    <a:pt x="-2266" y="488833"/>
                    <a:pt x="32658" y="343577"/>
                    <a:pt x="46152" y="284310"/>
                  </a:cubicBezTo>
                  <a:cubicBezTo>
                    <a:pt x="59646" y="225043"/>
                    <a:pt x="77373" y="141964"/>
                    <a:pt x="81077" y="109685"/>
                  </a:cubicBezTo>
                  <a:cubicBezTo>
                    <a:pt x="84781" y="77406"/>
                    <a:pt x="69171" y="103864"/>
                    <a:pt x="68377" y="90635"/>
                  </a:cubicBezTo>
                  <a:cubicBezTo>
                    <a:pt x="67583" y="77406"/>
                    <a:pt x="70229" y="45391"/>
                    <a:pt x="76315" y="30310"/>
                  </a:cubicBezTo>
                  <a:cubicBezTo>
                    <a:pt x="82400" y="15229"/>
                    <a:pt x="86634" y="2793"/>
                    <a:pt x="104890" y="147"/>
                  </a:cubicBezTo>
                  <a:cubicBezTo>
                    <a:pt x="123146" y="-2499"/>
                    <a:pt x="202521" y="31368"/>
                    <a:pt x="198552" y="334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5E43D8F2-F93A-45BB-9DF4-144D0E8FB12A}"/>
                </a:ext>
              </a:extLst>
            </p:cNvPr>
            <p:cNvSpPr/>
            <p:nvPr/>
          </p:nvSpPr>
          <p:spPr>
            <a:xfrm>
              <a:off x="5783143" y="8713788"/>
              <a:ext cx="149423" cy="766039"/>
            </a:xfrm>
            <a:custGeom>
              <a:avLst/>
              <a:gdLst>
                <a:gd name="connsiteX0" fmla="*/ 149345 w 149423"/>
                <a:gd name="connsiteY0" fmla="*/ 0 h 766039"/>
                <a:gd name="connsiteX1" fmla="*/ 136645 w 149423"/>
                <a:gd name="connsiteY1" fmla="*/ 79375 h 766039"/>
                <a:gd name="connsiteX2" fmla="*/ 100132 w 149423"/>
                <a:gd name="connsiteY2" fmla="*/ 109537 h 766039"/>
                <a:gd name="connsiteX3" fmla="*/ 50920 w 149423"/>
                <a:gd name="connsiteY3" fmla="*/ 266700 h 766039"/>
                <a:gd name="connsiteX4" fmla="*/ 3295 w 149423"/>
                <a:gd name="connsiteY4" fmla="*/ 749300 h 766039"/>
                <a:gd name="connsiteX5" fmla="*/ 12820 w 149423"/>
                <a:gd name="connsiteY5" fmla="*/ 612775 h 766039"/>
                <a:gd name="connsiteX6" fmla="*/ 82670 w 149423"/>
                <a:gd name="connsiteY6" fmla="*/ 200025 h 766039"/>
                <a:gd name="connsiteX7" fmla="*/ 106482 w 149423"/>
                <a:gd name="connsiteY7" fmla="*/ 120650 h 766039"/>
                <a:gd name="connsiteX8" fmla="*/ 131882 w 149423"/>
                <a:gd name="connsiteY8" fmla="*/ 80962 h 766039"/>
                <a:gd name="connsiteX9" fmla="*/ 149345 w 149423"/>
                <a:gd name="connsiteY9" fmla="*/ 0 h 76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23" h="766039">
                  <a:moveTo>
                    <a:pt x="149345" y="0"/>
                  </a:moveTo>
                  <a:cubicBezTo>
                    <a:pt x="150139" y="-265"/>
                    <a:pt x="144847" y="61119"/>
                    <a:pt x="136645" y="79375"/>
                  </a:cubicBezTo>
                  <a:cubicBezTo>
                    <a:pt x="128443" y="97631"/>
                    <a:pt x="114419" y="78316"/>
                    <a:pt x="100132" y="109537"/>
                  </a:cubicBezTo>
                  <a:cubicBezTo>
                    <a:pt x="85844" y="140758"/>
                    <a:pt x="67060" y="160073"/>
                    <a:pt x="50920" y="266700"/>
                  </a:cubicBezTo>
                  <a:cubicBezTo>
                    <a:pt x="34780" y="373327"/>
                    <a:pt x="9645" y="691621"/>
                    <a:pt x="3295" y="749300"/>
                  </a:cubicBezTo>
                  <a:cubicBezTo>
                    <a:pt x="-3055" y="806979"/>
                    <a:pt x="-409" y="704321"/>
                    <a:pt x="12820" y="612775"/>
                  </a:cubicBezTo>
                  <a:cubicBezTo>
                    <a:pt x="26049" y="521229"/>
                    <a:pt x="67060" y="282046"/>
                    <a:pt x="82670" y="200025"/>
                  </a:cubicBezTo>
                  <a:cubicBezTo>
                    <a:pt x="98280" y="118004"/>
                    <a:pt x="98280" y="140494"/>
                    <a:pt x="106482" y="120650"/>
                  </a:cubicBezTo>
                  <a:cubicBezTo>
                    <a:pt x="114684" y="100806"/>
                    <a:pt x="125797" y="99747"/>
                    <a:pt x="131882" y="80962"/>
                  </a:cubicBezTo>
                  <a:cubicBezTo>
                    <a:pt x="137967" y="62177"/>
                    <a:pt x="148551" y="265"/>
                    <a:pt x="1493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1F64804D-A631-4F1B-ACA4-462763290B38}"/>
                </a:ext>
              </a:extLst>
            </p:cNvPr>
            <p:cNvSpPr/>
            <p:nvPr/>
          </p:nvSpPr>
          <p:spPr>
            <a:xfrm>
              <a:off x="5677887" y="9124814"/>
              <a:ext cx="247310" cy="497976"/>
            </a:xfrm>
            <a:custGeom>
              <a:avLst/>
              <a:gdLst>
                <a:gd name="connsiteX0" fmla="*/ 59338 w 247310"/>
                <a:gd name="connsiteY0" fmla="*/ 136 h 497976"/>
                <a:gd name="connsiteX1" fmla="*/ 41876 w 247310"/>
                <a:gd name="connsiteY1" fmla="*/ 227149 h 497976"/>
                <a:gd name="connsiteX2" fmla="*/ 46638 w 247310"/>
                <a:gd name="connsiteY2" fmla="*/ 303349 h 497976"/>
                <a:gd name="connsiteX3" fmla="*/ 30763 w 247310"/>
                <a:gd name="connsiteY3" fmla="*/ 317636 h 497976"/>
                <a:gd name="connsiteX4" fmla="*/ 14888 w 247310"/>
                <a:gd name="connsiteY4" fmla="*/ 338274 h 497976"/>
                <a:gd name="connsiteX5" fmla="*/ 8538 w 247310"/>
                <a:gd name="connsiteY5" fmla="*/ 387486 h 497976"/>
                <a:gd name="connsiteX6" fmla="*/ 19651 w 247310"/>
                <a:gd name="connsiteY6" fmla="*/ 427174 h 497976"/>
                <a:gd name="connsiteX7" fmla="*/ 130776 w 247310"/>
                <a:gd name="connsiteY7" fmla="*/ 466861 h 497976"/>
                <a:gd name="connsiteX8" fmla="*/ 246663 w 247310"/>
                <a:gd name="connsiteY8" fmla="*/ 497024 h 497976"/>
                <a:gd name="connsiteX9" fmla="*/ 76801 w 247310"/>
                <a:gd name="connsiteY9" fmla="*/ 430349 h 497976"/>
                <a:gd name="connsiteX10" fmla="*/ 601 w 247310"/>
                <a:gd name="connsiteY10" fmla="*/ 358911 h 497976"/>
                <a:gd name="connsiteX11" fmla="*/ 41876 w 247310"/>
                <a:gd name="connsiteY11" fmla="*/ 262074 h 497976"/>
                <a:gd name="connsiteX12" fmla="*/ 59338 w 247310"/>
                <a:gd name="connsiteY12" fmla="*/ 136 h 4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310" h="497976">
                  <a:moveTo>
                    <a:pt x="59338" y="136"/>
                  </a:moveTo>
                  <a:cubicBezTo>
                    <a:pt x="59338" y="-5685"/>
                    <a:pt x="43993" y="176614"/>
                    <a:pt x="41876" y="227149"/>
                  </a:cubicBezTo>
                  <a:cubicBezTo>
                    <a:pt x="39759" y="277684"/>
                    <a:pt x="48490" y="288268"/>
                    <a:pt x="46638" y="303349"/>
                  </a:cubicBezTo>
                  <a:cubicBezTo>
                    <a:pt x="44786" y="318430"/>
                    <a:pt x="36055" y="311815"/>
                    <a:pt x="30763" y="317636"/>
                  </a:cubicBezTo>
                  <a:cubicBezTo>
                    <a:pt x="25471" y="323457"/>
                    <a:pt x="18592" y="326632"/>
                    <a:pt x="14888" y="338274"/>
                  </a:cubicBezTo>
                  <a:cubicBezTo>
                    <a:pt x="11184" y="349916"/>
                    <a:pt x="7744" y="372669"/>
                    <a:pt x="8538" y="387486"/>
                  </a:cubicBezTo>
                  <a:cubicBezTo>
                    <a:pt x="9332" y="402303"/>
                    <a:pt x="-722" y="413945"/>
                    <a:pt x="19651" y="427174"/>
                  </a:cubicBezTo>
                  <a:cubicBezTo>
                    <a:pt x="40024" y="440403"/>
                    <a:pt x="92941" y="455219"/>
                    <a:pt x="130776" y="466861"/>
                  </a:cubicBezTo>
                  <a:cubicBezTo>
                    <a:pt x="168611" y="478503"/>
                    <a:pt x="255659" y="503109"/>
                    <a:pt x="246663" y="497024"/>
                  </a:cubicBezTo>
                  <a:cubicBezTo>
                    <a:pt x="237667" y="490939"/>
                    <a:pt x="117811" y="453368"/>
                    <a:pt x="76801" y="430349"/>
                  </a:cubicBezTo>
                  <a:cubicBezTo>
                    <a:pt x="35791" y="407330"/>
                    <a:pt x="6422" y="386957"/>
                    <a:pt x="601" y="358911"/>
                  </a:cubicBezTo>
                  <a:cubicBezTo>
                    <a:pt x="-5220" y="330865"/>
                    <a:pt x="32880" y="319488"/>
                    <a:pt x="41876" y="262074"/>
                  </a:cubicBezTo>
                  <a:cubicBezTo>
                    <a:pt x="50872" y="204660"/>
                    <a:pt x="59338" y="5957"/>
                    <a:pt x="59338" y="1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4272D11F-A149-4721-A583-7AA210AB2BB3}"/>
                </a:ext>
              </a:extLst>
            </p:cNvPr>
            <p:cNvSpPr/>
            <p:nvPr/>
          </p:nvSpPr>
          <p:spPr>
            <a:xfrm>
              <a:off x="5924041" y="9392670"/>
              <a:ext cx="38642" cy="228425"/>
            </a:xfrm>
            <a:custGeom>
              <a:avLst/>
              <a:gdLst>
                <a:gd name="connsiteX0" fmla="*/ 38609 w 38642"/>
                <a:gd name="connsiteY0" fmla="*/ 568 h 228425"/>
                <a:gd name="connsiteX1" fmla="*/ 2097 w 38642"/>
                <a:gd name="connsiteY1" fmla="*/ 221230 h 228425"/>
                <a:gd name="connsiteX2" fmla="*/ 8447 w 38642"/>
                <a:gd name="connsiteY2" fmla="*/ 159318 h 228425"/>
                <a:gd name="connsiteX3" fmla="*/ 38609 w 38642"/>
                <a:gd name="connsiteY3" fmla="*/ 568 h 22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2" h="228425">
                  <a:moveTo>
                    <a:pt x="38609" y="568"/>
                  </a:moveTo>
                  <a:cubicBezTo>
                    <a:pt x="37551" y="10887"/>
                    <a:pt x="7124" y="194772"/>
                    <a:pt x="2097" y="221230"/>
                  </a:cubicBezTo>
                  <a:cubicBezTo>
                    <a:pt x="-2930" y="247688"/>
                    <a:pt x="1832" y="195301"/>
                    <a:pt x="8447" y="159318"/>
                  </a:cubicBezTo>
                  <a:cubicBezTo>
                    <a:pt x="15061" y="123335"/>
                    <a:pt x="39667" y="-9751"/>
                    <a:pt x="38609" y="5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9B294692-B32C-4D91-B493-AAA1351D0640}"/>
                </a:ext>
              </a:extLst>
            </p:cNvPr>
            <p:cNvSpPr/>
            <p:nvPr/>
          </p:nvSpPr>
          <p:spPr>
            <a:xfrm>
              <a:off x="5771921" y="9366193"/>
              <a:ext cx="205088" cy="132518"/>
            </a:xfrm>
            <a:custGeom>
              <a:avLst/>
              <a:gdLst>
                <a:gd name="connsiteX0" fmla="*/ 205017 w 205088"/>
                <a:gd name="connsiteY0" fmla="*/ 34982 h 132518"/>
                <a:gd name="connsiteX1" fmla="*/ 151042 w 205088"/>
                <a:gd name="connsiteY1" fmla="*/ 28632 h 132518"/>
                <a:gd name="connsiteX2" fmla="*/ 141517 w 205088"/>
                <a:gd name="connsiteY2" fmla="*/ 88957 h 132518"/>
                <a:gd name="connsiteX3" fmla="*/ 128817 w 205088"/>
                <a:gd name="connsiteY3" fmla="*/ 128645 h 132518"/>
                <a:gd name="connsiteX4" fmla="*/ 87542 w 205088"/>
                <a:gd name="connsiteY4" fmla="*/ 127057 h 132518"/>
                <a:gd name="connsiteX5" fmla="*/ 229 w 205088"/>
                <a:gd name="connsiteY5" fmla="*/ 93720 h 132518"/>
                <a:gd name="connsiteX6" fmla="*/ 116117 w 205088"/>
                <a:gd name="connsiteY6" fmla="*/ 109595 h 132518"/>
                <a:gd name="connsiteX7" fmla="*/ 144692 w 205088"/>
                <a:gd name="connsiteY7" fmla="*/ 71495 h 132518"/>
                <a:gd name="connsiteX8" fmla="*/ 146279 w 205088"/>
                <a:gd name="connsiteY8" fmla="*/ 17520 h 132518"/>
                <a:gd name="connsiteX9" fmla="*/ 162154 w 205088"/>
                <a:gd name="connsiteY9" fmla="*/ 57 h 132518"/>
                <a:gd name="connsiteX10" fmla="*/ 205017 w 205088"/>
                <a:gd name="connsiteY10" fmla="*/ 34982 h 1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088" h="132518">
                  <a:moveTo>
                    <a:pt x="205017" y="34982"/>
                  </a:moveTo>
                  <a:cubicBezTo>
                    <a:pt x="203165" y="39745"/>
                    <a:pt x="161625" y="19636"/>
                    <a:pt x="151042" y="28632"/>
                  </a:cubicBezTo>
                  <a:cubicBezTo>
                    <a:pt x="140459" y="37628"/>
                    <a:pt x="145221" y="72288"/>
                    <a:pt x="141517" y="88957"/>
                  </a:cubicBezTo>
                  <a:cubicBezTo>
                    <a:pt x="137813" y="105626"/>
                    <a:pt x="137813" y="122295"/>
                    <a:pt x="128817" y="128645"/>
                  </a:cubicBezTo>
                  <a:cubicBezTo>
                    <a:pt x="119821" y="134995"/>
                    <a:pt x="108973" y="132878"/>
                    <a:pt x="87542" y="127057"/>
                  </a:cubicBezTo>
                  <a:cubicBezTo>
                    <a:pt x="66111" y="121236"/>
                    <a:pt x="-4533" y="96630"/>
                    <a:pt x="229" y="93720"/>
                  </a:cubicBezTo>
                  <a:cubicBezTo>
                    <a:pt x="4991" y="90810"/>
                    <a:pt x="92040" y="113299"/>
                    <a:pt x="116117" y="109595"/>
                  </a:cubicBezTo>
                  <a:cubicBezTo>
                    <a:pt x="140194" y="105891"/>
                    <a:pt x="139665" y="86841"/>
                    <a:pt x="144692" y="71495"/>
                  </a:cubicBezTo>
                  <a:cubicBezTo>
                    <a:pt x="149719" y="56149"/>
                    <a:pt x="143369" y="29426"/>
                    <a:pt x="146279" y="17520"/>
                  </a:cubicBezTo>
                  <a:cubicBezTo>
                    <a:pt x="149189" y="5614"/>
                    <a:pt x="152100" y="1644"/>
                    <a:pt x="162154" y="57"/>
                  </a:cubicBezTo>
                  <a:cubicBezTo>
                    <a:pt x="172208" y="-1530"/>
                    <a:pt x="206869" y="30219"/>
                    <a:pt x="205017" y="3498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917F9778-DD13-492D-BE86-B27237F872F6}"/>
                </a:ext>
              </a:extLst>
            </p:cNvPr>
            <p:cNvSpPr/>
            <p:nvPr/>
          </p:nvSpPr>
          <p:spPr>
            <a:xfrm>
              <a:off x="482664" y="1525793"/>
              <a:ext cx="2233469" cy="1815452"/>
            </a:xfrm>
            <a:custGeom>
              <a:avLst/>
              <a:gdLst>
                <a:gd name="connsiteX0" fmla="*/ 12636 w 2233469"/>
                <a:gd name="connsiteY0" fmla="*/ 2440 h 1815452"/>
                <a:gd name="connsiteX1" fmla="*/ 372469 w 2233469"/>
                <a:gd name="connsiteY1" fmla="*/ 366507 h 1815452"/>
                <a:gd name="connsiteX2" fmla="*/ 939736 w 2233469"/>
                <a:gd name="connsiteY2" fmla="*/ 573940 h 1815452"/>
                <a:gd name="connsiteX3" fmla="*/ 1545103 w 2233469"/>
                <a:gd name="connsiteY3" fmla="*/ 802540 h 1815452"/>
                <a:gd name="connsiteX4" fmla="*/ 2002303 w 2233469"/>
                <a:gd name="connsiteY4" fmla="*/ 946474 h 1815452"/>
                <a:gd name="connsiteX5" fmla="*/ 2205503 w 2233469"/>
                <a:gd name="connsiteY5" fmla="*/ 1183540 h 1815452"/>
                <a:gd name="connsiteX6" fmla="*/ 2218203 w 2233469"/>
                <a:gd name="connsiteY6" fmla="*/ 1429074 h 1815452"/>
                <a:gd name="connsiteX7" fmla="*/ 2078503 w 2233469"/>
                <a:gd name="connsiteY7" fmla="*/ 1636507 h 1815452"/>
                <a:gd name="connsiteX8" fmla="*/ 1943036 w 2233469"/>
                <a:gd name="connsiteY8" fmla="*/ 1759274 h 1815452"/>
                <a:gd name="connsiteX9" fmla="*/ 1697503 w 2233469"/>
                <a:gd name="connsiteY9" fmla="*/ 1814307 h 1815452"/>
                <a:gd name="connsiteX10" fmla="*/ 1989603 w 2233469"/>
                <a:gd name="connsiteY10" fmla="*/ 1712707 h 1815452"/>
                <a:gd name="connsiteX11" fmla="*/ 2158936 w 2233469"/>
                <a:gd name="connsiteY11" fmla="*/ 1335940 h 1815452"/>
                <a:gd name="connsiteX12" fmla="*/ 2116603 w 2233469"/>
                <a:gd name="connsiteY12" fmla="*/ 1204707 h 1815452"/>
                <a:gd name="connsiteX13" fmla="*/ 1748303 w 2233469"/>
                <a:gd name="connsiteY13" fmla="*/ 963407 h 1815452"/>
                <a:gd name="connsiteX14" fmla="*/ 910103 w 2233469"/>
                <a:gd name="connsiteY14" fmla="*/ 700940 h 1815452"/>
                <a:gd name="connsiteX15" fmla="*/ 296269 w 2233469"/>
                <a:gd name="connsiteY15" fmla="*/ 358040 h 1815452"/>
                <a:gd name="connsiteX16" fmla="*/ 101536 w 2233469"/>
                <a:gd name="connsiteY16" fmla="*/ 214107 h 1815452"/>
                <a:gd name="connsiteX17" fmla="*/ 12636 w 2233469"/>
                <a:gd name="connsiteY17" fmla="*/ 2440 h 181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33469" h="1815452">
                  <a:moveTo>
                    <a:pt x="12636" y="2440"/>
                  </a:moveTo>
                  <a:cubicBezTo>
                    <a:pt x="57792" y="27840"/>
                    <a:pt x="217952" y="271257"/>
                    <a:pt x="372469" y="366507"/>
                  </a:cubicBezTo>
                  <a:cubicBezTo>
                    <a:pt x="526986" y="461757"/>
                    <a:pt x="744297" y="501268"/>
                    <a:pt x="939736" y="573940"/>
                  </a:cubicBezTo>
                  <a:cubicBezTo>
                    <a:pt x="1135175" y="646612"/>
                    <a:pt x="1368009" y="740451"/>
                    <a:pt x="1545103" y="802540"/>
                  </a:cubicBezTo>
                  <a:cubicBezTo>
                    <a:pt x="1722197" y="864629"/>
                    <a:pt x="1892236" y="882974"/>
                    <a:pt x="2002303" y="946474"/>
                  </a:cubicBezTo>
                  <a:cubicBezTo>
                    <a:pt x="2112370" y="1009974"/>
                    <a:pt x="2169520" y="1103107"/>
                    <a:pt x="2205503" y="1183540"/>
                  </a:cubicBezTo>
                  <a:cubicBezTo>
                    <a:pt x="2241486" y="1263973"/>
                    <a:pt x="2239370" y="1353580"/>
                    <a:pt x="2218203" y="1429074"/>
                  </a:cubicBezTo>
                  <a:cubicBezTo>
                    <a:pt x="2197036" y="1504568"/>
                    <a:pt x="2124364" y="1581474"/>
                    <a:pt x="2078503" y="1636507"/>
                  </a:cubicBezTo>
                  <a:cubicBezTo>
                    <a:pt x="2032642" y="1691540"/>
                    <a:pt x="2006536" y="1729641"/>
                    <a:pt x="1943036" y="1759274"/>
                  </a:cubicBezTo>
                  <a:cubicBezTo>
                    <a:pt x="1879536" y="1788907"/>
                    <a:pt x="1689742" y="1822068"/>
                    <a:pt x="1697503" y="1814307"/>
                  </a:cubicBezTo>
                  <a:cubicBezTo>
                    <a:pt x="1705264" y="1806546"/>
                    <a:pt x="1912698" y="1792435"/>
                    <a:pt x="1989603" y="1712707"/>
                  </a:cubicBezTo>
                  <a:cubicBezTo>
                    <a:pt x="2066508" y="1632979"/>
                    <a:pt x="2137769" y="1420607"/>
                    <a:pt x="2158936" y="1335940"/>
                  </a:cubicBezTo>
                  <a:cubicBezTo>
                    <a:pt x="2180103" y="1251273"/>
                    <a:pt x="2185042" y="1266796"/>
                    <a:pt x="2116603" y="1204707"/>
                  </a:cubicBezTo>
                  <a:cubicBezTo>
                    <a:pt x="2048164" y="1142618"/>
                    <a:pt x="1949386" y="1047368"/>
                    <a:pt x="1748303" y="963407"/>
                  </a:cubicBezTo>
                  <a:cubicBezTo>
                    <a:pt x="1547220" y="879446"/>
                    <a:pt x="1152109" y="801834"/>
                    <a:pt x="910103" y="700940"/>
                  </a:cubicBezTo>
                  <a:cubicBezTo>
                    <a:pt x="668097" y="600046"/>
                    <a:pt x="431030" y="439179"/>
                    <a:pt x="296269" y="358040"/>
                  </a:cubicBezTo>
                  <a:cubicBezTo>
                    <a:pt x="161508" y="276901"/>
                    <a:pt x="148808" y="271257"/>
                    <a:pt x="101536" y="214107"/>
                  </a:cubicBezTo>
                  <a:cubicBezTo>
                    <a:pt x="54264" y="156957"/>
                    <a:pt x="-32520" y="-22960"/>
                    <a:pt x="12636" y="24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4B2311E6-BAEC-47E6-8BBA-8CCD2819B4D6}"/>
                </a:ext>
              </a:extLst>
            </p:cNvPr>
            <p:cNvSpPr/>
            <p:nvPr/>
          </p:nvSpPr>
          <p:spPr>
            <a:xfrm>
              <a:off x="2030284" y="1335469"/>
              <a:ext cx="1186639" cy="1549250"/>
            </a:xfrm>
            <a:custGeom>
              <a:avLst/>
              <a:gdLst>
                <a:gd name="connsiteX0" fmla="*/ 1170116 w 1186639"/>
                <a:gd name="connsiteY0" fmla="*/ 1466998 h 1549250"/>
                <a:gd name="connsiteX1" fmla="*/ 1161649 w 1186639"/>
                <a:gd name="connsiteY1" fmla="*/ 1416198 h 1549250"/>
                <a:gd name="connsiteX2" fmla="*/ 928816 w 1186639"/>
                <a:gd name="connsiteY2" fmla="*/ 1077531 h 1549250"/>
                <a:gd name="connsiteX3" fmla="*/ 636716 w 1186639"/>
                <a:gd name="connsiteY3" fmla="*/ 658431 h 1549250"/>
                <a:gd name="connsiteX4" fmla="*/ 281116 w 1186639"/>
                <a:gd name="connsiteY4" fmla="*/ 205464 h 1549250"/>
                <a:gd name="connsiteX5" fmla="*/ 107549 w 1186639"/>
                <a:gd name="connsiteY5" fmla="*/ 44598 h 1549250"/>
                <a:gd name="connsiteX6" fmla="*/ 10183 w 1186639"/>
                <a:gd name="connsiteY6" fmla="*/ 10731 h 1549250"/>
                <a:gd name="connsiteX7" fmla="*/ 90616 w 1186639"/>
                <a:gd name="connsiteY7" fmla="*/ 108098 h 1549250"/>
                <a:gd name="connsiteX8" fmla="*/ 784883 w 1186639"/>
                <a:gd name="connsiteY8" fmla="*/ 1022498 h 1549250"/>
                <a:gd name="connsiteX9" fmla="*/ 1072749 w 1186639"/>
                <a:gd name="connsiteY9" fmla="*/ 1522031 h 1549250"/>
                <a:gd name="connsiteX10" fmla="*/ 1170116 w 1186639"/>
                <a:gd name="connsiteY10" fmla="*/ 1466998 h 15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639" h="1549250">
                  <a:moveTo>
                    <a:pt x="1170116" y="1466998"/>
                  </a:moveTo>
                  <a:cubicBezTo>
                    <a:pt x="1184933" y="1449359"/>
                    <a:pt x="1201866" y="1481109"/>
                    <a:pt x="1161649" y="1416198"/>
                  </a:cubicBezTo>
                  <a:cubicBezTo>
                    <a:pt x="1121432" y="1351287"/>
                    <a:pt x="1016305" y="1203825"/>
                    <a:pt x="928816" y="1077531"/>
                  </a:cubicBezTo>
                  <a:cubicBezTo>
                    <a:pt x="841327" y="951236"/>
                    <a:pt x="744666" y="803775"/>
                    <a:pt x="636716" y="658431"/>
                  </a:cubicBezTo>
                  <a:cubicBezTo>
                    <a:pt x="528766" y="513087"/>
                    <a:pt x="369310" y="307769"/>
                    <a:pt x="281116" y="205464"/>
                  </a:cubicBezTo>
                  <a:cubicBezTo>
                    <a:pt x="192922" y="103159"/>
                    <a:pt x="152704" y="77053"/>
                    <a:pt x="107549" y="44598"/>
                  </a:cubicBezTo>
                  <a:cubicBezTo>
                    <a:pt x="62394" y="12143"/>
                    <a:pt x="13005" y="148"/>
                    <a:pt x="10183" y="10731"/>
                  </a:cubicBezTo>
                  <a:cubicBezTo>
                    <a:pt x="7361" y="21314"/>
                    <a:pt x="-38501" y="-60530"/>
                    <a:pt x="90616" y="108098"/>
                  </a:cubicBezTo>
                  <a:cubicBezTo>
                    <a:pt x="219733" y="276726"/>
                    <a:pt x="621194" y="786843"/>
                    <a:pt x="784883" y="1022498"/>
                  </a:cubicBezTo>
                  <a:cubicBezTo>
                    <a:pt x="948572" y="1258153"/>
                    <a:pt x="1011366" y="1443009"/>
                    <a:pt x="1072749" y="1522031"/>
                  </a:cubicBezTo>
                  <a:cubicBezTo>
                    <a:pt x="1134132" y="1601053"/>
                    <a:pt x="1155299" y="1484637"/>
                    <a:pt x="1170116" y="14669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AEF3771C-05C2-4FCC-8950-C6C31319FBDA}"/>
                </a:ext>
              </a:extLst>
            </p:cNvPr>
            <p:cNvSpPr/>
            <p:nvPr/>
          </p:nvSpPr>
          <p:spPr>
            <a:xfrm>
              <a:off x="872573" y="1334066"/>
              <a:ext cx="2722025" cy="1683708"/>
            </a:xfrm>
            <a:custGeom>
              <a:avLst/>
              <a:gdLst>
                <a:gd name="connsiteX0" fmla="*/ 2700360 w 2722025"/>
                <a:gd name="connsiteY0" fmla="*/ 3667 h 1683708"/>
                <a:gd name="connsiteX1" fmla="*/ 2658027 w 2722025"/>
                <a:gd name="connsiteY1" fmla="*/ 304234 h 1683708"/>
                <a:gd name="connsiteX2" fmla="*/ 2031494 w 2722025"/>
                <a:gd name="connsiteY2" fmla="*/ 1146667 h 1683708"/>
                <a:gd name="connsiteX3" fmla="*/ 1438827 w 2722025"/>
                <a:gd name="connsiteY3" fmla="*/ 1506501 h 1683708"/>
                <a:gd name="connsiteX4" fmla="*/ 892727 w 2722025"/>
                <a:gd name="connsiteY4" fmla="*/ 1667367 h 1683708"/>
                <a:gd name="connsiteX5" fmla="*/ 545594 w 2722025"/>
                <a:gd name="connsiteY5" fmla="*/ 1671601 h 1683708"/>
                <a:gd name="connsiteX6" fmla="*/ 249260 w 2722025"/>
                <a:gd name="connsiteY6" fmla="*/ 1608101 h 1683708"/>
                <a:gd name="connsiteX7" fmla="*/ 3727 w 2722025"/>
                <a:gd name="connsiteY7" fmla="*/ 1506501 h 1683708"/>
                <a:gd name="connsiteX8" fmla="*/ 443994 w 2722025"/>
                <a:gd name="connsiteY8" fmla="*/ 1616567 h 1683708"/>
                <a:gd name="connsiteX9" fmla="*/ 1155194 w 2722025"/>
                <a:gd name="connsiteY9" fmla="*/ 1523434 h 1683708"/>
                <a:gd name="connsiteX10" fmla="*/ 1849460 w 2722025"/>
                <a:gd name="connsiteY10" fmla="*/ 1155134 h 1683708"/>
                <a:gd name="connsiteX11" fmla="*/ 2205060 w 2722025"/>
                <a:gd name="connsiteY11" fmla="*/ 850334 h 1683708"/>
                <a:gd name="connsiteX12" fmla="*/ 2463294 w 2722025"/>
                <a:gd name="connsiteY12" fmla="*/ 528601 h 1683708"/>
                <a:gd name="connsiteX13" fmla="*/ 2615694 w 2722025"/>
                <a:gd name="connsiteY13" fmla="*/ 249201 h 1683708"/>
                <a:gd name="connsiteX14" fmla="*/ 2649560 w 2722025"/>
                <a:gd name="connsiteY14" fmla="*/ 143367 h 1683708"/>
                <a:gd name="connsiteX15" fmla="*/ 2700360 w 2722025"/>
                <a:gd name="connsiteY15" fmla="*/ 3667 h 168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2025" h="1683708">
                  <a:moveTo>
                    <a:pt x="2700360" y="3667"/>
                  </a:moveTo>
                  <a:cubicBezTo>
                    <a:pt x="2701771" y="30478"/>
                    <a:pt x="2769505" y="113734"/>
                    <a:pt x="2658027" y="304234"/>
                  </a:cubicBezTo>
                  <a:cubicBezTo>
                    <a:pt x="2546549" y="494734"/>
                    <a:pt x="2234694" y="946289"/>
                    <a:pt x="2031494" y="1146667"/>
                  </a:cubicBezTo>
                  <a:cubicBezTo>
                    <a:pt x="1828294" y="1347045"/>
                    <a:pt x="1628622" y="1419718"/>
                    <a:pt x="1438827" y="1506501"/>
                  </a:cubicBezTo>
                  <a:cubicBezTo>
                    <a:pt x="1249032" y="1593284"/>
                    <a:pt x="1041599" y="1639850"/>
                    <a:pt x="892727" y="1667367"/>
                  </a:cubicBezTo>
                  <a:cubicBezTo>
                    <a:pt x="743855" y="1694884"/>
                    <a:pt x="652838" y="1681479"/>
                    <a:pt x="545594" y="1671601"/>
                  </a:cubicBezTo>
                  <a:cubicBezTo>
                    <a:pt x="438349" y="1661723"/>
                    <a:pt x="339571" y="1635618"/>
                    <a:pt x="249260" y="1608101"/>
                  </a:cubicBezTo>
                  <a:cubicBezTo>
                    <a:pt x="158949" y="1580584"/>
                    <a:pt x="-28729" y="1505090"/>
                    <a:pt x="3727" y="1506501"/>
                  </a:cubicBezTo>
                  <a:cubicBezTo>
                    <a:pt x="36183" y="1507912"/>
                    <a:pt x="252083" y="1613745"/>
                    <a:pt x="443994" y="1616567"/>
                  </a:cubicBezTo>
                  <a:cubicBezTo>
                    <a:pt x="635905" y="1619389"/>
                    <a:pt x="920950" y="1600339"/>
                    <a:pt x="1155194" y="1523434"/>
                  </a:cubicBezTo>
                  <a:cubicBezTo>
                    <a:pt x="1389438" y="1446529"/>
                    <a:pt x="1674482" y="1267317"/>
                    <a:pt x="1849460" y="1155134"/>
                  </a:cubicBezTo>
                  <a:cubicBezTo>
                    <a:pt x="2024438" y="1042951"/>
                    <a:pt x="2102754" y="954756"/>
                    <a:pt x="2205060" y="850334"/>
                  </a:cubicBezTo>
                  <a:cubicBezTo>
                    <a:pt x="2307366" y="745912"/>
                    <a:pt x="2394855" y="628790"/>
                    <a:pt x="2463294" y="528601"/>
                  </a:cubicBezTo>
                  <a:cubicBezTo>
                    <a:pt x="2531733" y="428412"/>
                    <a:pt x="2584650" y="313407"/>
                    <a:pt x="2615694" y="249201"/>
                  </a:cubicBezTo>
                  <a:cubicBezTo>
                    <a:pt x="2646738" y="184995"/>
                    <a:pt x="2637566" y="182173"/>
                    <a:pt x="2649560" y="143367"/>
                  </a:cubicBezTo>
                  <a:cubicBezTo>
                    <a:pt x="2661554" y="104561"/>
                    <a:pt x="2698949" y="-23144"/>
                    <a:pt x="2700360" y="36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42713899-E9AB-4B19-9C84-D06E043171A0}"/>
                </a:ext>
              </a:extLst>
            </p:cNvPr>
            <p:cNvSpPr/>
            <p:nvPr/>
          </p:nvSpPr>
          <p:spPr>
            <a:xfrm>
              <a:off x="2900725" y="1329160"/>
              <a:ext cx="720372" cy="976093"/>
            </a:xfrm>
            <a:custGeom>
              <a:avLst/>
              <a:gdLst>
                <a:gd name="connsiteX0" fmla="*/ 88008 w 720372"/>
                <a:gd name="connsiteY0" fmla="*/ 33973 h 976093"/>
                <a:gd name="connsiteX1" fmla="*/ 117642 w 720372"/>
                <a:gd name="connsiteY1" fmla="*/ 393807 h 976093"/>
                <a:gd name="connsiteX2" fmla="*/ 291208 w 720372"/>
                <a:gd name="connsiteY2" fmla="*/ 740940 h 976093"/>
                <a:gd name="connsiteX3" fmla="*/ 418208 w 720372"/>
                <a:gd name="connsiteY3" fmla="*/ 914507 h 976093"/>
                <a:gd name="connsiteX4" fmla="*/ 625642 w 720372"/>
                <a:gd name="connsiteY4" fmla="*/ 931440 h 976093"/>
                <a:gd name="connsiteX5" fmla="*/ 718775 w 720372"/>
                <a:gd name="connsiteY5" fmla="*/ 889107 h 976093"/>
                <a:gd name="connsiteX6" fmla="*/ 676442 w 720372"/>
                <a:gd name="connsiteY6" fmla="*/ 906040 h 976093"/>
                <a:gd name="connsiteX7" fmla="*/ 574842 w 720372"/>
                <a:gd name="connsiteY7" fmla="*/ 969540 h 976093"/>
                <a:gd name="connsiteX8" fmla="*/ 342008 w 720372"/>
                <a:gd name="connsiteY8" fmla="*/ 931440 h 976093"/>
                <a:gd name="connsiteX9" fmla="*/ 109175 w 720372"/>
                <a:gd name="connsiteY9" fmla="*/ 592773 h 976093"/>
                <a:gd name="connsiteX10" fmla="*/ 24508 w 720372"/>
                <a:gd name="connsiteY10" fmla="*/ 241407 h 976093"/>
                <a:gd name="connsiteX11" fmla="*/ 11808 w 720372"/>
                <a:gd name="connsiteY11" fmla="*/ 76307 h 976093"/>
                <a:gd name="connsiteX12" fmla="*/ 3342 w 720372"/>
                <a:gd name="connsiteY12" fmla="*/ 21273 h 976093"/>
                <a:gd name="connsiteX13" fmla="*/ 88008 w 720372"/>
                <a:gd name="connsiteY13" fmla="*/ 33973 h 97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0372" h="976093">
                  <a:moveTo>
                    <a:pt x="88008" y="33973"/>
                  </a:moveTo>
                  <a:cubicBezTo>
                    <a:pt x="107058" y="96062"/>
                    <a:pt x="83775" y="275979"/>
                    <a:pt x="117642" y="393807"/>
                  </a:cubicBezTo>
                  <a:cubicBezTo>
                    <a:pt x="151509" y="511635"/>
                    <a:pt x="241114" y="654157"/>
                    <a:pt x="291208" y="740940"/>
                  </a:cubicBezTo>
                  <a:cubicBezTo>
                    <a:pt x="341302" y="827723"/>
                    <a:pt x="362469" y="882757"/>
                    <a:pt x="418208" y="914507"/>
                  </a:cubicBezTo>
                  <a:cubicBezTo>
                    <a:pt x="473947" y="946257"/>
                    <a:pt x="575548" y="935673"/>
                    <a:pt x="625642" y="931440"/>
                  </a:cubicBezTo>
                  <a:cubicBezTo>
                    <a:pt x="675736" y="927207"/>
                    <a:pt x="710308" y="893340"/>
                    <a:pt x="718775" y="889107"/>
                  </a:cubicBezTo>
                  <a:cubicBezTo>
                    <a:pt x="727242" y="884874"/>
                    <a:pt x="700431" y="892635"/>
                    <a:pt x="676442" y="906040"/>
                  </a:cubicBezTo>
                  <a:cubicBezTo>
                    <a:pt x="652453" y="919446"/>
                    <a:pt x="630581" y="965307"/>
                    <a:pt x="574842" y="969540"/>
                  </a:cubicBezTo>
                  <a:cubicBezTo>
                    <a:pt x="519103" y="973773"/>
                    <a:pt x="419619" y="994234"/>
                    <a:pt x="342008" y="931440"/>
                  </a:cubicBezTo>
                  <a:cubicBezTo>
                    <a:pt x="264397" y="868646"/>
                    <a:pt x="162092" y="707779"/>
                    <a:pt x="109175" y="592773"/>
                  </a:cubicBezTo>
                  <a:cubicBezTo>
                    <a:pt x="56258" y="477768"/>
                    <a:pt x="40736" y="327485"/>
                    <a:pt x="24508" y="241407"/>
                  </a:cubicBezTo>
                  <a:cubicBezTo>
                    <a:pt x="8280" y="155329"/>
                    <a:pt x="15336" y="112996"/>
                    <a:pt x="11808" y="76307"/>
                  </a:cubicBezTo>
                  <a:cubicBezTo>
                    <a:pt x="8280" y="39618"/>
                    <a:pt x="-6536" y="30445"/>
                    <a:pt x="3342" y="21273"/>
                  </a:cubicBezTo>
                  <a:cubicBezTo>
                    <a:pt x="13220" y="12101"/>
                    <a:pt x="68958" y="-28116"/>
                    <a:pt x="88008" y="339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99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バスケットボールの選手&#10;&#10;中程度の精度で自動的に生成された説明">
            <a:extLst>
              <a:ext uri="{FF2B5EF4-FFF2-40B4-BE49-F238E27FC236}">
                <a16:creationId xmlns:a16="http://schemas.microsoft.com/office/drawing/2014/main" id="{C5332996-58B1-4E1C-AA5D-037441719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r="25800"/>
          <a:stretch/>
        </p:blipFill>
        <p:spPr>
          <a:xfrm>
            <a:off x="0" y="1409700"/>
            <a:ext cx="9581574" cy="11391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87CF86C-6BBB-4A02-9561-D0A337FFEB93}"/>
              </a:ext>
            </a:extLst>
          </p:cNvPr>
          <p:cNvSpPr/>
          <p:nvPr/>
        </p:nvSpPr>
        <p:spPr>
          <a:xfrm>
            <a:off x="5286373" y="6483344"/>
            <a:ext cx="273290" cy="80764"/>
          </a:xfrm>
          <a:custGeom>
            <a:avLst/>
            <a:gdLst>
              <a:gd name="connsiteX0" fmla="*/ 2 w 273290"/>
              <a:gd name="connsiteY0" fmla="*/ 31756 h 80764"/>
              <a:gd name="connsiteX1" fmla="*/ 123827 w 273290"/>
              <a:gd name="connsiteY1" fmla="*/ 7944 h 80764"/>
              <a:gd name="connsiteX2" fmla="*/ 176215 w 273290"/>
              <a:gd name="connsiteY2" fmla="*/ 30169 h 80764"/>
              <a:gd name="connsiteX3" fmla="*/ 225427 w 273290"/>
              <a:gd name="connsiteY3" fmla="*/ 65094 h 80764"/>
              <a:gd name="connsiteX4" fmla="*/ 261940 w 273290"/>
              <a:gd name="connsiteY4" fmla="*/ 74619 h 80764"/>
              <a:gd name="connsiteX5" fmla="*/ 271465 w 273290"/>
              <a:gd name="connsiteY5" fmla="*/ 79381 h 80764"/>
              <a:gd name="connsiteX6" fmla="*/ 230190 w 273290"/>
              <a:gd name="connsiteY6" fmla="*/ 49219 h 80764"/>
              <a:gd name="connsiteX7" fmla="*/ 193677 w 273290"/>
              <a:gd name="connsiteY7" fmla="*/ 23819 h 80764"/>
              <a:gd name="connsiteX8" fmla="*/ 120652 w 273290"/>
              <a:gd name="connsiteY8" fmla="*/ 6 h 80764"/>
              <a:gd name="connsiteX9" fmla="*/ 2 w 273290"/>
              <a:gd name="connsiteY9" fmla="*/ 31756 h 8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290" h="80764">
                <a:moveTo>
                  <a:pt x="2" y="31756"/>
                </a:moveTo>
                <a:cubicBezTo>
                  <a:pt x="531" y="33079"/>
                  <a:pt x="94458" y="8208"/>
                  <a:pt x="123827" y="7944"/>
                </a:cubicBezTo>
                <a:cubicBezTo>
                  <a:pt x="153196" y="7680"/>
                  <a:pt x="159282" y="20644"/>
                  <a:pt x="176215" y="30169"/>
                </a:cubicBezTo>
                <a:cubicBezTo>
                  <a:pt x="193148" y="39694"/>
                  <a:pt x="211140" y="57686"/>
                  <a:pt x="225427" y="65094"/>
                </a:cubicBezTo>
                <a:cubicBezTo>
                  <a:pt x="239714" y="72502"/>
                  <a:pt x="254267" y="72238"/>
                  <a:pt x="261940" y="74619"/>
                </a:cubicBezTo>
                <a:cubicBezTo>
                  <a:pt x="269613" y="77000"/>
                  <a:pt x="276757" y="83614"/>
                  <a:pt x="271465" y="79381"/>
                </a:cubicBezTo>
                <a:cubicBezTo>
                  <a:pt x="266173" y="75148"/>
                  <a:pt x="230190" y="49219"/>
                  <a:pt x="230190" y="49219"/>
                </a:cubicBezTo>
                <a:cubicBezTo>
                  <a:pt x="217225" y="39959"/>
                  <a:pt x="211933" y="32021"/>
                  <a:pt x="193677" y="23819"/>
                </a:cubicBezTo>
                <a:cubicBezTo>
                  <a:pt x="175421" y="15617"/>
                  <a:pt x="149756" y="535"/>
                  <a:pt x="120652" y="6"/>
                </a:cubicBezTo>
                <a:cubicBezTo>
                  <a:pt x="91548" y="-523"/>
                  <a:pt x="-527" y="30433"/>
                  <a:pt x="2" y="317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0B91A02-473E-4C2A-B71F-F124418FA644}"/>
              </a:ext>
            </a:extLst>
          </p:cNvPr>
          <p:cNvSpPr/>
          <p:nvPr/>
        </p:nvSpPr>
        <p:spPr>
          <a:xfrm>
            <a:off x="5235524" y="6531202"/>
            <a:ext cx="313002" cy="80901"/>
          </a:xfrm>
          <a:custGeom>
            <a:avLst/>
            <a:gdLst>
              <a:gd name="connsiteX0" fmla="*/ 51 w 313002"/>
              <a:gd name="connsiteY0" fmla="*/ 36286 h 80901"/>
              <a:gd name="connsiteX1" fmla="*/ 103239 w 313002"/>
              <a:gd name="connsiteY1" fmla="*/ 4536 h 80901"/>
              <a:gd name="connsiteX2" fmla="*/ 152451 w 313002"/>
              <a:gd name="connsiteY2" fmla="*/ 1361 h 80901"/>
              <a:gd name="connsiteX3" fmla="*/ 185789 w 313002"/>
              <a:gd name="connsiteY3" fmla="*/ 15648 h 80901"/>
              <a:gd name="connsiteX4" fmla="*/ 236589 w 313002"/>
              <a:gd name="connsiteY4" fmla="*/ 52161 h 80901"/>
              <a:gd name="connsiteX5" fmla="*/ 274689 w 313002"/>
              <a:gd name="connsiteY5" fmla="*/ 75973 h 80901"/>
              <a:gd name="connsiteX6" fmla="*/ 312789 w 313002"/>
              <a:gd name="connsiteY6" fmla="*/ 80736 h 80901"/>
              <a:gd name="connsiteX7" fmla="*/ 287389 w 313002"/>
              <a:gd name="connsiteY7" fmla="*/ 72798 h 80901"/>
              <a:gd name="connsiteX8" fmla="*/ 231826 w 313002"/>
              <a:gd name="connsiteY8" fmla="*/ 33111 h 80901"/>
              <a:gd name="connsiteX9" fmla="*/ 179439 w 313002"/>
              <a:gd name="connsiteY9" fmla="*/ 15648 h 80901"/>
              <a:gd name="connsiteX10" fmla="*/ 117526 w 313002"/>
              <a:gd name="connsiteY10" fmla="*/ 10886 h 80901"/>
              <a:gd name="connsiteX11" fmla="*/ 51 w 313002"/>
              <a:gd name="connsiteY11" fmla="*/ 36286 h 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002" h="80901">
                <a:moveTo>
                  <a:pt x="51" y="36286"/>
                </a:moveTo>
                <a:cubicBezTo>
                  <a:pt x="-2330" y="35228"/>
                  <a:pt x="77839" y="10357"/>
                  <a:pt x="103239" y="4536"/>
                </a:cubicBezTo>
                <a:cubicBezTo>
                  <a:pt x="128639" y="-1285"/>
                  <a:pt x="138693" y="-491"/>
                  <a:pt x="152451" y="1361"/>
                </a:cubicBezTo>
                <a:cubicBezTo>
                  <a:pt x="166209" y="3213"/>
                  <a:pt x="171766" y="7181"/>
                  <a:pt x="185789" y="15648"/>
                </a:cubicBezTo>
                <a:cubicBezTo>
                  <a:pt x="199812" y="24115"/>
                  <a:pt x="221772" y="42107"/>
                  <a:pt x="236589" y="52161"/>
                </a:cubicBezTo>
                <a:cubicBezTo>
                  <a:pt x="251406" y="62215"/>
                  <a:pt x="261989" y="71210"/>
                  <a:pt x="274689" y="75973"/>
                </a:cubicBezTo>
                <a:cubicBezTo>
                  <a:pt x="287389" y="80736"/>
                  <a:pt x="310672" y="81265"/>
                  <a:pt x="312789" y="80736"/>
                </a:cubicBezTo>
                <a:cubicBezTo>
                  <a:pt x="314906" y="80207"/>
                  <a:pt x="300883" y="80735"/>
                  <a:pt x="287389" y="72798"/>
                </a:cubicBezTo>
                <a:cubicBezTo>
                  <a:pt x="273895" y="64861"/>
                  <a:pt x="249818" y="42636"/>
                  <a:pt x="231826" y="33111"/>
                </a:cubicBezTo>
                <a:cubicBezTo>
                  <a:pt x="213834" y="23586"/>
                  <a:pt x="198489" y="19352"/>
                  <a:pt x="179439" y="15648"/>
                </a:cubicBezTo>
                <a:cubicBezTo>
                  <a:pt x="160389" y="11944"/>
                  <a:pt x="142662" y="8240"/>
                  <a:pt x="117526" y="10886"/>
                </a:cubicBezTo>
                <a:cubicBezTo>
                  <a:pt x="92391" y="13532"/>
                  <a:pt x="2432" y="37344"/>
                  <a:pt x="51" y="362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29A5841-2F14-4D3D-B8A5-97E6C4402727}"/>
              </a:ext>
            </a:extLst>
          </p:cNvPr>
          <p:cNvSpPr/>
          <p:nvPr/>
        </p:nvSpPr>
        <p:spPr>
          <a:xfrm>
            <a:off x="5254563" y="6565894"/>
            <a:ext cx="262008" cy="72028"/>
          </a:xfrm>
          <a:custGeom>
            <a:avLst/>
            <a:gdLst>
              <a:gd name="connsiteX0" fmla="*/ 62 w 262008"/>
              <a:gd name="connsiteY0" fmla="*/ 6 h 72028"/>
              <a:gd name="connsiteX1" fmla="*/ 73087 w 262008"/>
              <a:gd name="connsiteY1" fmla="*/ 44456 h 72028"/>
              <a:gd name="connsiteX2" fmla="*/ 139762 w 262008"/>
              <a:gd name="connsiteY2" fmla="*/ 65094 h 72028"/>
              <a:gd name="connsiteX3" fmla="*/ 187387 w 262008"/>
              <a:gd name="connsiteY3" fmla="*/ 68269 h 72028"/>
              <a:gd name="connsiteX4" fmla="*/ 222312 w 262008"/>
              <a:gd name="connsiteY4" fmla="*/ 71444 h 72028"/>
              <a:gd name="connsiteX5" fmla="*/ 244537 w 262008"/>
              <a:gd name="connsiteY5" fmla="*/ 55569 h 72028"/>
              <a:gd name="connsiteX6" fmla="*/ 262000 w 262008"/>
              <a:gd name="connsiteY6" fmla="*/ 38106 h 72028"/>
              <a:gd name="connsiteX7" fmla="*/ 246125 w 262008"/>
              <a:gd name="connsiteY7" fmla="*/ 52394 h 72028"/>
              <a:gd name="connsiteX8" fmla="*/ 200087 w 262008"/>
              <a:gd name="connsiteY8" fmla="*/ 57156 h 72028"/>
              <a:gd name="connsiteX9" fmla="*/ 136587 w 262008"/>
              <a:gd name="connsiteY9" fmla="*/ 53981 h 72028"/>
              <a:gd name="connsiteX10" fmla="*/ 85787 w 262008"/>
              <a:gd name="connsiteY10" fmla="*/ 41281 h 72028"/>
              <a:gd name="connsiteX11" fmla="*/ 62 w 262008"/>
              <a:gd name="connsiteY11" fmla="*/ 6 h 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008" h="72028">
                <a:moveTo>
                  <a:pt x="62" y="6"/>
                </a:moveTo>
                <a:cubicBezTo>
                  <a:pt x="-2055" y="535"/>
                  <a:pt x="49804" y="33608"/>
                  <a:pt x="73087" y="44456"/>
                </a:cubicBezTo>
                <a:cubicBezTo>
                  <a:pt x="96370" y="55304"/>
                  <a:pt x="120712" y="61125"/>
                  <a:pt x="139762" y="65094"/>
                </a:cubicBezTo>
                <a:cubicBezTo>
                  <a:pt x="158812" y="69063"/>
                  <a:pt x="173629" y="67211"/>
                  <a:pt x="187387" y="68269"/>
                </a:cubicBezTo>
                <a:cubicBezTo>
                  <a:pt x="201145" y="69327"/>
                  <a:pt x="212787" y="73561"/>
                  <a:pt x="222312" y="71444"/>
                </a:cubicBezTo>
                <a:cubicBezTo>
                  <a:pt x="231837" y="69327"/>
                  <a:pt x="237922" y="61125"/>
                  <a:pt x="244537" y="55569"/>
                </a:cubicBezTo>
                <a:cubicBezTo>
                  <a:pt x="251152" y="50013"/>
                  <a:pt x="262000" y="38106"/>
                  <a:pt x="262000" y="38106"/>
                </a:cubicBezTo>
                <a:cubicBezTo>
                  <a:pt x="262265" y="37577"/>
                  <a:pt x="256444" y="49219"/>
                  <a:pt x="246125" y="52394"/>
                </a:cubicBezTo>
                <a:cubicBezTo>
                  <a:pt x="235806" y="55569"/>
                  <a:pt x="218343" y="56892"/>
                  <a:pt x="200087" y="57156"/>
                </a:cubicBezTo>
                <a:cubicBezTo>
                  <a:pt x="181831" y="57420"/>
                  <a:pt x="155637" y="56627"/>
                  <a:pt x="136587" y="53981"/>
                </a:cubicBezTo>
                <a:cubicBezTo>
                  <a:pt x="117537" y="51335"/>
                  <a:pt x="104043" y="48689"/>
                  <a:pt x="85787" y="41281"/>
                </a:cubicBezTo>
                <a:cubicBezTo>
                  <a:pt x="67531" y="33873"/>
                  <a:pt x="2179" y="-523"/>
                  <a:pt x="62" y="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C173B82-1F35-4C8B-A86D-452A91CC699D}"/>
              </a:ext>
            </a:extLst>
          </p:cNvPr>
          <p:cNvSpPr/>
          <p:nvPr/>
        </p:nvSpPr>
        <p:spPr>
          <a:xfrm>
            <a:off x="5309357" y="6535503"/>
            <a:ext cx="102965" cy="78791"/>
          </a:xfrm>
          <a:custGeom>
            <a:avLst/>
            <a:gdLst>
              <a:gd name="connsiteX0" fmla="*/ 64331 w 102965"/>
              <a:gd name="connsiteY0" fmla="*/ 3410 h 78791"/>
              <a:gd name="connsiteX1" fmla="*/ 102431 w 102965"/>
              <a:gd name="connsiteY1" fmla="*/ 62147 h 78791"/>
              <a:gd name="connsiteX2" fmla="*/ 84968 w 102965"/>
              <a:gd name="connsiteY2" fmla="*/ 74847 h 78791"/>
              <a:gd name="connsiteX3" fmla="*/ 61156 w 102965"/>
              <a:gd name="connsiteY3" fmla="*/ 78022 h 78791"/>
              <a:gd name="connsiteX4" fmla="*/ 5593 w 102965"/>
              <a:gd name="connsiteY4" fmla="*/ 62147 h 78791"/>
              <a:gd name="connsiteX5" fmla="*/ 7181 w 102965"/>
              <a:gd name="connsiteY5" fmla="*/ 54210 h 78791"/>
              <a:gd name="connsiteX6" fmla="*/ 11943 w 102965"/>
              <a:gd name="connsiteY6" fmla="*/ 44685 h 78791"/>
              <a:gd name="connsiteX7" fmla="*/ 11943 w 102965"/>
              <a:gd name="connsiteY7" fmla="*/ 28810 h 78791"/>
              <a:gd name="connsiteX8" fmla="*/ 2418 w 102965"/>
              <a:gd name="connsiteY8" fmla="*/ 19285 h 78791"/>
              <a:gd name="connsiteX9" fmla="*/ 5593 w 102965"/>
              <a:gd name="connsiteY9" fmla="*/ 8172 h 78791"/>
              <a:gd name="connsiteX10" fmla="*/ 64331 w 102965"/>
              <a:gd name="connsiteY10" fmla="*/ 3410 h 7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965" h="78791">
                <a:moveTo>
                  <a:pt x="64331" y="3410"/>
                </a:moveTo>
                <a:cubicBezTo>
                  <a:pt x="80471" y="12406"/>
                  <a:pt x="98992" y="50241"/>
                  <a:pt x="102431" y="62147"/>
                </a:cubicBezTo>
                <a:cubicBezTo>
                  <a:pt x="105870" y="74053"/>
                  <a:pt x="91847" y="72201"/>
                  <a:pt x="84968" y="74847"/>
                </a:cubicBezTo>
                <a:cubicBezTo>
                  <a:pt x="78089" y="77493"/>
                  <a:pt x="74385" y="80139"/>
                  <a:pt x="61156" y="78022"/>
                </a:cubicBezTo>
                <a:cubicBezTo>
                  <a:pt x="47927" y="75905"/>
                  <a:pt x="5593" y="62147"/>
                  <a:pt x="5593" y="62147"/>
                </a:cubicBezTo>
                <a:cubicBezTo>
                  <a:pt x="-3403" y="58178"/>
                  <a:pt x="6123" y="57120"/>
                  <a:pt x="7181" y="54210"/>
                </a:cubicBezTo>
                <a:cubicBezTo>
                  <a:pt x="8239" y="51300"/>
                  <a:pt x="11149" y="48918"/>
                  <a:pt x="11943" y="44685"/>
                </a:cubicBezTo>
                <a:cubicBezTo>
                  <a:pt x="12737" y="40452"/>
                  <a:pt x="13530" y="33043"/>
                  <a:pt x="11943" y="28810"/>
                </a:cubicBezTo>
                <a:cubicBezTo>
                  <a:pt x="10356" y="24577"/>
                  <a:pt x="3476" y="22724"/>
                  <a:pt x="2418" y="19285"/>
                </a:cubicBezTo>
                <a:cubicBezTo>
                  <a:pt x="1360" y="15846"/>
                  <a:pt x="-3932" y="10553"/>
                  <a:pt x="5593" y="8172"/>
                </a:cubicBezTo>
                <a:cubicBezTo>
                  <a:pt x="15118" y="5791"/>
                  <a:pt x="48191" y="-5586"/>
                  <a:pt x="64331" y="34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097A83E-0401-4C18-8E49-5DBB927B68AB}"/>
              </a:ext>
            </a:extLst>
          </p:cNvPr>
          <p:cNvSpPr/>
          <p:nvPr/>
        </p:nvSpPr>
        <p:spPr>
          <a:xfrm>
            <a:off x="5303224" y="6364274"/>
            <a:ext cx="313915" cy="108200"/>
          </a:xfrm>
          <a:custGeom>
            <a:avLst/>
            <a:gdLst>
              <a:gd name="connsiteX0" fmla="*/ 614 w 313915"/>
              <a:gd name="connsiteY0" fmla="*/ 14 h 108200"/>
              <a:gd name="connsiteX1" fmla="*/ 146664 w 313915"/>
              <a:gd name="connsiteY1" fmla="*/ 39701 h 108200"/>
              <a:gd name="connsiteX2" fmla="*/ 240326 w 313915"/>
              <a:gd name="connsiteY2" fmla="*/ 57164 h 108200"/>
              <a:gd name="connsiteX3" fmla="*/ 249851 w 313915"/>
              <a:gd name="connsiteY3" fmla="*/ 47639 h 108200"/>
              <a:gd name="connsiteX4" fmla="*/ 291126 w 313915"/>
              <a:gd name="connsiteY4" fmla="*/ 71451 h 108200"/>
              <a:gd name="connsiteX5" fmla="*/ 313351 w 313915"/>
              <a:gd name="connsiteY5" fmla="*/ 107964 h 108200"/>
              <a:gd name="connsiteX6" fmla="*/ 268901 w 313915"/>
              <a:gd name="connsiteY6" fmla="*/ 52401 h 108200"/>
              <a:gd name="connsiteX7" fmla="*/ 206989 w 313915"/>
              <a:gd name="connsiteY7" fmla="*/ 44464 h 108200"/>
              <a:gd name="connsiteX8" fmla="*/ 614 w 313915"/>
              <a:gd name="connsiteY8" fmla="*/ 14 h 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15" h="108200">
                <a:moveTo>
                  <a:pt x="614" y="14"/>
                </a:moveTo>
                <a:cubicBezTo>
                  <a:pt x="-9440" y="-780"/>
                  <a:pt x="106712" y="30176"/>
                  <a:pt x="146664" y="39701"/>
                </a:cubicBezTo>
                <a:cubicBezTo>
                  <a:pt x="186616" y="49226"/>
                  <a:pt x="223128" y="55841"/>
                  <a:pt x="240326" y="57164"/>
                </a:cubicBezTo>
                <a:cubicBezTo>
                  <a:pt x="257524" y="58487"/>
                  <a:pt x="241385" y="45258"/>
                  <a:pt x="249851" y="47639"/>
                </a:cubicBezTo>
                <a:cubicBezTo>
                  <a:pt x="258317" y="50020"/>
                  <a:pt x="280543" y="61397"/>
                  <a:pt x="291126" y="71451"/>
                </a:cubicBezTo>
                <a:cubicBezTo>
                  <a:pt x="301709" y="81505"/>
                  <a:pt x="317055" y="111139"/>
                  <a:pt x="313351" y="107964"/>
                </a:cubicBezTo>
                <a:cubicBezTo>
                  <a:pt x="309647" y="104789"/>
                  <a:pt x="286628" y="62984"/>
                  <a:pt x="268901" y="52401"/>
                </a:cubicBezTo>
                <a:cubicBezTo>
                  <a:pt x="251174" y="41818"/>
                  <a:pt x="249587" y="53195"/>
                  <a:pt x="206989" y="44464"/>
                </a:cubicBezTo>
                <a:cubicBezTo>
                  <a:pt x="164391" y="35733"/>
                  <a:pt x="10668" y="808"/>
                  <a:pt x="614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DF7BB95-1FB0-40F0-8E1C-B614AC73D4DE}"/>
              </a:ext>
            </a:extLst>
          </p:cNvPr>
          <p:cNvSpPr/>
          <p:nvPr/>
        </p:nvSpPr>
        <p:spPr>
          <a:xfrm>
            <a:off x="5305410" y="6303621"/>
            <a:ext cx="325453" cy="171798"/>
          </a:xfrm>
          <a:custGeom>
            <a:avLst/>
            <a:gdLst>
              <a:gd name="connsiteX0" fmla="*/ 15 w 325453"/>
              <a:gd name="connsiteY0" fmla="*/ 38442 h 171798"/>
              <a:gd name="connsiteX1" fmla="*/ 73040 w 325453"/>
              <a:gd name="connsiteY1" fmla="*/ 342 h 171798"/>
              <a:gd name="connsiteX2" fmla="*/ 114315 w 325453"/>
              <a:gd name="connsiteY2" fmla="*/ 20979 h 171798"/>
              <a:gd name="connsiteX3" fmla="*/ 196865 w 325453"/>
              <a:gd name="connsiteY3" fmla="*/ 43204 h 171798"/>
              <a:gd name="connsiteX4" fmla="*/ 239728 w 325453"/>
              <a:gd name="connsiteY4" fmla="*/ 54317 h 171798"/>
              <a:gd name="connsiteX5" fmla="*/ 257190 w 325453"/>
              <a:gd name="connsiteY5" fmla="*/ 54317 h 171798"/>
              <a:gd name="connsiteX6" fmla="*/ 281003 w 325453"/>
              <a:gd name="connsiteY6" fmla="*/ 84479 h 171798"/>
              <a:gd name="connsiteX7" fmla="*/ 309578 w 325453"/>
              <a:gd name="connsiteY7" fmla="*/ 124167 h 171798"/>
              <a:gd name="connsiteX8" fmla="*/ 325453 w 325453"/>
              <a:gd name="connsiteY8" fmla="*/ 171792 h 171798"/>
              <a:gd name="connsiteX9" fmla="*/ 309578 w 325453"/>
              <a:gd name="connsiteY9" fmla="*/ 120992 h 171798"/>
              <a:gd name="connsiteX10" fmla="*/ 268303 w 325453"/>
              <a:gd name="connsiteY10" fmla="*/ 60667 h 171798"/>
              <a:gd name="connsiteX11" fmla="*/ 163528 w 325453"/>
              <a:gd name="connsiteY11" fmla="*/ 30504 h 171798"/>
              <a:gd name="connsiteX12" fmla="*/ 79390 w 325453"/>
              <a:gd name="connsiteY12" fmla="*/ 13042 h 171798"/>
              <a:gd name="connsiteX13" fmla="*/ 15 w 325453"/>
              <a:gd name="connsiteY13" fmla="*/ 38442 h 17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5453" h="171798">
                <a:moveTo>
                  <a:pt x="15" y="38442"/>
                </a:moveTo>
                <a:cubicBezTo>
                  <a:pt x="-1043" y="36325"/>
                  <a:pt x="53990" y="3252"/>
                  <a:pt x="73040" y="342"/>
                </a:cubicBezTo>
                <a:cubicBezTo>
                  <a:pt x="92090" y="-2568"/>
                  <a:pt x="93678" y="13835"/>
                  <a:pt x="114315" y="20979"/>
                </a:cubicBezTo>
                <a:cubicBezTo>
                  <a:pt x="134952" y="28123"/>
                  <a:pt x="196865" y="43204"/>
                  <a:pt x="196865" y="43204"/>
                </a:cubicBezTo>
                <a:cubicBezTo>
                  <a:pt x="217767" y="48760"/>
                  <a:pt x="229674" y="52465"/>
                  <a:pt x="239728" y="54317"/>
                </a:cubicBezTo>
                <a:cubicBezTo>
                  <a:pt x="249782" y="56169"/>
                  <a:pt x="250311" y="49290"/>
                  <a:pt x="257190" y="54317"/>
                </a:cubicBezTo>
                <a:cubicBezTo>
                  <a:pt x="264069" y="59344"/>
                  <a:pt x="272272" y="72837"/>
                  <a:pt x="281003" y="84479"/>
                </a:cubicBezTo>
                <a:cubicBezTo>
                  <a:pt x="289734" y="96121"/>
                  <a:pt x="302170" y="109615"/>
                  <a:pt x="309578" y="124167"/>
                </a:cubicBezTo>
                <a:cubicBezTo>
                  <a:pt x="316986" y="138719"/>
                  <a:pt x="325453" y="172321"/>
                  <a:pt x="325453" y="171792"/>
                </a:cubicBezTo>
                <a:cubicBezTo>
                  <a:pt x="325453" y="171263"/>
                  <a:pt x="319103" y="139513"/>
                  <a:pt x="309578" y="120992"/>
                </a:cubicBezTo>
                <a:cubicBezTo>
                  <a:pt x="300053" y="102471"/>
                  <a:pt x="292645" y="75748"/>
                  <a:pt x="268303" y="60667"/>
                </a:cubicBezTo>
                <a:cubicBezTo>
                  <a:pt x="243961" y="45586"/>
                  <a:pt x="195013" y="38441"/>
                  <a:pt x="163528" y="30504"/>
                </a:cubicBezTo>
                <a:cubicBezTo>
                  <a:pt x="132043" y="22567"/>
                  <a:pt x="103203" y="13306"/>
                  <a:pt x="79390" y="13042"/>
                </a:cubicBezTo>
                <a:cubicBezTo>
                  <a:pt x="55578" y="12777"/>
                  <a:pt x="1073" y="40559"/>
                  <a:pt x="15" y="384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3D9838D-ECF6-41B5-B9BF-D7850EE1D0B9}"/>
              </a:ext>
            </a:extLst>
          </p:cNvPr>
          <p:cNvSpPr/>
          <p:nvPr/>
        </p:nvSpPr>
        <p:spPr>
          <a:xfrm>
            <a:off x="4687876" y="6308711"/>
            <a:ext cx="145400" cy="27817"/>
          </a:xfrm>
          <a:custGeom>
            <a:avLst/>
            <a:gdLst>
              <a:gd name="connsiteX0" fmla="*/ 12 w 145400"/>
              <a:gd name="connsiteY0" fmla="*/ 27002 h 27817"/>
              <a:gd name="connsiteX1" fmla="*/ 87324 w 145400"/>
              <a:gd name="connsiteY1" fmla="*/ 20652 h 27817"/>
              <a:gd name="connsiteX2" fmla="*/ 144474 w 145400"/>
              <a:gd name="connsiteY2" fmla="*/ 19064 h 27817"/>
              <a:gd name="connsiteX3" fmla="*/ 120662 w 145400"/>
              <a:gd name="connsiteY3" fmla="*/ 6364 h 27817"/>
              <a:gd name="connsiteX4" fmla="*/ 93674 w 145400"/>
              <a:gd name="connsiteY4" fmla="*/ 14 h 27817"/>
              <a:gd name="connsiteX5" fmla="*/ 12 w 145400"/>
              <a:gd name="connsiteY5" fmla="*/ 27002 h 2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00" h="27817">
                <a:moveTo>
                  <a:pt x="12" y="27002"/>
                </a:moveTo>
                <a:cubicBezTo>
                  <a:pt x="-1046" y="30441"/>
                  <a:pt x="63247" y="21975"/>
                  <a:pt x="87324" y="20652"/>
                </a:cubicBezTo>
                <a:cubicBezTo>
                  <a:pt x="111401" y="19329"/>
                  <a:pt x="138918" y="21445"/>
                  <a:pt x="144474" y="19064"/>
                </a:cubicBezTo>
                <a:cubicBezTo>
                  <a:pt x="150030" y="16683"/>
                  <a:pt x="129129" y="9539"/>
                  <a:pt x="120662" y="6364"/>
                </a:cubicBezTo>
                <a:cubicBezTo>
                  <a:pt x="112195" y="3189"/>
                  <a:pt x="111666" y="-251"/>
                  <a:pt x="93674" y="14"/>
                </a:cubicBezTo>
                <a:cubicBezTo>
                  <a:pt x="75682" y="279"/>
                  <a:pt x="1070" y="23563"/>
                  <a:pt x="12" y="270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216709A-ADF5-4C56-AAA3-A7F76C1258F8}"/>
              </a:ext>
            </a:extLst>
          </p:cNvPr>
          <p:cNvSpPr/>
          <p:nvPr/>
        </p:nvSpPr>
        <p:spPr>
          <a:xfrm>
            <a:off x="4810096" y="6313476"/>
            <a:ext cx="168701" cy="156441"/>
          </a:xfrm>
          <a:custGeom>
            <a:avLst/>
            <a:gdLst>
              <a:gd name="connsiteX0" fmla="*/ 29 w 168701"/>
              <a:gd name="connsiteY0" fmla="*/ 12 h 156441"/>
              <a:gd name="connsiteX1" fmla="*/ 84167 w 168701"/>
              <a:gd name="connsiteY1" fmla="*/ 50812 h 156441"/>
              <a:gd name="connsiteX2" fmla="*/ 103217 w 168701"/>
              <a:gd name="connsiteY2" fmla="*/ 85737 h 156441"/>
              <a:gd name="connsiteX3" fmla="*/ 115917 w 168701"/>
              <a:gd name="connsiteY3" fmla="*/ 111137 h 156441"/>
              <a:gd name="connsiteX4" fmla="*/ 152429 w 168701"/>
              <a:gd name="connsiteY4" fmla="*/ 133362 h 156441"/>
              <a:gd name="connsiteX5" fmla="*/ 166717 w 168701"/>
              <a:gd name="connsiteY5" fmla="*/ 138124 h 156441"/>
              <a:gd name="connsiteX6" fmla="*/ 165129 w 168701"/>
              <a:gd name="connsiteY6" fmla="*/ 141299 h 156441"/>
              <a:gd name="connsiteX7" fmla="*/ 134967 w 168701"/>
              <a:gd name="connsiteY7" fmla="*/ 146062 h 156441"/>
              <a:gd name="connsiteX8" fmla="*/ 76229 w 168701"/>
              <a:gd name="connsiteY8" fmla="*/ 153999 h 156441"/>
              <a:gd name="connsiteX9" fmla="*/ 103217 w 168701"/>
              <a:gd name="connsiteY9" fmla="*/ 153999 h 156441"/>
              <a:gd name="connsiteX10" fmla="*/ 92104 w 168701"/>
              <a:gd name="connsiteY10" fmla="*/ 125424 h 156441"/>
              <a:gd name="connsiteX11" fmla="*/ 101629 w 168701"/>
              <a:gd name="connsiteY11" fmla="*/ 103199 h 156441"/>
              <a:gd name="connsiteX12" fmla="*/ 92104 w 168701"/>
              <a:gd name="connsiteY12" fmla="*/ 84149 h 156441"/>
              <a:gd name="connsiteX13" fmla="*/ 74642 w 168701"/>
              <a:gd name="connsiteY13" fmla="*/ 55574 h 156441"/>
              <a:gd name="connsiteX14" fmla="*/ 29 w 168701"/>
              <a:gd name="connsiteY14" fmla="*/ 12 h 1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701" h="156441">
                <a:moveTo>
                  <a:pt x="29" y="12"/>
                </a:moveTo>
                <a:cubicBezTo>
                  <a:pt x="1617" y="-782"/>
                  <a:pt x="66969" y="36525"/>
                  <a:pt x="84167" y="50812"/>
                </a:cubicBezTo>
                <a:cubicBezTo>
                  <a:pt x="101365" y="65099"/>
                  <a:pt x="97925" y="75683"/>
                  <a:pt x="103217" y="85737"/>
                </a:cubicBezTo>
                <a:cubicBezTo>
                  <a:pt x="108509" y="95791"/>
                  <a:pt x="107715" y="103200"/>
                  <a:pt x="115917" y="111137"/>
                </a:cubicBezTo>
                <a:cubicBezTo>
                  <a:pt x="124119" y="119074"/>
                  <a:pt x="143962" y="128864"/>
                  <a:pt x="152429" y="133362"/>
                </a:cubicBezTo>
                <a:cubicBezTo>
                  <a:pt x="160896" y="137860"/>
                  <a:pt x="166717" y="138124"/>
                  <a:pt x="166717" y="138124"/>
                </a:cubicBezTo>
                <a:cubicBezTo>
                  <a:pt x="168834" y="139447"/>
                  <a:pt x="170421" y="139976"/>
                  <a:pt x="165129" y="141299"/>
                </a:cubicBezTo>
                <a:cubicBezTo>
                  <a:pt x="159837" y="142622"/>
                  <a:pt x="134967" y="146062"/>
                  <a:pt x="134967" y="146062"/>
                </a:cubicBezTo>
                <a:cubicBezTo>
                  <a:pt x="120150" y="148179"/>
                  <a:pt x="81521" y="152676"/>
                  <a:pt x="76229" y="153999"/>
                </a:cubicBezTo>
                <a:cubicBezTo>
                  <a:pt x="70937" y="155322"/>
                  <a:pt x="100571" y="158761"/>
                  <a:pt x="103217" y="153999"/>
                </a:cubicBezTo>
                <a:cubicBezTo>
                  <a:pt x="105863" y="149237"/>
                  <a:pt x="92369" y="133891"/>
                  <a:pt x="92104" y="125424"/>
                </a:cubicBezTo>
                <a:cubicBezTo>
                  <a:pt x="91839" y="116957"/>
                  <a:pt x="101629" y="110078"/>
                  <a:pt x="101629" y="103199"/>
                </a:cubicBezTo>
                <a:cubicBezTo>
                  <a:pt x="101629" y="96320"/>
                  <a:pt x="96602" y="92086"/>
                  <a:pt x="92104" y="84149"/>
                </a:cubicBezTo>
                <a:cubicBezTo>
                  <a:pt x="87606" y="76212"/>
                  <a:pt x="87077" y="66951"/>
                  <a:pt x="74642" y="55574"/>
                </a:cubicBezTo>
                <a:cubicBezTo>
                  <a:pt x="62207" y="44197"/>
                  <a:pt x="-1559" y="806"/>
                  <a:pt x="29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30BC8C6-5076-4615-AEAF-686DE98EC1F0}"/>
              </a:ext>
            </a:extLst>
          </p:cNvPr>
          <p:cNvSpPr/>
          <p:nvPr/>
        </p:nvSpPr>
        <p:spPr>
          <a:xfrm>
            <a:off x="4724332" y="6475141"/>
            <a:ext cx="166758" cy="24744"/>
          </a:xfrm>
          <a:custGeom>
            <a:avLst/>
            <a:gdLst>
              <a:gd name="connsiteX0" fmla="*/ 68 w 166758"/>
              <a:gd name="connsiteY0" fmla="*/ 272 h 24744"/>
              <a:gd name="connsiteX1" fmla="*/ 66743 w 166758"/>
              <a:gd name="connsiteY1" fmla="*/ 11384 h 24744"/>
              <a:gd name="connsiteX2" fmla="*/ 128656 w 166758"/>
              <a:gd name="connsiteY2" fmla="*/ 14559 h 24744"/>
              <a:gd name="connsiteX3" fmla="*/ 166756 w 166758"/>
              <a:gd name="connsiteY3" fmla="*/ 19322 h 24744"/>
              <a:gd name="connsiteX4" fmla="*/ 130243 w 166758"/>
              <a:gd name="connsiteY4" fmla="*/ 20909 h 24744"/>
              <a:gd name="connsiteX5" fmla="*/ 79443 w 166758"/>
              <a:gd name="connsiteY5" fmla="*/ 24084 h 24744"/>
              <a:gd name="connsiteX6" fmla="*/ 68 w 166758"/>
              <a:gd name="connsiteY6" fmla="*/ 272 h 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58" h="24744">
                <a:moveTo>
                  <a:pt x="68" y="272"/>
                </a:moveTo>
                <a:cubicBezTo>
                  <a:pt x="-2049" y="-1845"/>
                  <a:pt x="45312" y="9003"/>
                  <a:pt x="66743" y="11384"/>
                </a:cubicBezTo>
                <a:cubicBezTo>
                  <a:pt x="88174" y="13765"/>
                  <a:pt x="111987" y="13236"/>
                  <a:pt x="128656" y="14559"/>
                </a:cubicBezTo>
                <a:cubicBezTo>
                  <a:pt x="145325" y="15882"/>
                  <a:pt x="166492" y="18264"/>
                  <a:pt x="166756" y="19322"/>
                </a:cubicBezTo>
                <a:cubicBezTo>
                  <a:pt x="167021" y="20380"/>
                  <a:pt x="144795" y="20115"/>
                  <a:pt x="130243" y="20909"/>
                </a:cubicBezTo>
                <a:cubicBezTo>
                  <a:pt x="115691" y="21703"/>
                  <a:pt x="99551" y="26465"/>
                  <a:pt x="79443" y="24084"/>
                </a:cubicBezTo>
                <a:cubicBezTo>
                  <a:pt x="59335" y="21703"/>
                  <a:pt x="2185" y="2389"/>
                  <a:pt x="68" y="2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C1B0D94-6F98-4C07-89A9-4F53B2BC769D}"/>
              </a:ext>
            </a:extLst>
          </p:cNvPr>
          <p:cNvSpPr/>
          <p:nvPr/>
        </p:nvSpPr>
        <p:spPr>
          <a:xfrm>
            <a:off x="4764912" y="6467452"/>
            <a:ext cx="184572" cy="75020"/>
          </a:xfrm>
          <a:custGeom>
            <a:avLst/>
            <a:gdLst>
              <a:gd name="connsiteX0" fmla="*/ 183326 w 184572"/>
              <a:gd name="connsiteY0" fmla="*/ 23 h 75020"/>
              <a:gd name="connsiteX1" fmla="*/ 145226 w 184572"/>
              <a:gd name="connsiteY1" fmla="*/ 42886 h 75020"/>
              <a:gd name="connsiteX2" fmla="*/ 99188 w 184572"/>
              <a:gd name="connsiteY2" fmla="*/ 57173 h 75020"/>
              <a:gd name="connsiteX3" fmla="*/ 43626 w 184572"/>
              <a:gd name="connsiteY3" fmla="*/ 68286 h 75020"/>
              <a:gd name="connsiteX4" fmla="*/ 2351 w 184572"/>
              <a:gd name="connsiteY4" fmla="*/ 74636 h 75020"/>
              <a:gd name="connsiteX5" fmla="*/ 8701 w 184572"/>
              <a:gd name="connsiteY5" fmla="*/ 57173 h 75020"/>
              <a:gd name="connsiteX6" fmla="*/ 38863 w 184572"/>
              <a:gd name="connsiteY6" fmla="*/ 50823 h 75020"/>
              <a:gd name="connsiteX7" fmla="*/ 97601 w 184572"/>
              <a:gd name="connsiteY7" fmla="*/ 49236 h 75020"/>
              <a:gd name="connsiteX8" fmla="*/ 183326 w 184572"/>
              <a:gd name="connsiteY8" fmla="*/ 23 h 7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72" h="75020">
                <a:moveTo>
                  <a:pt x="183326" y="23"/>
                </a:moveTo>
                <a:cubicBezTo>
                  <a:pt x="191263" y="-1035"/>
                  <a:pt x="159249" y="33361"/>
                  <a:pt x="145226" y="42886"/>
                </a:cubicBezTo>
                <a:cubicBezTo>
                  <a:pt x="131203" y="52411"/>
                  <a:pt x="116121" y="52940"/>
                  <a:pt x="99188" y="57173"/>
                </a:cubicBezTo>
                <a:cubicBezTo>
                  <a:pt x="82255" y="61406"/>
                  <a:pt x="43626" y="68286"/>
                  <a:pt x="43626" y="68286"/>
                </a:cubicBezTo>
                <a:cubicBezTo>
                  <a:pt x="27487" y="71196"/>
                  <a:pt x="8172" y="76488"/>
                  <a:pt x="2351" y="74636"/>
                </a:cubicBezTo>
                <a:cubicBezTo>
                  <a:pt x="-3470" y="72784"/>
                  <a:pt x="2616" y="61142"/>
                  <a:pt x="8701" y="57173"/>
                </a:cubicBezTo>
                <a:cubicBezTo>
                  <a:pt x="14786" y="53204"/>
                  <a:pt x="24046" y="52146"/>
                  <a:pt x="38863" y="50823"/>
                </a:cubicBezTo>
                <a:cubicBezTo>
                  <a:pt x="53680" y="49500"/>
                  <a:pt x="77493" y="50559"/>
                  <a:pt x="97601" y="49236"/>
                </a:cubicBezTo>
                <a:cubicBezTo>
                  <a:pt x="117709" y="47913"/>
                  <a:pt x="175389" y="1081"/>
                  <a:pt x="183326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E25F7CD-F065-431B-908C-E2C4FC08B3C0}"/>
              </a:ext>
            </a:extLst>
          </p:cNvPr>
          <p:cNvSpPr/>
          <p:nvPr/>
        </p:nvSpPr>
        <p:spPr>
          <a:xfrm>
            <a:off x="4805252" y="6111656"/>
            <a:ext cx="206848" cy="143100"/>
          </a:xfrm>
          <a:custGeom>
            <a:avLst/>
            <a:gdLst>
              <a:gd name="connsiteX0" fmla="*/ 111 w 206848"/>
              <a:gd name="connsiteY0" fmla="*/ 219 h 143100"/>
              <a:gd name="connsiteX1" fmla="*/ 85836 w 206848"/>
              <a:gd name="connsiteY1" fmla="*/ 90707 h 143100"/>
              <a:gd name="connsiteX2" fmla="*/ 131873 w 206848"/>
              <a:gd name="connsiteY2" fmla="*/ 127219 h 143100"/>
              <a:gd name="connsiteX3" fmla="*/ 204898 w 206848"/>
              <a:gd name="connsiteY3" fmla="*/ 143094 h 143100"/>
              <a:gd name="connsiteX4" fmla="*/ 187436 w 206848"/>
              <a:gd name="connsiteY4" fmla="*/ 125632 h 143100"/>
              <a:gd name="connsiteX5" fmla="*/ 166798 w 206848"/>
              <a:gd name="connsiteY5" fmla="*/ 104994 h 143100"/>
              <a:gd name="connsiteX6" fmla="*/ 150923 w 206848"/>
              <a:gd name="connsiteY6" fmla="*/ 104994 h 143100"/>
              <a:gd name="connsiteX7" fmla="*/ 114411 w 206848"/>
              <a:gd name="connsiteY7" fmla="*/ 89119 h 143100"/>
              <a:gd name="connsiteX8" fmla="*/ 68373 w 206848"/>
              <a:gd name="connsiteY8" fmla="*/ 65307 h 143100"/>
              <a:gd name="connsiteX9" fmla="*/ 111 w 206848"/>
              <a:gd name="connsiteY9" fmla="*/ 219 h 1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848" h="143100">
                <a:moveTo>
                  <a:pt x="111" y="219"/>
                </a:moveTo>
                <a:cubicBezTo>
                  <a:pt x="3021" y="4452"/>
                  <a:pt x="63876" y="69540"/>
                  <a:pt x="85836" y="90707"/>
                </a:cubicBezTo>
                <a:cubicBezTo>
                  <a:pt x="107796" y="111874"/>
                  <a:pt x="112029" y="118488"/>
                  <a:pt x="131873" y="127219"/>
                </a:cubicBezTo>
                <a:cubicBezTo>
                  <a:pt x="151717" y="135950"/>
                  <a:pt x="195638" y="143358"/>
                  <a:pt x="204898" y="143094"/>
                </a:cubicBezTo>
                <a:cubicBezTo>
                  <a:pt x="214158" y="142830"/>
                  <a:pt x="187436" y="125632"/>
                  <a:pt x="187436" y="125632"/>
                </a:cubicBezTo>
                <a:cubicBezTo>
                  <a:pt x="181086" y="119282"/>
                  <a:pt x="172883" y="108434"/>
                  <a:pt x="166798" y="104994"/>
                </a:cubicBezTo>
                <a:cubicBezTo>
                  <a:pt x="160713" y="101554"/>
                  <a:pt x="159654" y="107640"/>
                  <a:pt x="150923" y="104994"/>
                </a:cubicBezTo>
                <a:cubicBezTo>
                  <a:pt x="142192" y="102348"/>
                  <a:pt x="128169" y="95733"/>
                  <a:pt x="114411" y="89119"/>
                </a:cubicBezTo>
                <a:cubicBezTo>
                  <a:pt x="100653" y="82505"/>
                  <a:pt x="84777" y="76419"/>
                  <a:pt x="68373" y="65307"/>
                </a:cubicBezTo>
                <a:cubicBezTo>
                  <a:pt x="51969" y="54195"/>
                  <a:pt x="-2799" y="-4014"/>
                  <a:pt x="111" y="2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A131B81-1EBA-4BBE-902A-6B990CA2CFEF}"/>
              </a:ext>
            </a:extLst>
          </p:cNvPr>
          <p:cNvSpPr/>
          <p:nvPr/>
        </p:nvSpPr>
        <p:spPr>
          <a:xfrm>
            <a:off x="4772851" y="6132479"/>
            <a:ext cx="224939" cy="136660"/>
          </a:xfrm>
          <a:custGeom>
            <a:avLst/>
            <a:gdLst>
              <a:gd name="connsiteX0" fmla="*/ 5524 w 224939"/>
              <a:gd name="connsiteY0" fmla="*/ 34 h 136660"/>
              <a:gd name="connsiteX1" fmla="*/ 27749 w 224939"/>
              <a:gd name="connsiteY1" fmla="*/ 47659 h 136660"/>
              <a:gd name="connsiteX2" fmla="*/ 40449 w 224939"/>
              <a:gd name="connsiteY2" fmla="*/ 68296 h 136660"/>
              <a:gd name="connsiteX3" fmla="*/ 91249 w 224939"/>
              <a:gd name="connsiteY3" fmla="*/ 95284 h 136660"/>
              <a:gd name="connsiteX4" fmla="*/ 121412 w 224939"/>
              <a:gd name="connsiteY4" fmla="*/ 130209 h 136660"/>
              <a:gd name="connsiteX5" fmla="*/ 170624 w 224939"/>
              <a:gd name="connsiteY5" fmla="*/ 136559 h 136660"/>
              <a:gd name="connsiteX6" fmla="*/ 224599 w 224939"/>
              <a:gd name="connsiteY6" fmla="*/ 128621 h 136660"/>
              <a:gd name="connsiteX7" fmla="*/ 143637 w 224939"/>
              <a:gd name="connsiteY7" fmla="*/ 128621 h 136660"/>
              <a:gd name="connsiteX8" fmla="*/ 57912 w 224939"/>
              <a:gd name="connsiteY8" fmla="*/ 95284 h 136660"/>
              <a:gd name="connsiteX9" fmla="*/ 5524 w 224939"/>
              <a:gd name="connsiteY9" fmla="*/ 55596 h 136660"/>
              <a:gd name="connsiteX10" fmla="*/ 5524 w 224939"/>
              <a:gd name="connsiteY10" fmla="*/ 34 h 13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939" h="136660">
                <a:moveTo>
                  <a:pt x="5524" y="34"/>
                </a:moveTo>
                <a:cubicBezTo>
                  <a:pt x="9228" y="-1289"/>
                  <a:pt x="21928" y="36282"/>
                  <a:pt x="27749" y="47659"/>
                </a:cubicBezTo>
                <a:cubicBezTo>
                  <a:pt x="33570" y="59036"/>
                  <a:pt x="29866" y="60359"/>
                  <a:pt x="40449" y="68296"/>
                </a:cubicBezTo>
                <a:cubicBezTo>
                  <a:pt x="51032" y="76233"/>
                  <a:pt x="77755" y="84965"/>
                  <a:pt x="91249" y="95284"/>
                </a:cubicBezTo>
                <a:cubicBezTo>
                  <a:pt x="104743" y="105603"/>
                  <a:pt x="108183" y="123330"/>
                  <a:pt x="121412" y="130209"/>
                </a:cubicBezTo>
                <a:cubicBezTo>
                  <a:pt x="134641" y="137088"/>
                  <a:pt x="153426" y="136824"/>
                  <a:pt x="170624" y="136559"/>
                </a:cubicBezTo>
                <a:cubicBezTo>
                  <a:pt x="187822" y="136294"/>
                  <a:pt x="229097" y="129944"/>
                  <a:pt x="224599" y="128621"/>
                </a:cubicBezTo>
                <a:cubicBezTo>
                  <a:pt x="220101" y="127298"/>
                  <a:pt x="171418" y="134177"/>
                  <a:pt x="143637" y="128621"/>
                </a:cubicBezTo>
                <a:cubicBezTo>
                  <a:pt x="115856" y="123065"/>
                  <a:pt x="80931" y="107455"/>
                  <a:pt x="57912" y="95284"/>
                </a:cubicBezTo>
                <a:cubicBezTo>
                  <a:pt x="34893" y="83113"/>
                  <a:pt x="15843" y="66444"/>
                  <a:pt x="5524" y="55596"/>
                </a:cubicBezTo>
                <a:cubicBezTo>
                  <a:pt x="-4795" y="44748"/>
                  <a:pt x="1820" y="1357"/>
                  <a:pt x="5524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13A90C3-F3DA-4DF4-AB5C-460854B591E8}"/>
              </a:ext>
            </a:extLst>
          </p:cNvPr>
          <p:cNvSpPr/>
          <p:nvPr/>
        </p:nvSpPr>
        <p:spPr>
          <a:xfrm>
            <a:off x="4708511" y="6340158"/>
            <a:ext cx="163618" cy="40048"/>
          </a:xfrm>
          <a:custGeom>
            <a:avLst/>
            <a:gdLst>
              <a:gd name="connsiteX0" fmla="*/ 14 w 163618"/>
              <a:gd name="connsiteY0" fmla="*/ 40005 h 40048"/>
              <a:gd name="connsiteX1" fmla="*/ 79389 w 163618"/>
              <a:gd name="connsiteY1" fmla="*/ 8255 h 40048"/>
              <a:gd name="connsiteX2" fmla="*/ 131777 w 163618"/>
              <a:gd name="connsiteY2" fmla="*/ 17780 h 40048"/>
              <a:gd name="connsiteX3" fmla="*/ 163527 w 163618"/>
              <a:gd name="connsiteY3" fmla="*/ 25717 h 40048"/>
              <a:gd name="connsiteX4" fmla="*/ 122252 w 163618"/>
              <a:gd name="connsiteY4" fmla="*/ 5080 h 40048"/>
              <a:gd name="connsiteX5" fmla="*/ 73039 w 163618"/>
              <a:gd name="connsiteY5" fmla="*/ 317 h 40048"/>
              <a:gd name="connsiteX6" fmla="*/ 14 w 163618"/>
              <a:gd name="connsiteY6" fmla="*/ 40005 h 4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18" h="40048">
                <a:moveTo>
                  <a:pt x="14" y="40005"/>
                </a:moveTo>
                <a:cubicBezTo>
                  <a:pt x="1072" y="41328"/>
                  <a:pt x="57429" y="11959"/>
                  <a:pt x="79389" y="8255"/>
                </a:cubicBezTo>
                <a:cubicBezTo>
                  <a:pt x="101350" y="4551"/>
                  <a:pt x="117754" y="14870"/>
                  <a:pt x="131777" y="17780"/>
                </a:cubicBezTo>
                <a:cubicBezTo>
                  <a:pt x="145800" y="20690"/>
                  <a:pt x="165115" y="27834"/>
                  <a:pt x="163527" y="25717"/>
                </a:cubicBezTo>
                <a:cubicBezTo>
                  <a:pt x="161939" y="23600"/>
                  <a:pt x="137333" y="9313"/>
                  <a:pt x="122252" y="5080"/>
                </a:cubicBezTo>
                <a:cubicBezTo>
                  <a:pt x="107171" y="847"/>
                  <a:pt x="91560" y="-741"/>
                  <a:pt x="73039" y="317"/>
                </a:cubicBezTo>
                <a:cubicBezTo>
                  <a:pt x="54518" y="1375"/>
                  <a:pt x="-1044" y="38682"/>
                  <a:pt x="14" y="400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5FDDF6A-771C-4B6A-BD93-43DB8035394D}"/>
              </a:ext>
            </a:extLst>
          </p:cNvPr>
          <p:cNvSpPr/>
          <p:nvPr/>
        </p:nvSpPr>
        <p:spPr>
          <a:xfrm>
            <a:off x="4714112" y="6366977"/>
            <a:ext cx="165843" cy="89473"/>
          </a:xfrm>
          <a:custGeom>
            <a:avLst/>
            <a:gdLst>
              <a:gd name="connsiteX0" fmla="*/ 763 w 165843"/>
              <a:gd name="connsiteY0" fmla="*/ 11598 h 89473"/>
              <a:gd name="connsiteX1" fmla="*/ 43626 w 165843"/>
              <a:gd name="connsiteY1" fmla="*/ 59223 h 89473"/>
              <a:gd name="connsiteX2" fmla="*/ 86488 w 165843"/>
              <a:gd name="connsiteY2" fmla="*/ 83036 h 89473"/>
              <a:gd name="connsiteX3" fmla="*/ 130938 w 165843"/>
              <a:gd name="connsiteY3" fmla="*/ 89386 h 89473"/>
              <a:gd name="connsiteX4" fmla="*/ 164276 w 165843"/>
              <a:gd name="connsiteY4" fmla="*/ 79861 h 89473"/>
              <a:gd name="connsiteX5" fmla="*/ 159513 w 165843"/>
              <a:gd name="connsiteY5" fmla="*/ 62398 h 89473"/>
              <a:gd name="connsiteX6" fmla="*/ 151576 w 165843"/>
              <a:gd name="connsiteY6" fmla="*/ 46523 h 89473"/>
              <a:gd name="connsiteX7" fmla="*/ 153163 w 165843"/>
              <a:gd name="connsiteY7" fmla="*/ 35411 h 89473"/>
              <a:gd name="connsiteX8" fmla="*/ 148401 w 165843"/>
              <a:gd name="connsiteY8" fmla="*/ 25886 h 89473"/>
              <a:gd name="connsiteX9" fmla="*/ 154751 w 165843"/>
              <a:gd name="connsiteY9" fmla="*/ 14773 h 89473"/>
              <a:gd name="connsiteX10" fmla="*/ 154751 w 165843"/>
              <a:gd name="connsiteY10" fmla="*/ 486 h 89473"/>
              <a:gd name="connsiteX11" fmla="*/ 157926 w 165843"/>
              <a:gd name="connsiteY11" fmla="*/ 33823 h 89473"/>
              <a:gd name="connsiteX12" fmla="*/ 164276 w 165843"/>
              <a:gd name="connsiteY12" fmla="*/ 67161 h 89473"/>
              <a:gd name="connsiteX13" fmla="*/ 132526 w 165843"/>
              <a:gd name="connsiteY13" fmla="*/ 76686 h 89473"/>
              <a:gd name="connsiteX14" fmla="*/ 81726 w 165843"/>
              <a:gd name="connsiteY14" fmla="*/ 68748 h 89473"/>
              <a:gd name="connsiteX15" fmla="*/ 763 w 165843"/>
              <a:gd name="connsiteY15" fmla="*/ 11598 h 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843" h="89473">
                <a:moveTo>
                  <a:pt x="763" y="11598"/>
                </a:moveTo>
                <a:cubicBezTo>
                  <a:pt x="-5587" y="10010"/>
                  <a:pt x="29339" y="47317"/>
                  <a:pt x="43626" y="59223"/>
                </a:cubicBezTo>
                <a:cubicBezTo>
                  <a:pt x="57913" y="71129"/>
                  <a:pt x="71936" y="78009"/>
                  <a:pt x="86488" y="83036"/>
                </a:cubicBezTo>
                <a:cubicBezTo>
                  <a:pt x="101040" y="88063"/>
                  <a:pt x="117973" y="89915"/>
                  <a:pt x="130938" y="89386"/>
                </a:cubicBezTo>
                <a:cubicBezTo>
                  <a:pt x="143903" y="88857"/>
                  <a:pt x="159513" y="84359"/>
                  <a:pt x="164276" y="79861"/>
                </a:cubicBezTo>
                <a:cubicBezTo>
                  <a:pt x="169039" y="75363"/>
                  <a:pt x="161630" y="67954"/>
                  <a:pt x="159513" y="62398"/>
                </a:cubicBezTo>
                <a:cubicBezTo>
                  <a:pt x="157396" y="56842"/>
                  <a:pt x="152634" y="51021"/>
                  <a:pt x="151576" y="46523"/>
                </a:cubicBezTo>
                <a:cubicBezTo>
                  <a:pt x="150518" y="42025"/>
                  <a:pt x="153692" y="38850"/>
                  <a:pt x="153163" y="35411"/>
                </a:cubicBezTo>
                <a:cubicBezTo>
                  <a:pt x="152634" y="31972"/>
                  <a:pt x="148136" y="29326"/>
                  <a:pt x="148401" y="25886"/>
                </a:cubicBezTo>
                <a:cubicBezTo>
                  <a:pt x="148666" y="22446"/>
                  <a:pt x="153693" y="19006"/>
                  <a:pt x="154751" y="14773"/>
                </a:cubicBezTo>
                <a:cubicBezTo>
                  <a:pt x="155809" y="10540"/>
                  <a:pt x="154222" y="-2689"/>
                  <a:pt x="154751" y="486"/>
                </a:cubicBezTo>
                <a:cubicBezTo>
                  <a:pt x="155280" y="3661"/>
                  <a:pt x="156339" y="22711"/>
                  <a:pt x="157926" y="33823"/>
                </a:cubicBezTo>
                <a:cubicBezTo>
                  <a:pt x="159513" y="44935"/>
                  <a:pt x="168509" y="60017"/>
                  <a:pt x="164276" y="67161"/>
                </a:cubicBezTo>
                <a:cubicBezTo>
                  <a:pt x="160043" y="74305"/>
                  <a:pt x="146284" y="76422"/>
                  <a:pt x="132526" y="76686"/>
                </a:cubicBezTo>
                <a:cubicBezTo>
                  <a:pt x="118768" y="76950"/>
                  <a:pt x="102363" y="75363"/>
                  <a:pt x="81726" y="68748"/>
                </a:cubicBezTo>
                <a:cubicBezTo>
                  <a:pt x="61089" y="62133"/>
                  <a:pt x="7113" y="13186"/>
                  <a:pt x="763" y="115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76EC4EE6-EA01-43D9-8EDB-71D6A48459F2}"/>
              </a:ext>
            </a:extLst>
          </p:cNvPr>
          <p:cNvSpPr/>
          <p:nvPr/>
        </p:nvSpPr>
        <p:spPr>
          <a:xfrm>
            <a:off x="4722721" y="6348315"/>
            <a:ext cx="125569" cy="85700"/>
          </a:xfrm>
          <a:custGeom>
            <a:avLst/>
            <a:gdLst>
              <a:gd name="connsiteX0" fmla="*/ 114392 w 125569"/>
              <a:gd name="connsiteY0" fmla="*/ 12798 h 85700"/>
              <a:gd name="connsiteX1" fmla="*/ 125504 w 125569"/>
              <a:gd name="connsiteY1" fmla="*/ 79473 h 85700"/>
              <a:gd name="connsiteX2" fmla="*/ 112804 w 125569"/>
              <a:gd name="connsiteY2" fmla="*/ 82648 h 85700"/>
              <a:gd name="connsiteX3" fmla="*/ 81054 w 125569"/>
              <a:gd name="connsiteY3" fmla="*/ 77885 h 85700"/>
              <a:gd name="connsiteX4" fmla="*/ 42954 w 125569"/>
              <a:gd name="connsiteY4" fmla="*/ 57248 h 85700"/>
              <a:gd name="connsiteX5" fmla="*/ 14379 w 125569"/>
              <a:gd name="connsiteY5" fmla="*/ 49310 h 85700"/>
              <a:gd name="connsiteX6" fmla="*/ 92 w 125569"/>
              <a:gd name="connsiteY6" fmla="*/ 33435 h 85700"/>
              <a:gd name="connsiteX7" fmla="*/ 20729 w 125569"/>
              <a:gd name="connsiteY7" fmla="*/ 23910 h 85700"/>
              <a:gd name="connsiteX8" fmla="*/ 57242 w 125569"/>
              <a:gd name="connsiteY8" fmla="*/ 1685 h 85700"/>
              <a:gd name="connsiteX9" fmla="*/ 114392 w 125569"/>
              <a:gd name="connsiteY9" fmla="*/ 12798 h 8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569" h="85700">
                <a:moveTo>
                  <a:pt x="114392" y="12798"/>
                </a:moveTo>
                <a:cubicBezTo>
                  <a:pt x="125769" y="25763"/>
                  <a:pt x="125769" y="67831"/>
                  <a:pt x="125504" y="79473"/>
                </a:cubicBezTo>
                <a:cubicBezTo>
                  <a:pt x="125239" y="91115"/>
                  <a:pt x="120212" y="82913"/>
                  <a:pt x="112804" y="82648"/>
                </a:cubicBezTo>
                <a:cubicBezTo>
                  <a:pt x="105396" y="82383"/>
                  <a:pt x="92696" y="82118"/>
                  <a:pt x="81054" y="77885"/>
                </a:cubicBezTo>
                <a:cubicBezTo>
                  <a:pt x="69412" y="73652"/>
                  <a:pt x="54066" y="62010"/>
                  <a:pt x="42954" y="57248"/>
                </a:cubicBezTo>
                <a:cubicBezTo>
                  <a:pt x="31842" y="52486"/>
                  <a:pt x="21522" y="53279"/>
                  <a:pt x="14379" y="49310"/>
                </a:cubicBezTo>
                <a:cubicBezTo>
                  <a:pt x="7236" y="45341"/>
                  <a:pt x="-966" y="37668"/>
                  <a:pt x="92" y="33435"/>
                </a:cubicBezTo>
                <a:cubicBezTo>
                  <a:pt x="1150" y="29202"/>
                  <a:pt x="11204" y="29202"/>
                  <a:pt x="20729" y="23910"/>
                </a:cubicBezTo>
                <a:cubicBezTo>
                  <a:pt x="30254" y="18618"/>
                  <a:pt x="46130" y="5389"/>
                  <a:pt x="57242" y="1685"/>
                </a:cubicBezTo>
                <a:cubicBezTo>
                  <a:pt x="68354" y="-2019"/>
                  <a:pt x="103015" y="-167"/>
                  <a:pt x="114392" y="127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3B64AFC-7E45-4B54-948B-9C70F5312A7B}"/>
              </a:ext>
            </a:extLst>
          </p:cNvPr>
          <p:cNvSpPr/>
          <p:nvPr/>
        </p:nvSpPr>
        <p:spPr>
          <a:xfrm>
            <a:off x="4883139" y="6441792"/>
            <a:ext cx="177813" cy="186337"/>
          </a:xfrm>
          <a:custGeom>
            <a:avLst/>
            <a:gdLst>
              <a:gd name="connsiteX0" fmla="*/ 177811 w 177813"/>
              <a:gd name="connsiteY0" fmla="*/ 283 h 186337"/>
              <a:gd name="connsiteX1" fmla="*/ 77799 w 177813"/>
              <a:gd name="connsiteY1" fmla="*/ 65371 h 186337"/>
              <a:gd name="connsiteX2" fmla="*/ 33349 w 177813"/>
              <a:gd name="connsiteY2" fmla="*/ 116171 h 186337"/>
              <a:gd name="connsiteX3" fmla="*/ 11 w 177813"/>
              <a:gd name="connsiteY3" fmla="*/ 186021 h 186337"/>
              <a:gd name="connsiteX4" fmla="*/ 30174 w 177813"/>
              <a:gd name="connsiteY4" fmla="*/ 139983 h 186337"/>
              <a:gd name="connsiteX5" fmla="*/ 74624 w 177813"/>
              <a:gd name="connsiteY5" fmla="*/ 92358 h 186337"/>
              <a:gd name="connsiteX6" fmla="*/ 177811 w 177813"/>
              <a:gd name="connsiteY6" fmla="*/ 283 h 18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13" h="186337">
                <a:moveTo>
                  <a:pt x="177811" y="283"/>
                </a:moveTo>
                <a:cubicBezTo>
                  <a:pt x="178340" y="-4215"/>
                  <a:pt x="101876" y="46056"/>
                  <a:pt x="77799" y="65371"/>
                </a:cubicBezTo>
                <a:cubicBezTo>
                  <a:pt x="53722" y="84686"/>
                  <a:pt x="46314" y="96063"/>
                  <a:pt x="33349" y="116171"/>
                </a:cubicBezTo>
                <a:cubicBezTo>
                  <a:pt x="20384" y="136279"/>
                  <a:pt x="540" y="182052"/>
                  <a:pt x="11" y="186021"/>
                </a:cubicBezTo>
                <a:cubicBezTo>
                  <a:pt x="-518" y="189990"/>
                  <a:pt x="17739" y="155593"/>
                  <a:pt x="30174" y="139983"/>
                </a:cubicBezTo>
                <a:cubicBezTo>
                  <a:pt x="42609" y="124373"/>
                  <a:pt x="45520" y="114318"/>
                  <a:pt x="74624" y="92358"/>
                </a:cubicBezTo>
                <a:cubicBezTo>
                  <a:pt x="103728" y="70398"/>
                  <a:pt x="177282" y="4781"/>
                  <a:pt x="177811" y="2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1550BF0B-93D9-4839-9090-216A744C2FAF}"/>
              </a:ext>
            </a:extLst>
          </p:cNvPr>
          <p:cNvSpPr/>
          <p:nvPr/>
        </p:nvSpPr>
        <p:spPr>
          <a:xfrm>
            <a:off x="4962734" y="6462675"/>
            <a:ext cx="92022" cy="152737"/>
          </a:xfrm>
          <a:custGeom>
            <a:avLst/>
            <a:gdLst>
              <a:gd name="connsiteX0" fmla="*/ 91866 w 92022"/>
              <a:gd name="connsiteY0" fmla="*/ 38 h 152737"/>
              <a:gd name="connsiteX1" fmla="*/ 26779 w 92022"/>
              <a:gd name="connsiteY1" fmla="*/ 109575 h 152737"/>
              <a:gd name="connsiteX2" fmla="*/ 6141 w 92022"/>
              <a:gd name="connsiteY2" fmla="*/ 152438 h 152737"/>
              <a:gd name="connsiteX3" fmla="*/ 6141 w 92022"/>
              <a:gd name="connsiteY3" fmla="*/ 122275 h 152737"/>
              <a:gd name="connsiteX4" fmla="*/ 91866 w 92022"/>
              <a:gd name="connsiteY4" fmla="*/ 38 h 1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2" h="152737">
                <a:moveTo>
                  <a:pt x="91866" y="38"/>
                </a:moveTo>
                <a:cubicBezTo>
                  <a:pt x="95306" y="-2079"/>
                  <a:pt x="41066" y="84175"/>
                  <a:pt x="26779" y="109575"/>
                </a:cubicBezTo>
                <a:cubicBezTo>
                  <a:pt x="12492" y="134975"/>
                  <a:pt x="9581" y="150321"/>
                  <a:pt x="6141" y="152438"/>
                </a:cubicBezTo>
                <a:cubicBezTo>
                  <a:pt x="2701" y="154555"/>
                  <a:pt x="-5765" y="145558"/>
                  <a:pt x="6141" y="122275"/>
                </a:cubicBezTo>
                <a:cubicBezTo>
                  <a:pt x="18047" y="98992"/>
                  <a:pt x="88426" y="2155"/>
                  <a:pt x="91866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6F3445B1-D6F6-4966-8D70-54FF09ACD64F}"/>
              </a:ext>
            </a:extLst>
          </p:cNvPr>
          <p:cNvSpPr/>
          <p:nvPr/>
        </p:nvSpPr>
        <p:spPr>
          <a:xfrm>
            <a:off x="5131945" y="6743660"/>
            <a:ext cx="71360" cy="158926"/>
          </a:xfrm>
          <a:custGeom>
            <a:avLst/>
            <a:gdLst>
              <a:gd name="connsiteX0" fmla="*/ 443 w 71360"/>
              <a:gd name="connsiteY0" fmla="*/ 40 h 158926"/>
              <a:gd name="connsiteX1" fmla="*/ 40130 w 71360"/>
              <a:gd name="connsiteY1" fmla="*/ 50840 h 158926"/>
              <a:gd name="connsiteX2" fmla="*/ 57593 w 71360"/>
              <a:gd name="connsiteY2" fmla="*/ 123865 h 158926"/>
              <a:gd name="connsiteX3" fmla="*/ 38543 w 71360"/>
              <a:gd name="connsiteY3" fmla="*/ 158790 h 158926"/>
              <a:gd name="connsiteX4" fmla="*/ 63943 w 71360"/>
              <a:gd name="connsiteY4" fmla="*/ 134978 h 158926"/>
              <a:gd name="connsiteX5" fmla="*/ 68705 w 71360"/>
              <a:gd name="connsiteY5" fmla="*/ 109578 h 158926"/>
              <a:gd name="connsiteX6" fmla="*/ 68705 w 71360"/>
              <a:gd name="connsiteY6" fmla="*/ 58778 h 158926"/>
              <a:gd name="connsiteX7" fmla="*/ 443 w 71360"/>
              <a:gd name="connsiteY7" fmla="*/ 40 h 15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60" h="158926">
                <a:moveTo>
                  <a:pt x="443" y="40"/>
                </a:moveTo>
                <a:cubicBezTo>
                  <a:pt x="-4319" y="-1283"/>
                  <a:pt x="30605" y="30203"/>
                  <a:pt x="40130" y="50840"/>
                </a:cubicBezTo>
                <a:cubicBezTo>
                  <a:pt x="49655" y="71477"/>
                  <a:pt x="57857" y="105873"/>
                  <a:pt x="57593" y="123865"/>
                </a:cubicBezTo>
                <a:cubicBezTo>
                  <a:pt x="57329" y="141857"/>
                  <a:pt x="37485" y="156938"/>
                  <a:pt x="38543" y="158790"/>
                </a:cubicBezTo>
                <a:cubicBezTo>
                  <a:pt x="39601" y="160642"/>
                  <a:pt x="58916" y="143180"/>
                  <a:pt x="63943" y="134978"/>
                </a:cubicBezTo>
                <a:cubicBezTo>
                  <a:pt x="68970" y="126776"/>
                  <a:pt x="67911" y="122278"/>
                  <a:pt x="68705" y="109578"/>
                </a:cubicBezTo>
                <a:cubicBezTo>
                  <a:pt x="69499" y="96878"/>
                  <a:pt x="74261" y="74918"/>
                  <a:pt x="68705" y="58778"/>
                </a:cubicBezTo>
                <a:cubicBezTo>
                  <a:pt x="63149" y="42638"/>
                  <a:pt x="5205" y="1363"/>
                  <a:pt x="443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822BE96-0B9A-4D65-880D-EE89F44848BC}"/>
              </a:ext>
            </a:extLst>
          </p:cNvPr>
          <p:cNvSpPr/>
          <p:nvPr/>
        </p:nvSpPr>
        <p:spPr>
          <a:xfrm>
            <a:off x="4783131" y="6631924"/>
            <a:ext cx="125499" cy="94439"/>
          </a:xfrm>
          <a:custGeom>
            <a:avLst/>
            <a:gdLst>
              <a:gd name="connsiteX0" fmla="*/ 125419 w 125499"/>
              <a:gd name="connsiteY0" fmla="*/ 651 h 94439"/>
              <a:gd name="connsiteX1" fmla="*/ 46044 w 125499"/>
              <a:gd name="connsiteY1" fmla="*/ 21289 h 94439"/>
              <a:gd name="connsiteX2" fmla="*/ 14294 w 125499"/>
              <a:gd name="connsiteY2" fmla="*/ 57801 h 94439"/>
              <a:gd name="connsiteX3" fmla="*/ 7 w 125499"/>
              <a:gd name="connsiteY3" fmla="*/ 94314 h 94439"/>
              <a:gd name="connsiteX4" fmla="*/ 15882 w 125499"/>
              <a:gd name="connsiteY4" fmla="*/ 68914 h 94439"/>
              <a:gd name="connsiteX5" fmla="*/ 30169 w 125499"/>
              <a:gd name="connsiteY5" fmla="*/ 45101 h 94439"/>
              <a:gd name="connsiteX6" fmla="*/ 125419 w 125499"/>
              <a:gd name="connsiteY6" fmla="*/ 651 h 9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99" h="94439">
                <a:moveTo>
                  <a:pt x="125419" y="651"/>
                </a:moveTo>
                <a:cubicBezTo>
                  <a:pt x="128065" y="-3318"/>
                  <a:pt x="64565" y="11764"/>
                  <a:pt x="46044" y="21289"/>
                </a:cubicBezTo>
                <a:cubicBezTo>
                  <a:pt x="27523" y="30814"/>
                  <a:pt x="21967" y="45630"/>
                  <a:pt x="14294" y="57801"/>
                </a:cubicBezTo>
                <a:cubicBezTo>
                  <a:pt x="6621" y="69972"/>
                  <a:pt x="-258" y="92462"/>
                  <a:pt x="7" y="94314"/>
                </a:cubicBezTo>
                <a:cubicBezTo>
                  <a:pt x="272" y="96166"/>
                  <a:pt x="10855" y="77116"/>
                  <a:pt x="15882" y="68914"/>
                </a:cubicBezTo>
                <a:cubicBezTo>
                  <a:pt x="20909" y="60712"/>
                  <a:pt x="12177" y="54891"/>
                  <a:pt x="30169" y="45101"/>
                </a:cubicBezTo>
                <a:cubicBezTo>
                  <a:pt x="48161" y="35311"/>
                  <a:pt x="122773" y="4620"/>
                  <a:pt x="125419" y="6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8B04A23-3C4D-44DF-B9E6-BF9339721A95}"/>
              </a:ext>
            </a:extLst>
          </p:cNvPr>
          <p:cNvSpPr/>
          <p:nvPr/>
        </p:nvSpPr>
        <p:spPr>
          <a:xfrm>
            <a:off x="4794223" y="6735569"/>
            <a:ext cx="335005" cy="120860"/>
          </a:xfrm>
          <a:custGeom>
            <a:avLst/>
            <a:gdLst>
              <a:gd name="connsiteX0" fmla="*/ 27 w 335005"/>
              <a:gd name="connsiteY0" fmla="*/ 1781 h 120860"/>
              <a:gd name="connsiteX1" fmla="*/ 60352 w 335005"/>
              <a:gd name="connsiteY1" fmla="*/ 8131 h 120860"/>
              <a:gd name="connsiteX2" fmla="*/ 84165 w 335005"/>
              <a:gd name="connsiteY2" fmla="*/ 58931 h 120860"/>
              <a:gd name="connsiteX3" fmla="*/ 103215 w 335005"/>
              <a:gd name="connsiteY3" fmla="*/ 92269 h 120860"/>
              <a:gd name="connsiteX4" fmla="*/ 120677 w 335005"/>
              <a:gd name="connsiteY4" fmla="*/ 108144 h 120860"/>
              <a:gd name="connsiteX5" fmla="*/ 204815 w 335005"/>
              <a:gd name="connsiteY5" fmla="*/ 116081 h 120860"/>
              <a:gd name="connsiteX6" fmla="*/ 277840 w 335005"/>
              <a:gd name="connsiteY6" fmla="*/ 104969 h 120860"/>
              <a:gd name="connsiteX7" fmla="*/ 312765 w 335005"/>
              <a:gd name="connsiteY7" fmla="*/ 106556 h 120860"/>
              <a:gd name="connsiteX8" fmla="*/ 334990 w 335005"/>
              <a:gd name="connsiteY8" fmla="*/ 120844 h 120860"/>
              <a:gd name="connsiteX9" fmla="*/ 309590 w 335005"/>
              <a:gd name="connsiteY9" fmla="*/ 103381 h 120860"/>
              <a:gd name="connsiteX10" fmla="*/ 225452 w 335005"/>
              <a:gd name="connsiteY10" fmla="*/ 103381 h 120860"/>
              <a:gd name="connsiteX11" fmla="*/ 114327 w 335005"/>
              <a:gd name="connsiteY11" fmla="*/ 87506 h 120860"/>
              <a:gd name="connsiteX12" fmla="*/ 95277 w 335005"/>
              <a:gd name="connsiteY12" fmla="*/ 52581 h 120860"/>
              <a:gd name="connsiteX13" fmla="*/ 68290 w 335005"/>
              <a:gd name="connsiteY13" fmla="*/ 25594 h 120860"/>
              <a:gd name="connsiteX14" fmla="*/ 27 w 335005"/>
              <a:gd name="connsiteY14" fmla="*/ 1781 h 12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5005" h="120860">
                <a:moveTo>
                  <a:pt x="27" y="1781"/>
                </a:moveTo>
                <a:cubicBezTo>
                  <a:pt x="-1296" y="-1129"/>
                  <a:pt x="46329" y="-1394"/>
                  <a:pt x="60352" y="8131"/>
                </a:cubicBezTo>
                <a:cubicBezTo>
                  <a:pt x="74375" y="17656"/>
                  <a:pt x="77021" y="44908"/>
                  <a:pt x="84165" y="58931"/>
                </a:cubicBezTo>
                <a:cubicBezTo>
                  <a:pt x="91309" y="72954"/>
                  <a:pt x="97130" y="84067"/>
                  <a:pt x="103215" y="92269"/>
                </a:cubicBezTo>
                <a:cubicBezTo>
                  <a:pt x="109300" y="100471"/>
                  <a:pt x="103744" y="104175"/>
                  <a:pt x="120677" y="108144"/>
                </a:cubicBezTo>
                <a:cubicBezTo>
                  <a:pt x="137610" y="112113"/>
                  <a:pt x="178621" y="116610"/>
                  <a:pt x="204815" y="116081"/>
                </a:cubicBezTo>
                <a:cubicBezTo>
                  <a:pt x="231009" y="115552"/>
                  <a:pt x="259848" y="106557"/>
                  <a:pt x="277840" y="104969"/>
                </a:cubicBezTo>
                <a:cubicBezTo>
                  <a:pt x="295832" y="103382"/>
                  <a:pt x="303240" y="103910"/>
                  <a:pt x="312765" y="106556"/>
                </a:cubicBezTo>
                <a:cubicBezTo>
                  <a:pt x="322290" y="109202"/>
                  <a:pt x="335519" y="121373"/>
                  <a:pt x="334990" y="120844"/>
                </a:cubicBezTo>
                <a:cubicBezTo>
                  <a:pt x="334461" y="120315"/>
                  <a:pt x="327846" y="106291"/>
                  <a:pt x="309590" y="103381"/>
                </a:cubicBezTo>
                <a:cubicBezTo>
                  <a:pt x="291334" y="100471"/>
                  <a:pt x="225452" y="103381"/>
                  <a:pt x="225452" y="103381"/>
                </a:cubicBezTo>
                <a:cubicBezTo>
                  <a:pt x="192908" y="100735"/>
                  <a:pt x="136023" y="95973"/>
                  <a:pt x="114327" y="87506"/>
                </a:cubicBezTo>
                <a:cubicBezTo>
                  <a:pt x="92631" y="79039"/>
                  <a:pt x="102950" y="62900"/>
                  <a:pt x="95277" y="52581"/>
                </a:cubicBezTo>
                <a:cubicBezTo>
                  <a:pt x="87604" y="42262"/>
                  <a:pt x="78609" y="34061"/>
                  <a:pt x="68290" y="25594"/>
                </a:cubicBezTo>
                <a:cubicBezTo>
                  <a:pt x="57971" y="17127"/>
                  <a:pt x="1350" y="4691"/>
                  <a:pt x="27" y="17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ABFE1070-183D-4866-A420-9FE57CAB3F6C}"/>
              </a:ext>
            </a:extLst>
          </p:cNvPr>
          <p:cNvSpPr/>
          <p:nvPr/>
        </p:nvSpPr>
        <p:spPr>
          <a:xfrm>
            <a:off x="4588397" y="6649914"/>
            <a:ext cx="245797" cy="158995"/>
          </a:xfrm>
          <a:custGeom>
            <a:avLst/>
            <a:gdLst>
              <a:gd name="connsiteX0" fmla="*/ 245541 w 245797"/>
              <a:gd name="connsiteY0" fmla="*/ 124 h 158995"/>
              <a:gd name="connsiteX1" fmla="*/ 139178 w 245797"/>
              <a:gd name="connsiteY1" fmla="*/ 55686 h 158995"/>
              <a:gd name="connsiteX2" fmla="*/ 91553 w 245797"/>
              <a:gd name="connsiteY2" fmla="*/ 103311 h 158995"/>
              <a:gd name="connsiteX3" fmla="*/ 62978 w 245797"/>
              <a:gd name="connsiteY3" fmla="*/ 135061 h 158995"/>
              <a:gd name="connsiteX4" fmla="*/ 1066 w 245797"/>
              <a:gd name="connsiteY4" fmla="*/ 158874 h 158995"/>
              <a:gd name="connsiteX5" fmla="*/ 24878 w 245797"/>
              <a:gd name="connsiteY5" fmla="*/ 142999 h 158995"/>
              <a:gd name="connsiteX6" fmla="*/ 39166 w 245797"/>
              <a:gd name="connsiteY6" fmla="*/ 114424 h 158995"/>
              <a:gd name="connsiteX7" fmla="*/ 62978 w 245797"/>
              <a:gd name="connsiteY7" fmla="*/ 81086 h 158995"/>
              <a:gd name="connsiteX8" fmla="*/ 105841 w 245797"/>
              <a:gd name="connsiteY8" fmla="*/ 41399 h 158995"/>
              <a:gd name="connsiteX9" fmla="*/ 245541 w 245797"/>
              <a:gd name="connsiteY9" fmla="*/ 124 h 15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797" h="158995">
                <a:moveTo>
                  <a:pt x="245541" y="124"/>
                </a:moveTo>
                <a:cubicBezTo>
                  <a:pt x="251097" y="2505"/>
                  <a:pt x="164843" y="38488"/>
                  <a:pt x="139178" y="55686"/>
                </a:cubicBezTo>
                <a:cubicBezTo>
                  <a:pt x="113513" y="72884"/>
                  <a:pt x="104253" y="90082"/>
                  <a:pt x="91553" y="103311"/>
                </a:cubicBezTo>
                <a:cubicBezTo>
                  <a:pt x="78853" y="116540"/>
                  <a:pt x="78059" y="125801"/>
                  <a:pt x="62978" y="135061"/>
                </a:cubicBezTo>
                <a:cubicBezTo>
                  <a:pt x="47897" y="144321"/>
                  <a:pt x="7416" y="157551"/>
                  <a:pt x="1066" y="158874"/>
                </a:cubicBezTo>
                <a:cubicBezTo>
                  <a:pt x="-5284" y="160197"/>
                  <a:pt x="18528" y="150407"/>
                  <a:pt x="24878" y="142999"/>
                </a:cubicBezTo>
                <a:cubicBezTo>
                  <a:pt x="31228" y="135591"/>
                  <a:pt x="32816" y="124743"/>
                  <a:pt x="39166" y="114424"/>
                </a:cubicBezTo>
                <a:cubicBezTo>
                  <a:pt x="45516" y="104105"/>
                  <a:pt x="51865" y="93257"/>
                  <a:pt x="62978" y="81086"/>
                </a:cubicBezTo>
                <a:cubicBezTo>
                  <a:pt x="74091" y="68915"/>
                  <a:pt x="81764" y="52511"/>
                  <a:pt x="105841" y="41399"/>
                </a:cubicBezTo>
                <a:cubicBezTo>
                  <a:pt x="129918" y="30287"/>
                  <a:pt x="239985" y="-2257"/>
                  <a:pt x="245541" y="124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F5E8ABD0-7F7D-4779-99ED-85FE81C14811}"/>
              </a:ext>
            </a:extLst>
          </p:cNvPr>
          <p:cNvSpPr/>
          <p:nvPr/>
        </p:nvSpPr>
        <p:spPr>
          <a:xfrm>
            <a:off x="4571177" y="6745263"/>
            <a:ext cx="204073" cy="356661"/>
          </a:xfrm>
          <a:custGeom>
            <a:avLst/>
            <a:gdLst>
              <a:gd name="connsiteX0" fmla="*/ 204023 w 204073"/>
              <a:gd name="connsiteY0" fmla="*/ 25 h 356661"/>
              <a:gd name="connsiteX1" fmla="*/ 119886 w 204073"/>
              <a:gd name="connsiteY1" fmla="*/ 74637 h 356661"/>
              <a:gd name="connsiteX2" fmla="*/ 77023 w 204073"/>
              <a:gd name="connsiteY2" fmla="*/ 157187 h 356661"/>
              <a:gd name="connsiteX3" fmla="*/ 10348 w 204073"/>
              <a:gd name="connsiteY3" fmla="*/ 315937 h 356661"/>
              <a:gd name="connsiteX4" fmla="*/ 823 w 204073"/>
              <a:gd name="connsiteY4" fmla="*/ 355625 h 356661"/>
              <a:gd name="connsiteX5" fmla="*/ 16698 w 204073"/>
              <a:gd name="connsiteY5" fmla="*/ 287362 h 356661"/>
              <a:gd name="connsiteX6" fmla="*/ 65911 w 204073"/>
              <a:gd name="connsiteY6" fmla="*/ 160362 h 356661"/>
              <a:gd name="connsiteX7" fmla="*/ 107186 w 204073"/>
              <a:gd name="connsiteY7" fmla="*/ 82575 h 356661"/>
              <a:gd name="connsiteX8" fmla="*/ 204023 w 204073"/>
              <a:gd name="connsiteY8" fmla="*/ 25 h 3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073" h="356661">
                <a:moveTo>
                  <a:pt x="204023" y="25"/>
                </a:moveTo>
                <a:cubicBezTo>
                  <a:pt x="206140" y="-1298"/>
                  <a:pt x="141053" y="48443"/>
                  <a:pt x="119886" y="74637"/>
                </a:cubicBezTo>
                <a:cubicBezTo>
                  <a:pt x="98719" y="100831"/>
                  <a:pt x="95279" y="116970"/>
                  <a:pt x="77023" y="157187"/>
                </a:cubicBezTo>
                <a:cubicBezTo>
                  <a:pt x="58767" y="197404"/>
                  <a:pt x="23048" y="282864"/>
                  <a:pt x="10348" y="315937"/>
                </a:cubicBezTo>
                <a:cubicBezTo>
                  <a:pt x="-2352" y="349010"/>
                  <a:pt x="-235" y="360387"/>
                  <a:pt x="823" y="355625"/>
                </a:cubicBezTo>
                <a:cubicBezTo>
                  <a:pt x="1881" y="350863"/>
                  <a:pt x="5850" y="319906"/>
                  <a:pt x="16698" y="287362"/>
                </a:cubicBezTo>
                <a:cubicBezTo>
                  <a:pt x="27546" y="254818"/>
                  <a:pt x="50830" y="194493"/>
                  <a:pt x="65911" y="160362"/>
                </a:cubicBezTo>
                <a:cubicBezTo>
                  <a:pt x="80992" y="126231"/>
                  <a:pt x="86813" y="109562"/>
                  <a:pt x="107186" y="82575"/>
                </a:cubicBezTo>
                <a:cubicBezTo>
                  <a:pt x="127559" y="55588"/>
                  <a:pt x="201906" y="1348"/>
                  <a:pt x="204023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3160E7A4-FE4A-47E1-A69E-37883B5149B1}"/>
              </a:ext>
            </a:extLst>
          </p:cNvPr>
          <p:cNvSpPr/>
          <p:nvPr/>
        </p:nvSpPr>
        <p:spPr>
          <a:xfrm>
            <a:off x="4645023" y="6979681"/>
            <a:ext cx="138202" cy="159400"/>
          </a:xfrm>
          <a:custGeom>
            <a:avLst/>
            <a:gdLst>
              <a:gd name="connsiteX0" fmla="*/ 2 w 138202"/>
              <a:gd name="connsiteY0" fmla="*/ 159307 h 159400"/>
              <a:gd name="connsiteX1" fmla="*/ 28577 w 138202"/>
              <a:gd name="connsiteY1" fmla="*/ 76757 h 159400"/>
              <a:gd name="connsiteX2" fmla="*/ 47627 w 138202"/>
              <a:gd name="connsiteY2" fmla="*/ 33894 h 159400"/>
              <a:gd name="connsiteX3" fmla="*/ 71440 w 138202"/>
              <a:gd name="connsiteY3" fmla="*/ 11669 h 159400"/>
              <a:gd name="connsiteX4" fmla="*/ 92077 w 138202"/>
              <a:gd name="connsiteY4" fmla="*/ 3732 h 159400"/>
              <a:gd name="connsiteX5" fmla="*/ 138115 w 138202"/>
              <a:gd name="connsiteY5" fmla="*/ 557 h 159400"/>
              <a:gd name="connsiteX6" fmla="*/ 79377 w 138202"/>
              <a:gd name="connsiteY6" fmla="*/ 10082 h 159400"/>
              <a:gd name="connsiteX7" fmla="*/ 30165 w 138202"/>
              <a:gd name="connsiteY7" fmla="*/ 91044 h 159400"/>
              <a:gd name="connsiteX8" fmla="*/ 2 w 138202"/>
              <a:gd name="connsiteY8" fmla="*/ 159307 h 1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02" h="159400">
                <a:moveTo>
                  <a:pt x="2" y="159307"/>
                </a:moveTo>
                <a:cubicBezTo>
                  <a:pt x="-263" y="156926"/>
                  <a:pt x="20640" y="97659"/>
                  <a:pt x="28577" y="76757"/>
                </a:cubicBezTo>
                <a:cubicBezTo>
                  <a:pt x="36515" y="55855"/>
                  <a:pt x="40483" y="44742"/>
                  <a:pt x="47627" y="33894"/>
                </a:cubicBezTo>
                <a:cubicBezTo>
                  <a:pt x="54771" y="23046"/>
                  <a:pt x="64032" y="16696"/>
                  <a:pt x="71440" y="11669"/>
                </a:cubicBezTo>
                <a:cubicBezTo>
                  <a:pt x="78848" y="6642"/>
                  <a:pt x="80965" y="5584"/>
                  <a:pt x="92077" y="3732"/>
                </a:cubicBezTo>
                <a:cubicBezTo>
                  <a:pt x="103190" y="1880"/>
                  <a:pt x="140232" y="-501"/>
                  <a:pt x="138115" y="557"/>
                </a:cubicBezTo>
                <a:cubicBezTo>
                  <a:pt x="135998" y="1615"/>
                  <a:pt x="97369" y="-4999"/>
                  <a:pt x="79377" y="10082"/>
                </a:cubicBezTo>
                <a:cubicBezTo>
                  <a:pt x="61385" y="25163"/>
                  <a:pt x="41013" y="64057"/>
                  <a:pt x="30165" y="91044"/>
                </a:cubicBezTo>
                <a:cubicBezTo>
                  <a:pt x="19317" y="118031"/>
                  <a:pt x="267" y="161688"/>
                  <a:pt x="2" y="1593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8C91989-125D-4B59-9B69-48BEE7B068F8}"/>
              </a:ext>
            </a:extLst>
          </p:cNvPr>
          <p:cNvSpPr/>
          <p:nvPr/>
        </p:nvSpPr>
        <p:spPr>
          <a:xfrm>
            <a:off x="4685675" y="6951471"/>
            <a:ext cx="483272" cy="241501"/>
          </a:xfrm>
          <a:custGeom>
            <a:avLst/>
            <a:gdLst>
              <a:gd name="connsiteX0" fmla="*/ 625 w 483272"/>
              <a:gd name="connsiteY0" fmla="*/ 71629 h 241501"/>
              <a:gd name="connsiteX1" fmla="*/ 27613 w 483272"/>
              <a:gd name="connsiteY1" fmla="*/ 6542 h 241501"/>
              <a:gd name="connsiteX2" fmla="*/ 105400 w 483272"/>
              <a:gd name="connsiteY2" fmla="*/ 4954 h 241501"/>
              <a:gd name="connsiteX3" fmla="*/ 211763 w 483272"/>
              <a:gd name="connsiteY3" fmla="*/ 30354 h 241501"/>
              <a:gd name="connsiteX4" fmla="*/ 391150 w 483272"/>
              <a:gd name="connsiteY4" fmla="*/ 144654 h 241501"/>
              <a:gd name="connsiteX5" fmla="*/ 470525 w 483272"/>
              <a:gd name="connsiteY5" fmla="*/ 204979 h 241501"/>
              <a:gd name="connsiteX6" fmla="*/ 483225 w 483272"/>
              <a:gd name="connsiteY6" fmla="*/ 241492 h 241501"/>
              <a:gd name="connsiteX7" fmla="*/ 473700 w 483272"/>
              <a:gd name="connsiteY7" fmla="*/ 208154 h 241501"/>
              <a:gd name="connsiteX8" fmla="*/ 446713 w 483272"/>
              <a:gd name="connsiteY8" fmla="*/ 166879 h 241501"/>
              <a:gd name="connsiteX9" fmla="*/ 299075 w 483272"/>
              <a:gd name="connsiteY9" fmla="*/ 77979 h 241501"/>
              <a:gd name="connsiteX10" fmla="*/ 145088 w 483272"/>
              <a:gd name="connsiteY10" fmla="*/ 16067 h 241501"/>
              <a:gd name="connsiteX11" fmla="*/ 49838 w 483272"/>
              <a:gd name="connsiteY11" fmla="*/ 12892 h 241501"/>
              <a:gd name="connsiteX12" fmla="*/ 625 w 483272"/>
              <a:gd name="connsiteY12" fmla="*/ 71629 h 24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3272" h="241501">
                <a:moveTo>
                  <a:pt x="625" y="71629"/>
                </a:moveTo>
                <a:cubicBezTo>
                  <a:pt x="-3079" y="70571"/>
                  <a:pt x="10151" y="17654"/>
                  <a:pt x="27613" y="6542"/>
                </a:cubicBezTo>
                <a:cubicBezTo>
                  <a:pt x="45075" y="-4570"/>
                  <a:pt x="74708" y="985"/>
                  <a:pt x="105400" y="4954"/>
                </a:cubicBezTo>
                <a:cubicBezTo>
                  <a:pt x="136092" y="8923"/>
                  <a:pt x="164138" y="7071"/>
                  <a:pt x="211763" y="30354"/>
                </a:cubicBezTo>
                <a:cubicBezTo>
                  <a:pt x="259388" y="53637"/>
                  <a:pt x="348023" y="115550"/>
                  <a:pt x="391150" y="144654"/>
                </a:cubicBezTo>
                <a:cubicBezTo>
                  <a:pt x="434277" y="173758"/>
                  <a:pt x="455179" y="188839"/>
                  <a:pt x="470525" y="204979"/>
                </a:cubicBezTo>
                <a:cubicBezTo>
                  <a:pt x="485871" y="221119"/>
                  <a:pt x="482696" y="240963"/>
                  <a:pt x="483225" y="241492"/>
                </a:cubicBezTo>
                <a:cubicBezTo>
                  <a:pt x="483754" y="242021"/>
                  <a:pt x="479785" y="220590"/>
                  <a:pt x="473700" y="208154"/>
                </a:cubicBezTo>
                <a:cubicBezTo>
                  <a:pt x="467615" y="195719"/>
                  <a:pt x="475817" y="188575"/>
                  <a:pt x="446713" y="166879"/>
                </a:cubicBezTo>
                <a:cubicBezTo>
                  <a:pt x="417609" y="145183"/>
                  <a:pt x="349346" y="103114"/>
                  <a:pt x="299075" y="77979"/>
                </a:cubicBezTo>
                <a:cubicBezTo>
                  <a:pt x="248804" y="52844"/>
                  <a:pt x="186628" y="26915"/>
                  <a:pt x="145088" y="16067"/>
                </a:cubicBezTo>
                <a:cubicBezTo>
                  <a:pt x="103548" y="5219"/>
                  <a:pt x="71799" y="9188"/>
                  <a:pt x="49838" y="12892"/>
                </a:cubicBezTo>
                <a:cubicBezTo>
                  <a:pt x="27878" y="16596"/>
                  <a:pt x="4329" y="72687"/>
                  <a:pt x="625" y="716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1D2333C-5970-4F4E-9441-EDDCB6828E46}"/>
              </a:ext>
            </a:extLst>
          </p:cNvPr>
          <p:cNvSpPr/>
          <p:nvPr/>
        </p:nvSpPr>
        <p:spPr>
          <a:xfrm>
            <a:off x="4722777" y="6982324"/>
            <a:ext cx="435665" cy="192296"/>
          </a:xfrm>
          <a:custGeom>
            <a:avLst/>
            <a:gdLst>
              <a:gd name="connsiteX0" fmla="*/ 36 w 435665"/>
              <a:gd name="connsiteY0" fmla="*/ 13789 h 192296"/>
              <a:gd name="connsiteX1" fmla="*/ 69886 w 435665"/>
              <a:gd name="connsiteY1" fmla="*/ 5851 h 192296"/>
              <a:gd name="connsiteX2" fmla="*/ 128623 w 435665"/>
              <a:gd name="connsiteY2" fmla="*/ 28076 h 192296"/>
              <a:gd name="connsiteX3" fmla="*/ 230223 w 435665"/>
              <a:gd name="connsiteY3" fmla="*/ 70939 h 192296"/>
              <a:gd name="connsiteX4" fmla="*/ 258798 w 435665"/>
              <a:gd name="connsiteY4" fmla="*/ 83639 h 192296"/>
              <a:gd name="connsiteX5" fmla="*/ 334998 w 435665"/>
              <a:gd name="connsiteY5" fmla="*/ 142376 h 192296"/>
              <a:gd name="connsiteX6" fmla="*/ 431836 w 435665"/>
              <a:gd name="connsiteY6" fmla="*/ 191589 h 192296"/>
              <a:gd name="connsiteX7" fmla="*/ 400086 w 435665"/>
              <a:gd name="connsiteY7" fmla="*/ 164601 h 192296"/>
              <a:gd name="connsiteX8" fmla="*/ 252448 w 435665"/>
              <a:gd name="connsiteY8" fmla="*/ 74114 h 192296"/>
              <a:gd name="connsiteX9" fmla="*/ 138148 w 435665"/>
              <a:gd name="connsiteY9" fmla="*/ 23314 h 192296"/>
              <a:gd name="connsiteX10" fmla="*/ 79411 w 435665"/>
              <a:gd name="connsiteY10" fmla="*/ 1089 h 192296"/>
              <a:gd name="connsiteX11" fmla="*/ 36 w 435665"/>
              <a:gd name="connsiteY11" fmla="*/ 13789 h 1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665" h="192296">
                <a:moveTo>
                  <a:pt x="36" y="13789"/>
                </a:moveTo>
                <a:cubicBezTo>
                  <a:pt x="-1552" y="14583"/>
                  <a:pt x="48455" y="3470"/>
                  <a:pt x="69886" y="5851"/>
                </a:cubicBezTo>
                <a:cubicBezTo>
                  <a:pt x="91317" y="8232"/>
                  <a:pt x="101900" y="17228"/>
                  <a:pt x="128623" y="28076"/>
                </a:cubicBezTo>
                <a:cubicBezTo>
                  <a:pt x="155346" y="38924"/>
                  <a:pt x="208527" y="61679"/>
                  <a:pt x="230223" y="70939"/>
                </a:cubicBezTo>
                <a:cubicBezTo>
                  <a:pt x="251919" y="80200"/>
                  <a:pt x="241336" y="71733"/>
                  <a:pt x="258798" y="83639"/>
                </a:cubicBezTo>
                <a:cubicBezTo>
                  <a:pt x="276260" y="95545"/>
                  <a:pt x="306158" y="124384"/>
                  <a:pt x="334998" y="142376"/>
                </a:cubicBezTo>
                <a:cubicBezTo>
                  <a:pt x="363838" y="160368"/>
                  <a:pt x="420988" y="187885"/>
                  <a:pt x="431836" y="191589"/>
                </a:cubicBezTo>
                <a:cubicBezTo>
                  <a:pt x="442684" y="195293"/>
                  <a:pt x="429984" y="184180"/>
                  <a:pt x="400086" y="164601"/>
                </a:cubicBezTo>
                <a:cubicBezTo>
                  <a:pt x="370188" y="145022"/>
                  <a:pt x="296104" y="97662"/>
                  <a:pt x="252448" y="74114"/>
                </a:cubicBezTo>
                <a:cubicBezTo>
                  <a:pt x="208792" y="50566"/>
                  <a:pt x="166987" y="35485"/>
                  <a:pt x="138148" y="23314"/>
                </a:cubicBezTo>
                <a:cubicBezTo>
                  <a:pt x="109309" y="11143"/>
                  <a:pt x="100842" y="6645"/>
                  <a:pt x="79411" y="1089"/>
                </a:cubicBezTo>
                <a:cubicBezTo>
                  <a:pt x="57980" y="-4467"/>
                  <a:pt x="1624" y="12995"/>
                  <a:pt x="36" y="137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563190A1-77D5-47D3-AD13-11FFEBA0AB48}"/>
              </a:ext>
            </a:extLst>
          </p:cNvPr>
          <p:cNvSpPr/>
          <p:nvPr/>
        </p:nvSpPr>
        <p:spPr>
          <a:xfrm>
            <a:off x="4881419" y="7170690"/>
            <a:ext cx="291124" cy="335720"/>
          </a:xfrm>
          <a:custGeom>
            <a:avLst/>
            <a:gdLst>
              <a:gd name="connsiteX0" fmla="*/ 270019 w 291124"/>
              <a:gd name="connsiteY0" fmla="*/ 48 h 335720"/>
              <a:gd name="connsiteX1" fmla="*/ 290656 w 291124"/>
              <a:gd name="connsiteY1" fmla="*/ 82598 h 335720"/>
              <a:gd name="connsiteX2" fmla="*/ 284306 w 291124"/>
              <a:gd name="connsiteY2" fmla="*/ 100060 h 335720"/>
              <a:gd name="connsiteX3" fmla="*/ 282719 w 291124"/>
              <a:gd name="connsiteY3" fmla="*/ 128635 h 335720"/>
              <a:gd name="connsiteX4" fmla="*/ 274781 w 291124"/>
              <a:gd name="connsiteY4" fmla="*/ 152448 h 335720"/>
              <a:gd name="connsiteX5" fmla="*/ 254144 w 291124"/>
              <a:gd name="connsiteY5" fmla="*/ 193723 h 335720"/>
              <a:gd name="connsiteX6" fmla="*/ 222394 w 291124"/>
              <a:gd name="connsiteY6" fmla="*/ 238173 h 335720"/>
              <a:gd name="connsiteX7" fmla="*/ 181119 w 291124"/>
              <a:gd name="connsiteY7" fmla="*/ 282623 h 335720"/>
              <a:gd name="connsiteX8" fmla="*/ 128731 w 291124"/>
              <a:gd name="connsiteY8" fmla="*/ 315960 h 335720"/>
              <a:gd name="connsiteX9" fmla="*/ 95394 w 291124"/>
              <a:gd name="connsiteY9" fmla="*/ 333423 h 335720"/>
              <a:gd name="connsiteX10" fmla="*/ 71581 w 291124"/>
              <a:gd name="connsiteY10" fmla="*/ 335010 h 335720"/>
              <a:gd name="connsiteX11" fmla="*/ 144 w 291124"/>
              <a:gd name="connsiteY11" fmla="*/ 328660 h 335720"/>
              <a:gd name="connsiteX12" fmla="*/ 92219 w 291124"/>
              <a:gd name="connsiteY12" fmla="*/ 325485 h 335720"/>
              <a:gd name="connsiteX13" fmla="*/ 192231 w 291124"/>
              <a:gd name="connsiteY13" fmla="*/ 281035 h 335720"/>
              <a:gd name="connsiteX14" fmla="*/ 263669 w 291124"/>
              <a:gd name="connsiteY14" fmla="*/ 171498 h 335720"/>
              <a:gd name="connsiteX15" fmla="*/ 282719 w 291124"/>
              <a:gd name="connsiteY15" fmla="*/ 95298 h 335720"/>
              <a:gd name="connsiteX16" fmla="*/ 270019 w 291124"/>
              <a:gd name="connsiteY16" fmla="*/ 48 h 33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124" h="335720">
                <a:moveTo>
                  <a:pt x="270019" y="48"/>
                </a:moveTo>
                <a:cubicBezTo>
                  <a:pt x="271342" y="-2069"/>
                  <a:pt x="288275" y="65929"/>
                  <a:pt x="290656" y="82598"/>
                </a:cubicBezTo>
                <a:cubicBezTo>
                  <a:pt x="293037" y="99267"/>
                  <a:pt x="285629" y="92387"/>
                  <a:pt x="284306" y="100060"/>
                </a:cubicBezTo>
                <a:cubicBezTo>
                  <a:pt x="282983" y="107733"/>
                  <a:pt x="284307" y="119904"/>
                  <a:pt x="282719" y="128635"/>
                </a:cubicBezTo>
                <a:cubicBezTo>
                  <a:pt x="281131" y="137366"/>
                  <a:pt x="279543" y="141600"/>
                  <a:pt x="274781" y="152448"/>
                </a:cubicBezTo>
                <a:cubicBezTo>
                  <a:pt x="270019" y="163296"/>
                  <a:pt x="262875" y="179436"/>
                  <a:pt x="254144" y="193723"/>
                </a:cubicBezTo>
                <a:cubicBezTo>
                  <a:pt x="245413" y="208010"/>
                  <a:pt x="234565" y="223356"/>
                  <a:pt x="222394" y="238173"/>
                </a:cubicBezTo>
                <a:cubicBezTo>
                  <a:pt x="210223" y="252990"/>
                  <a:pt x="196729" y="269659"/>
                  <a:pt x="181119" y="282623"/>
                </a:cubicBezTo>
                <a:cubicBezTo>
                  <a:pt x="165509" y="295587"/>
                  <a:pt x="143019" y="307493"/>
                  <a:pt x="128731" y="315960"/>
                </a:cubicBezTo>
                <a:cubicBezTo>
                  <a:pt x="114443" y="324427"/>
                  <a:pt x="104919" y="330248"/>
                  <a:pt x="95394" y="333423"/>
                </a:cubicBezTo>
                <a:cubicBezTo>
                  <a:pt x="85869" y="336598"/>
                  <a:pt x="87456" y="335804"/>
                  <a:pt x="71581" y="335010"/>
                </a:cubicBezTo>
                <a:cubicBezTo>
                  <a:pt x="55706" y="334216"/>
                  <a:pt x="-3296" y="330248"/>
                  <a:pt x="144" y="328660"/>
                </a:cubicBezTo>
                <a:cubicBezTo>
                  <a:pt x="3584" y="327073"/>
                  <a:pt x="60204" y="333423"/>
                  <a:pt x="92219" y="325485"/>
                </a:cubicBezTo>
                <a:cubicBezTo>
                  <a:pt x="124233" y="317548"/>
                  <a:pt x="163656" y="306699"/>
                  <a:pt x="192231" y="281035"/>
                </a:cubicBezTo>
                <a:cubicBezTo>
                  <a:pt x="220806" y="255371"/>
                  <a:pt x="248588" y="202454"/>
                  <a:pt x="263669" y="171498"/>
                </a:cubicBezTo>
                <a:cubicBezTo>
                  <a:pt x="278750" y="140542"/>
                  <a:pt x="279280" y="120434"/>
                  <a:pt x="282719" y="95298"/>
                </a:cubicBezTo>
                <a:cubicBezTo>
                  <a:pt x="286159" y="70163"/>
                  <a:pt x="268696" y="2165"/>
                  <a:pt x="270019" y="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6C5206B-F26C-4B9F-AE55-1E12ECAB5E0D}"/>
              </a:ext>
            </a:extLst>
          </p:cNvPr>
          <p:cNvSpPr/>
          <p:nvPr/>
        </p:nvSpPr>
        <p:spPr>
          <a:xfrm>
            <a:off x="4837080" y="7281863"/>
            <a:ext cx="313013" cy="178768"/>
          </a:xfrm>
          <a:custGeom>
            <a:avLst/>
            <a:gdLst>
              <a:gd name="connsiteX0" fmla="*/ 312770 w 313013"/>
              <a:gd name="connsiteY0" fmla="*/ 0 h 178768"/>
              <a:gd name="connsiteX1" fmla="*/ 268320 w 313013"/>
              <a:gd name="connsiteY1" fmla="*/ 52387 h 178768"/>
              <a:gd name="connsiteX2" fmla="*/ 228633 w 313013"/>
              <a:gd name="connsiteY2" fmla="*/ 85725 h 178768"/>
              <a:gd name="connsiteX3" fmla="*/ 165133 w 313013"/>
              <a:gd name="connsiteY3" fmla="*/ 130175 h 178768"/>
              <a:gd name="connsiteX4" fmla="*/ 130208 w 313013"/>
              <a:gd name="connsiteY4" fmla="*/ 163512 h 178768"/>
              <a:gd name="connsiteX5" fmla="*/ 50833 w 313013"/>
              <a:gd name="connsiteY5" fmla="*/ 176212 h 178768"/>
              <a:gd name="connsiteX6" fmla="*/ 31783 w 313013"/>
              <a:gd name="connsiteY6" fmla="*/ 176212 h 178768"/>
              <a:gd name="connsiteX7" fmla="*/ 33 w 313013"/>
              <a:gd name="connsiteY7" fmla="*/ 149225 h 178768"/>
              <a:gd name="connsiteX8" fmla="*/ 38133 w 313013"/>
              <a:gd name="connsiteY8" fmla="*/ 147637 h 178768"/>
              <a:gd name="connsiteX9" fmla="*/ 131795 w 313013"/>
              <a:gd name="connsiteY9" fmla="*/ 122237 h 178768"/>
              <a:gd name="connsiteX10" fmla="*/ 211170 w 313013"/>
              <a:gd name="connsiteY10" fmla="*/ 95250 h 178768"/>
              <a:gd name="connsiteX11" fmla="*/ 247683 w 313013"/>
              <a:gd name="connsiteY11" fmla="*/ 52387 h 178768"/>
              <a:gd name="connsiteX12" fmla="*/ 312770 w 313013"/>
              <a:gd name="connsiteY12" fmla="*/ 0 h 17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013" h="178768">
                <a:moveTo>
                  <a:pt x="312770" y="0"/>
                </a:moveTo>
                <a:cubicBezTo>
                  <a:pt x="316209" y="0"/>
                  <a:pt x="282343" y="38100"/>
                  <a:pt x="268320" y="52387"/>
                </a:cubicBezTo>
                <a:cubicBezTo>
                  <a:pt x="254297" y="66674"/>
                  <a:pt x="245831" y="72760"/>
                  <a:pt x="228633" y="85725"/>
                </a:cubicBezTo>
                <a:cubicBezTo>
                  <a:pt x="211435" y="98690"/>
                  <a:pt x="181537" y="117211"/>
                  <a:pt x="165133" y="130175"/>
                </a:cubicBezTo>
                <a:cubicBezTo>
                  <a:pt x="148729" y="143139"/>
                  <a:pt x="149258" y="155839"/>
                  <a:pt x="130208" y="163512"/>
                </a:cubicBezTo>
                <a:cubicBezTo>
                  <a:pt x="111158" y="171185"/>
                  <a:pt x="67237" y="174095"/>
                  <a:pt x="50833" y="176212"/>
                </a:cubicBezTo>
                <a:cubicBezTo>
                  <a:pt x="34429" y="178329"/>
                  <a:pt x="40250" y="180710"/>
                  <a:pt x="31783" y="176212"/>
                </a:cubicBezTo>
                <a:cubicBezTo>
                  <a:pt x="23316" y="171714"/>
                  <a:pt x="-1025" y="153987"/>
                  <a:pt x="33" y="149225"/>
                </a:cubicBezTo>
                <a:cubicBezTo>
                  <a:pt x="1091" y="144463"/>
                  <a:pt x="16173" y="152135"/>
                  <a:pt x="38133" y="147637"/>
                </a:cubicBezTo>
                <a:cubicBezTo>
                  <a:pt x="60093" y="143139"/>
                  <a:pt x="102956" y="130968"/>
                  <a:pt x="131795" y="122237"/>
                </a:cubicBezTo>
                <a:cubicBezTo>
                  <a:pt x="160634" y="113506"/>
                  <a:pt x="191855" y="106892"/>
                  <a:pt x="211170" y="95250"/>
                </a:cubicBezTo>
                <a:cubicBezTo>
                  <a:pt x="230485" y="83608"/>
                  <a:pt x="237364" y="68262"/>
                  <a:pt x="247683" y="52387"/>
                </a:cubicBezTo>
                <a:cubicBezTo>
                  <a:pt x="258002" y="36512"/>
                  <a:pt x="309331" y="0"/>
                  <a:pt x="3127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4DA25C3-ABE5-42D9-A45B-F8914AF9B042}"/>
              </a:ext>
            </a:extLst>
          </p:cNvPr>
          <p:cNvSpPr/>
          <p:nvPr/>
        </p:nvSpPr>
        <p:spPr>
          <a:xfrm>
            <a:off x="4673032" y="6994753"/>
            <a:ext cx="487677" cy="317540"/>
          </a:xfrm>
          <a:custGeom>
            <a:avLst/>
            <a:gdLst>
              <a:gd name="connsiteX0" fmla="*/ 97406 w 487677"/>
              <a:gd name="connsiteY0" fmla="*/ 4535 h 317540"/>
              <a:gd name="connsiteX1" fmla="*/ 86293 w 487677"/>
              <a:gd name="connsiteY1" fmla="*/ 71210 h 317540"/>
              <a:gd name="connsiteX2" fmla="*/ 92643 w 487677"/>
              <a:gd name="connsiteY2" fmla="*/ 87085 h 317540"/>
              <a:gd name="connsiteX3" fmla="*/ 129156 w 487677"/>
              <a:gd name="connsiteY3" fmla="*/ 109310 h 317540"/>
              <a:gd name="connsiteX4" fmla="*/ 203768 w 487677"/>
              <a:gd name="connsiteY4" fmla="*/ 139472 h 317540"/>
              <a:gd name="connsiteX5" fmla="*/ 286318 w 487677"/>
              <a:gd name="connsiteY5" fmla="*/ 160110 h 317540"/>
              <a:gd name="connsiteX6" fmla="*/ 329181 w 487677"/>
              <a:gd name="connsiteY6" fmla="*/ 164872 h 317540"/>
              <a:gd name="connsiteX7" fmla="*/ 372043 w 487677"/>
              <a:gd name="connsiteY7" fmla="*/ 174397 h 317540"/>
              <a:gd name="connsiteX8" fmla="*/ 397443 w 487677"/>
              <a:gd name="connsiteY8" fmla="*/ 183922 h 317540"/>
              <a:gd name="connsiteX9" fmla="*/ 426018 w 487677"/>
              <a:gd name="connsiteY9" fmla="*/ 175985 h 317540"/>
              <a:gd name="connsiteX10" fmla="*/ 448243 w 487677"/>
              <a:gd name="connsiteY10" fmla="*/ 179160 h 317540"/>
              <a:gd name="connsiteX11" fmla="*/ 467293 w 487677"/>
              <a:gd name="connsiteY11" fmla="*/ 191860 h 317540"/>
              <a:gd name="connsiteX12" fmla="*/ 479993 w 487677"/>
              <a:gd name="connsiteY12" fmla="*/ 209322 h 317540"/>
              <a:gd name="connsiteX13" fmla="*/ 486343 w 487677"/>
              <a:gd name="connsiteY13" fmla="*/ 233135 h 317540"/>
              <a:gd name="connsiteX14" fmla="*/ 486343 w 487677"/>
              <a:gd name="connsiteY14" fmla="*/ 256947 h 317540"/>
              <a:gd name="connsiteX15" fmla="*/ 472056 w 487677"/>
              <a:gd name="connsiteY15" fmla="*/ 269647 h 317540"/>
              <a:gd name="connsiteX16" fmla="*/ 426018 w 487677"/>
              <a:gd name="connsiteY16" fmla="*/ 317272 h 317540"/>
              <a:gd name="connsiteX17" fmla="*/ 449831 w 487677"/>
              <a:gd name="connsiteY17" fmla="*/ 287110 h 317540"/>
              <a:gd name="connsiteX18" fmla="*/ 460943 w 487677"/>
              <a:gd name="connsiteY18" fmla="*/ 247422 h 317540"/>
              <a:gd name="connsiteX19" fmla="*/ 441893 w 487677"/>
              <a:gd name="connsiteY19" fmla="*/ 229960 h 317540"/>
              <a:gd name="connsiteX20" fmla="*/ 387918 w 487677"/>
              <a:gd name="connsiteY20" fmla="*/ 223610 h 317540"/>
              <a:gd name="connsiteX21" fmla="*/ 319656 w 487677"/>
              <a:gd name="connsiteY21" fmla="*/ 222022 h 317540"/>
              <a:gd name="connsiteX22" fmla="*/ 264093 w 487677"/>
              <a:gd name="connsiteY22" fmla="*/ 210910 h 317540"/>
              <a:gd name="connsiteX23" fmla="*/ 200593 w 487677"/>
              <a:gd name="connsiteY23" fmla="*/ 190272 h 317540"/>
              <a:gd name="connsiteX24" fmla="*/ 152968 w 487677"/>
              <a:gd name="connsiteY24" fmla="*/ 166460 h 317540"/>
              <a:gd name="connsiteX25" fmla="*/ 97406 w 487677"/>
              <a:gd name="connsiteY25" fmla="*/ 150585 h 317540"/>
              <a:gd name="connsiteX26" fmla="*/ 72006 w 487677"/>
              <a:gd name="connsiteY26" fmla="*/ 123597 h 317540"/>
              <a:gd name="connsiteX27" fmla="*/ 73593 w 487677"/>
              <a:gd name="connsiteY27" fmla="*/ 104547 h 317540"/>
              <a:gd name="connsiteX28" fmla="*/ 41843 w 487677"/>
              <a:gd name="connsiteY28" fmla="*/ 107722 h 317540"/>
              <a:gd name="connsiteX29" fmla="*/ 568 w 487677"/>
              <a:gd name="connsiteY29" fmla="*/ 123597 h 317540"/>
              <a:gd name="connsiteX30" fmla="*/ 18031 w 487677"/>
              <a:gd name="connsiteY30" fmla="*/ 85497 h 317540"/>
              <a:gd name="connsiteX31" fmla="*/ 21206 w 487677"/>
              <a:gd name="connsiteY31" fmla="*/ 48985 h 317540"/>
              <a:gd name="connsiteX32" fmla="*/ 21206 w 487677"/>
              <a:gd name="connsiteY32" fmla="*/ 25172 h 317540"/>
              <a:gd name="connsiteX33" fmla="*/ 35493 w 487677"/>
              <a:gd name="connsiteY33" fmla="*/ 9297 h 317540"/>
              <a:gd name="connsiteX34" fmla="*/ 97406 w 487677"/>
              <a:gd name="connsiteY34" fmla="*/ 4535 h 31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7677" h="317540">
                <a:moveTo>
                  <a:pt x="97406" y="4535"/>
                </a:moveTo>
                <a:cubicBezTo>
                  <a:pt x="105873" y="14854"/>
                  <a:pt x="87087" y="57452"/>
                  <a:pt x="86293" y="71210"/>
                </a:cubicBezTo>
                <a:cubicBezTo>
                  <a:pt x="85499" y="84968"/>
                  <a:pt x="85499" y="80735"/>
                  <a:pt x="92643" y="87085"/>
                </a:cubicBezTo>
                <a:cubicBezTo>
                  <a:pt x="99787" y="93435"/>
                  <a:pt x="110635" y="100579"/>
                  <a:pt x="129156" y="109310"/>
                </a:cubicBezTo>
                <a:cubicBezTo>
                  <a:pt x="147677" y="118041"/>
                  <a:pt x="177574" y="131005"/>
                  <a:pt x="203768" y="139472"/>
                </a:cubicBezTo>
                <a:cubicBezTo>
                  <a:pt x="229962" y="147939"/>
                  <a:pt x="265416" y="155877"/>
                  <a:pt x="286318" y="160110"/>
                </a:cubicBezTo>
                <a:cubicBezTo>
                  <a:pt x="307220" y="164343"/>
                  <a:pt x="314894" y="162491"/>
                  <a:pt x="329181" y="164872"/>
                </a:cubicBezTo>
                <a:cubicBezTo>
                  <a:pt x="343469" y="167253"/>
                  <a:pt x="360666" y="171222"/>
                  <a:pt x="372043" y="174397"/>
                </a:cubicBezTo>
                <a:cubicBezTo>
                  <a:pt x="383420" y="177572"/>
                  <a:pt x="388447" y="183657"/>
                  <a:pt x="397443" y="183922"/>
                </a:cubicBezTo>
                <a:cubicBezTo>
                  <a:pt x="406439" y="184187"/>
                  <a:pt x="417551" y="176779"/>
                  <a:pt x="426018" y="175985"/>
                </a:cubicBezTo>
                <a:cubicBezTo>
                  <a:pt x="434485" y="175191"/>
                  <a:pt x="441364" y="176514"/>
                  <a:pt x="448243" y="179160"/>
                </a:cubicBezTo>
                <a:cubicBezTo>
                  <a:pt x="455122" y="181806"/>
                  <a:pt x="462001" y="186833"/>
                  <a:pt x="467293" y="191860"/>
                </a:cubicBezTo>
                <a:cubicBezTo>
                  <a:pt x="472585" y="196887"/>
                  <a:pt x="476818" y="202443"/>
                  <a:pt x="479993" y="209322"/>
                </a:cubicBezTo>
                <a:cubicBezTo>
                  <a:pt x="483168" y="216201"/>
                  <a:pt x="485285" y="225198"/>
                  <a:pt x="486343" y="233135"/>
                </a:cubicBezTo>
                <a:cubicBezTo>
                  <a:pt x="487401" y="241072"/>
                  <a:pt x="488724" y="250862"/>
                  <a:pt x="486343" y="256947"/>
                </a:cubicBezTo>
                <a:cubicBezTo>
                  <a:pt x="483962" y="263032"/>
                  <a:pt x="482110" y="259593"/>
                  <a:pt x="472056" y="269647"/>
                </a:cubicBezTo>
                <a:cubicBezTo>
                  <a:pt x="462002" y="279701"/>
                  <a:pt x="429722" y="314362"/>
                  <a:pt x="426018" y="317272"/>
                </a:cubicBezTo>
                <a:cubicBezTo>
                  <a:pt x="422314" y="320183"/>
                  <a:pt x="444010" y="298752"/>
                  <a:pt x="449831" y="287110"/>
                </a:cubicBezTo>
                <a:cubicBezTo>
                  <a:pt x="455652" y="275468"/>
                  <a:pt x="462266" y="256947"/>
                  <a:pt x="460943" y="247422"/>
                </a:cubicBezTo>
                <a:cubicBezTo>
                  <a:pt x="459620" y="237897"/>
                  <a:pt x="454064" y="233929"/>
                  <a:pt x="441893" y="229960"/>
                </a:cubicBezTo>
                <a:cubicBezTo>
                  <a:pt x="429722" y="225991"/>
                  <a:pt x="408291" y="224933"/>
                  <a:pt x="387918" y="223610"/>
                </a:cubicBezTo>
                <a:cubicBezTo>
                  <a:pt x="367545" y="222287"/>
                  <a:pt x="340293" y="224139"/>
                  <a:pt x="319656" y="222022"/>
                </a:cubicBezTo>
                <a:cubicBezTo>
                  <a:pt x="299019" y="219905"/>
                  <a:pt x="283937" y="216202"/>
                  <a:pt x="264093" y="210910"/>
                </a:cubicBezTo>
                <a:cubicBezTo>
                  <a:pt x="244249" y="205618"/>
                  <a:pt x="219114" y="197680"/>
                  <a:pt x="200593" y="190272"/>
                </a:cubicBezTo>
                <a:cubicBezTo>
                  <a:pt x="182072" y="182864"/>
                  <a:pt x="170166" y="173074"/>
                  <a:pt x="152968" y="166460"/>
                </a:cubicBezTo>
                <a:cubicBezTo>
                  <a:pt x="135770" y="159846"/>
                  <a:pt x="110900" y="157729"/>
                  <a:pt x="97406" y="150585"/>
                </a:cubicBezTo>
                <a:cubicBezTo>
                  <a:pt x="83912" y="143441"/>
                  <a:pt x="75975" y="131270"/>
                  <a:pt x="72006" y="123597"/>
                </a:cubicBezTo>
                <a:cubicBezTo>
                  <a:pt x="68037" y="115924"/>
                  <a:pt x="78620" y="107193"/>
                  <a:pt x="73593" y="104547"/>
                </a:cubicBezTo>
                <a:cubicBezTo>
                  <a:pt x="68566" y="101901"/>
                  <a:pt x="54014" y="104547"/>
                  <a:pt x="41843" y="107722"/>
                </a:cubicBezTo>
                <a:cubicBezTo>
                  <a:pt x="29672" y="110897"/>
                  <a:pt x="4537" y="127301"/>
                  <a:pt x="568" y="123597"/>
                </a:cubicBezTo>
                <a:cubicBezTo>
                  <a:pt x="-3401" y="119893"/>
                  <a:pt x="14591" y="97932"/>
                  <a:pt x="18031" y="85497"/>
                </a:cubicBezTo>
                <a:cubicBezTo>
                  <a:pt x="21471" y="73062"/>
                  <a:pt x="20677" y="59039"/>
                  <a:pt x="21206" y="48985"/>
                </a:cubicBezTo>
                <a:cubicBezTo>
                  <a:pt x="21735" y="38931"/>
                  <a:pt x="18825" y="31787"/>
                  <a:pt x="21206" y="25172"/>
                </a:cubicBezTo>
                <a:cubicBezTo>
                  <a:pt x="23587" y="18557"/>
                  <a:pt x="27291" y="14589"/>
                  <a:pt x="35493" y="9297"/>
                </a:cubicBezTo>
                <a:cubicBezTo>
                  <a:pt x="43695" y="4005"/>
                  <a:pt x="88939" y="-5784"/>
                  <a:pt x="97406" y="45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29F5CC75-D2BA-4B18-A412-808B92CE813C}"/>
              </a:ext>
            </a:extLst>
          </p:cNvPr>
          <p:cNvSpPr/>
          <p:nvPr/>
        </p:nvSpPr>
        <p:spPr>
          <a:xfrm>
            <a:off x="4735393" y="7102452"/>
            <a:ext cx="402303" cy="323140"/>
          </a:xfrm>
          <a:custGeom>
            <a:avLst/>
            <a:gdLst>
              <a:gd name="connsiteX0" fmla="*/ 120 w 402303"/>
              <a:gd name="connsiteY0" fmla="*/ 23 h 323140"/>
              <a:gd name="connsiteX1" fmla="*/ 55682 w 402303"/>
              <a:gd name="connsiteY1" fmla="*/ 55586 h 323140"/>
              <a:gd name="connsiteX2" fmla="*/ 144582 w 402303"/>
              <a:gd name="connsiteY2" fmla="*/ 84161 h 323140"/>
              <a:gd name="connsiteX3" fmla="*/ 276345 w 402303"/>
              <a:gd name="connsiteY3" fmla="*/ 103211 h 323140"/>
              <a:gd name="connsiteX4" fmla="*/ 390645 w 402303"/>
              <a:gd name="connsiteY4" fmla="*/ 128611 h 323140"/>
              <a:gd name="connsiteX5" fmla="*/ 392232 w 402303"/>
              <a:gd name="connsiteY5" fmla="*/ 158773 h 323140"/>
              <a:gd name="connsiteX6" fmla="*/ 335082 w 402303"/>
              <a:gd name="connsiteY6" fmla="*/ 249261 h 323140"/>
              <a:gd name="connsiteX7" fmla="*/ 247770 w 402303"/>
              <a:gd name="connsiteY7" fmla="*/ 293711 h 323140"/>
              <a:gd name="connsiteX8" fmla="*/ 135057 w 402303"/>
              <a:gd name="connsiteY8" fmla="*/ 314348 h 323140"/>
              <a:gd name="connsiteX9" fmla="*/ 69970 w 402303"/>
              <a:gd name="connsiteY9" fmla="*/ 322286 h 323140"/>
              <a:gd name="connsiteX10" fmla="*/ 239832 w 402303"/>
              <a:gd name="connsiteY10" fmla="*/ 295298 h 323140"/>
              <a:gd name="connsiteX11" fmla="*/ 319207 w 402303"/>
              <a:gd name="connsiteY11" fmla="*/ 255611 h 323140"/>
              <a:gd name="connsiteX12" fmla="*/ 379532 w 402303"/>
              <a:gd name="connsiteY12" fmla="*/ 180998 h 323140"/>
              <a:gd name="connsiteX13" fmla="*/ 390645 w 402303"/>
              <a:gd name="connsiteY13" fmla="*/ 146073 h 323140"/>
              <a:gd name="connsiteX14" fmla="*/ 336670 w 402303"/>
              <a:gd name="connsiteY14" fmla="*/ 130198 h 323140"/>
              <a:gd name="connsiteX15" fmla="*/ 206495 w 402303"/>
              <a:gd name="connsiteY15" fmla="*/ 107973 h 323140"/>
              <a:gd name="connsiteX16" fmla="*/ 46157 w 402303"/>
              <a:gd name="connsiteY16" fmla="*/ 49236 h 323140"/>
              <a:gd name="connsiteX17" fmla="*/ 120 w 402303"/>
              <a:gd name="connsiteY17" fmla="*/ 23 h 32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2303" h="323140">
                <a:moveTo>
                  <a:pt x="120" y="23"/>
                </a:moveTo>
                <a:cubicBezTo>
                  <a:pt x="1708" y="1081"/>
                  <a:pt x="31605" y="41563"/>
                  <a:pt x="55682" y="55586"/>
                </a:cubicBezTo>
                <a:cubicBezTo>
                  <a:pt x="79759" y="69609"/>
                  <a:pt x="107805" y="76224"/>
                  <a:pt x="144582" y="84161"/>
                </a:cubicBezTo>
                <a:cubicBezTo>
                  <a:pt x="181359" y="92098"/>
                  <a:pt x="235335" y="95803"/>
                  <a:pt x="276345" y="103211"/>
                </a:cubicBezTo>
                <a:cubicBezTo>
                  <a:pt x="317355" y="110619"/>
                  <a:pt x="371331" y="119351"/>
                  <a:pt x="390645" y="128611"/>
                </a:cubicBezTo>
                <a:cubicBezTo>
                  <a:pt x="409959" y="137871"/>
                  <a:pt x="401492" y="138665"/>
                  <a:pt x="392232" y="158773"/>
                </a:cubicBezTo>
                <a:cubicBezTo>
                  <a:pt x="382972" y="178881"/>
                  <a:pt x="359159" y="226771"/>
                  <a:pt x="335082" y="249261"/>
                </a:cubicBezTo>
                <a:cubicBezTo>
                  <a:pt x="311005" y="271751"/>
                  <a:pt x="281107" y="282863"/>
                  <a:pt x="247770" y="293711"/>
                </a:cubicBezTo>
                <a:cubicBezTo>
                  <a:pt x="214433" y="304559"/>
                  <a:pt x="164690" y="309586"/>
                  <a:pt x="135057" y="314348"/>
                </a:cubicBezTo>
                <a:cubicBezTo>
                  <a:pt x="105424" y="319110"/>
                  <a:pt x="52508" y="325461"/>
                  <a:pt x="69970" y="322286"/>
                </a:cubicBezTo>
                <a:cubicBezTo>
                  <a:pt x="87433" y="319111"/>
                  <a:pt x="198293" y="306411"/>
                  <a:pt x="239832" y="295298"/>
                </a:cubicBezTo>
                <a:cubicBezTo>
                  <a:pt x="281372" y="284186"/>
                  <a:pt x="295924" y="274661"/>
                  <a:pt x="319207" y="255611"/>
                </a:cubicBezTo>
                <a:cubicBezTo>
                  <a:pt x="342490" y="236561"/>
                  <a:pt x="367626" y="199254"/>
                  <a:pt x="379532" y="180998"/>
                </a:cubicBezTo>
                <a:cubicBezTo>
                  <a:pt x="391438" y="162742"/>
                  <a:pt x="397789" y="154540"/>
                  <a:pt x="390645" y="146073"/>
                </a:cubicBezTo>
                <a:cubicBezTo>
                  <a:pt x="383501" y="137606"/>
                  <a:pt x="367362" y="136548"/>
                  <a:pt x="336670" y="130198"/>
                </a:cubicBezTo>
                <a:cubicBezTo>
                  <a:pt x="305978" y="123848"/>
                  <a:pt x="254914" y="121467"/>
                  <a:pt x="206495" y="107973"/>
                </a:cubicBezTo>
                <a:cubicBezTo>
                  <a:pt x="158076" y="94479"/>
                  <a:pt x="79759" y="64846"/>
                  <a:pt x="46157" y="49236"/>
                </a:cubicBezTo>
                <a:cubicBezTo>
                  <a:pt x="12555" y="33626"/>
                  <a:pt x="-1468" y="-1035"/>
                  <a:pt x="120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282E53B-A938-45AA-8689-D3FCCB75409B}"/>
              </a:ext>
            </a:extLst>
          </p:cNvPr>
          <p:cNvSpPr/>
          <p:nvPr/>
        </p:nvSpPr>
        <p:spPr>
          <a:xfrm>
            <a:off x="4767658" y="7370763"/>
            <a:ext cx="232968" cy="19292"/>
          </a:xfrm>
          <a:custGeom>
            <a:avLst/>
            <a:gdLst>
              <a:gd name="connsiteX0" fmla="*/ 232967 w 232968"/>
              <a:gd name="connsiteY0" fmla="*/ 0 h 19292"/>
              <a:gd name="connsiteX1" fmla="*/ 117080 w 232968"/>
              <a:gd name="connsiteY1" fmla="*/ 12700 h 19292"/>
              <a:gd name="connsiteX2" fmla="*/ 58342 w 232968"/>
              <a:gd name="connsiteY2" fmla="*/ 19050 h 19292"/>
              <a:gd name="connsiteX3" fmla="*/ 1192 w 232968"/>
              <a:gd name="connsiteY3" fmla="*/ 17462 h 19292"/>
              <a:gd name="connsiteX4" fmla="*/ 113905 w 232968"/>
              <a:gd name="connsiteY4" fmla="*/ 12700 h 19292"/>
              <a:gd name="connsiteX5" fmla="*/ 232967 w 232968"/>
              <a:gd name="connsiteY5" fmla="*/ 0 h 1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68" h="19292">
                <a:moveTo>
                  <a:pt x="232967" y="0"/>
                </a:moveTo>
                <a:cubicBezTo>
                  <a:pt x="233496" y="0"/>
                  <a:pt x="117080" y="12700"/>
                  <a:pt x="117080" y="12700"/>
                </a:cubicBezTo>
                <a:cubicBezTo>
                  <a:pt x="87976" y="15875"/>
                  <a:pt x="77657" y="18256"/>
                  <a:pt x="58342" y="19050"/>
                </a:cubicBezTo>
                <a:cubicBezTo>
                  <a:pt x="39027" y="19844"/>
                  <a:pt x="-8068" y="18520"/>
                  <a:pt x="1192" y="17462"/>
                </a:cubicBezTo>
                <a:cubicBezTo>
                  <a:pt x="10452" y="16404"/>
                  <a:pt x="113905" y="12700"/>
                  <a:pt x="113905" y="12700"/>
                </a:cubicBezTo>
                <a:cubicBezTo>
                  <a:pt x="153592" y="11906"/>
                  <a:pt x="232438" y="0"/>
                  <a:pt x="23296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F3E33E4-E26F-4FC0-B014-DB2AA6CC3703}"/>
              </a:ext>
            </a:extLst>
          </p:cNvPr>
          <p:cNvSpPr/>
          <p:nvPr/>
        </p:nvSpPr>
        <p:spPr>
          <a:xfrm>
            <a:off x="4664857" y="7099211"/>
            <a:ext cx="129650" cy="300127"/>
          </a:xfrm>
          <a:custGeom>
            <a:avLst/>
            <a:gdLst>
              <a:gd name="connsiteX0" fmla="*/ 61131 w 129650"/>
              <a:gd name="connsiteY0" fmla="*/ 89 h 300127"/>
              <a:gd name="connsiteX1" fmla="*/ 5568 w 129650"/>
              <a:gd name="connsiteY1" fmla="*/ 41364 h 300127"/>
              <a:gd name="connsiteX2" fmla="*/ 7156 w 129650"/>
              <a:gd name="connsiteY2" fmla="*/ 138202 h 300127"/>
              <a:gd name="connsiteX3" fmla="*/ 51606 w 129650"/>
              <a:gd name="connsiteY3" fmla="*/ 201702 h 300127"/>
              <a:gd name="connsiteX4" fmla="*/ 67481 w 129650"/>
              <a:gd name="connsiteY4" fmla="*/ 228689 h 300127"/>
              <a:gd name="connsiteX5" fmla="*/ 73831 w 129650"/>
              <a:gd name="connsiteY5" fmla="*/ 257264 h 300127"/>
              <a:gd name="connsiteX6" fmla="*/ 129393 w 129650"/>
              <a:gd name="connsiteY6" fmla="*/ 300127 h 300127"/>
              <a:gd name="connsiteX7" fmla="*/ 92881 w 129650"/>
              <a:gd name="connsiteY7" fmla="*/ 257264 h 300127"/>
              <a:gd name="connsiteX8" fmla="*/ 53193 w 129650"/>
              <a:gd name="connsiteY8" fmla="*/ 217577 h 300127"/>
              <a:gd name="connsiteX9" fmla="*/ 26206 w 129650"/>
              <a:gd name="connsiteY9" fmla="*/ 173127 h 300127"/>
              <a:gd name="connsiteX10" fmla="*/ 11918 w 129650"/>
              <a:gd name="connsiteY10" fmla="*/ 120739 h 300127"/>
              <a:gd name="connsiteX11" fmla="*/ 21443 w 129650"/>
              <a:gd name="connsiteY11" fmla="*/ 50889 h 300127"/>
              <a:gd name="connsiteX12" fmla="*/ 61131 w 129650"/>
              <a:gd name="connsiteY12" fmla="*/ 89 h 30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650" h="300127">
                <a:moveTo>
                  <a:pt x="61131" y="89"/>
                </a:moveTo>
                <a:cubicBezTo>
                  <a:pt x="58485" y="-1499"/>
                  <a:pt x="14564" y="18345"/>
                  <a:pt x="5568" y="41364"/>
                </a:cubicBezTo>
                <a:cubicBezTo>
                  <a:pt x="-3428" y="64383"/>
                  <a:pt x="-517" y="111479"/>
                  <a:pt x="7156" y="138202"/>
                </a:cubicBezTo>
                <a:cubicBezTo>
                  <a:pt x="14829" y="164925"/>
                  <a:pt x="41552" y="186621"/>
                  <a:pt x="51606" y="201702"/>
                </a:cubicBezTo>
                <a:cubicBezTo>
                  <a:pt x="61660" y="216783"/>
                  <a:pt x="63777" y="219429"/>
                  <a:pt x="67481" y="228689"/>
                </a:cubicBezTo>
                <a:cubicBezTo>
                  <a:pt x="71185" y="237949"/>
                  <a:pt x="63512" y="245358"/>
                  <a:pt x="73831" y="257264"/>
                </a:cubicBezTo>
                <a:cubicBezTo>
                  <a:pt x="84150" y="269170"/>
                  <a:pt x="126218" y="300127"/>
                  <a:pt x="129393" y="300127"/>
                </a:cubicBezTo>
                <a:cubicBezTo>
                  <a:pt x="132568" y="300127"/>
                  <a:pt x="105581" y="271022"/>
                  <a:pt x="92881" y="257264"/>
                </a:cubicBezTo>
                <a:cubicBezTo>
                  <a:pt x="80181" y="243506"/>
                  <a:pt x="64306" y="231600"/>
                  <a:pt x="53193" y="217577"/>
                </a:cubicBezTo>
                <a:cubicBezTo>
                  <a:pt x="42080" y="203554"/>
                  <a:pt x="33085" y="189267"/>
                  <a:pt x="26206" y="173127"/>
                </a:cubicBezTo>
                <a:cubicBezTo>
                  <a:pt x="19327" y="156987"/>
                  <a:pt x="12712" y="141112"/>
                  <a:pt x="11918" y="120739"/>
                </a:cubicBezTo>
                <a:cubicBezTo>
                  <a:pt x="11124" y="100366"/>
                  <a:pt x="14035" y="68616"/>
                  <a:pt x="21443" y="50889"/>
                </a:cubicBezTo>
                <a:cubicBezTo>
                  <a:pt x="28851" y="33162"/>
                  <a:pt x="63777" y="1677"/>
                  <a:pt x="61131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78815B0C-20F4-441B-B040-F7E2F364EF3A}"/>
              </a:ext>
            </a:extLst>
          </p:cNvPr>
          <p:cNvSpPr/>
          <p:nvPr/>
        </p:nvSpPr>
        <p:spPr>
          <a:xfrm>
            <a:off x="4657725" y="7210419"/>
            <a:ext cx="244220" cy="296869"/>
          </a:xfrm>
          <a:custGeom>
            <a:avLst/>
            <a:gdLst>
              <a:gd name="connsiteX0" fmla="*/ 0 w 244220"/>
              <a:gd name="connsiteY0" fmla="*/ 6 h 296869"/>
              <a:gd name="connsiteX1" fmla="*/ 7938 w 244220"/>
              <a:gd name="connsiteY1" fmla="*/ 93669 h 296869"/>
              <a:gd name="connsiteX2" fmla="*/ 9525 w 244220"/>
              <a:gd name="connsiteY2" fmla="*/ 157169 h 296869"/>
              <a:gd name="connsiteX3" fmla="*/ 47625 w 244220"/>
              <a:gd name="connsiteY3" fmla="*/ 209556 h 296869"/>
              <a:gd name="connsiteX4" fmla="*/ 134938 w 244220"/>
              <a:gd name="connsiteY4" fmla="*/ 258769 h 296869"/>
              <a:gd name="connsiteX5" fmla="*/ 242888 w 244220"/>
              <a:gd name="connsiteY5" fmla="*/ 296869 h 296869"/>
              <a:gd name="connsiteX6" fmla="*/ 187325 w 244220"/>
              <a:gd name="connsiteY6" fmla="*/ 258769 h 296869"/>
              <a:gd name="connsiteX7" fmla="*/ 73025 w 244220"/>
              <a:gd name="connsiteY7" fmla="*/ 201619 h 296869"/>
              <a:gd name="connsiteX8" fmla="*/ 22225 w 244220"/>
              <a:gd name="connsiteY8" fmla="*/ 144469 h 296869"/>
              <a:gd name="connsiteX9" fmla="*/ 7938 w 244220"/>
              <a:gd name="connsiteY9" fmla="*/ 98431 h 296869"/>
              <a:gd name="connsiteX10" fmla="*/ 0 w 244220"/>
              <a:gd name="connsiteY10" fmla="*/ 6 h 29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220" h="296869">
                <a:moveTo>
                  <a:pt x="0" y="6"/>
                </a:moveTo>
                <a:cubicBezTo>
                  <a:pt x="0" y="-788"/>
                  <a:pt x="6351" y="67475"/>
                  <a:pt x="7938" y="93669"/>
                </a:cubicBezTo>
                <a:cubicBezTo>
                  <a:pt x="9526" y="119863"/>
                  <a:pt x="2911" y="137855"/>
                  <a:pt x="9525" y="157169"/>
                </a:cubicBezTo>
                <a:cubicBezTo>
                  <a:pt x="16139" y="176483"/>
                  <a:pt x="26723" y="192623"/>
                  <a:pt x="47625" y="209556"/>
                </a:cubicBezTo>
                <a:cubicBezTo>
                  <a:pt x="68527" y="226489"/>
                  <a:pt x="102394" y="244217"/>
                  <a:pt x="134938" y="258769"/>
                </a:cubicBezTo>
                <a:cubicBezTo>
                  <a:pt x="167482" y="273321"/>
                  <a:pt x="234157" y="296869"/>
                  <a:pt x="242888" y="296869"/>
                </a:cubicBezTo>
                <a:cubicBezTo>
                  <a:pt x="251619" y="296869"/>
                  <a:pt x="215635" y="274644"/>
                  <a:pt x="187325" y="258769"/>
                </a:cubicBezTo>
                <a:cubicBezTo>
                  <a:pt x="159015" y="242894"/>
                  <a:pt x="100542" y="220669"/>
                  <a:pt x="73025" y="201619"/>
                </a:cubicBezTo>
                <a:cubicBezTo>
                  <a:pt x="45508" y="182569"/>
                  <a:pt x="33073" y="161667"/>
                  <a:pt x="22225" y="144469"/>
                </a:cubicBezTo>
                <a:cubicBezTo>
                  <a:pt x="11377" y="127271"/>
                  <a:pt x="10584" y="120656"/>
                  <a:pt x="7938" y="98431"/>
                </a:cubicBezTo>
                <a:cubicBezTo>
                  <a:pt x="5292" y="76206"/>
                  <a:pt x="0" y="800"/>
                  <a:pt x="0" y="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C95521B1-6B0A-4103-BF6B-8A86BFD4418F}"/>
              </a:ext>
            </a:extLst>
          </p:cNvPr>
          <p:cNvSpPr/>
          <p:nvPr/>
        </p:nvSpPr>
        <p:spPr>
          <a:xfrm>
            <a:off x="4689827" y="7415149"/>
            <a:ext cx="309336" cy="149296"/>
          </a:xfrm>
          <a:custGeom>
            <a:avLst/>
            <a:gdLst>
              <a:gd name="connsiteX0" fmla="*/ 1236 w 309336"/>
              <a:gd name="connsiteY0" fmla="*/ 64 h 149296"/>
              <a:gd name="connsiteX1" fmla="*/ 125061 w 309336"/>
              <a:gd name="connsiteY1" fmla="*/ 63564 h 149296"/>
              <a:gd name="connsiteX2" fmla="*/ 255236 w 309336"/>
              <a:gd name="connsiteY2" fmla="*/ 92139 h 149296"/>
              <a:gd name="connsiteX3" fmla="*/ 309211 w 309336"/>
              <a:gd name="connsiteY3" fmla="*/ 95314 h 149296"/>
              <a:gd name="connsiteX4" fmla="*/ 267936 w 309336"/>
              <a:gd name="connsiteY4" fmla="*/ 114364 h 149296"/>
              <a:gd name="connsiteX5" fmla="*/ 199673 w 309336"/>
              <a:gd name="connsiteY5" fmla="*/ 149289 h 149296"/>
              <a:gd name="connsiteX6" fmla="*/ 128236 w 309336"/>
              <a:gd name="connsiteY6" fmla="*/ 111189 h 149296"/>
              <a:gd name="connsiteX7" fmla="*/ 64736 w 309336"/>
              <a:gd name="connsiteY7" fmla="*/ 76264 h 149296"/>
              <a:gd name="connsiteX8" fmla="*/ 1236 w 309336"/>
              <a:gd name="connsiteY8" fmla="*/ 64 h 14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336" h="149296">
                <a:moveTo>
                  <a:pt x="1236" y="64"/>
                </a:moveTo>
                <a:cubicBezTo>
                  <a:pt x="11290" y="-2053"/>
                  <a:pt x="82728" y="48218"/>
                  <a:pt x="125061" y="63564"/>
                </a:cubicBezTo>
                <a:cubicBezTo>
                  <a:pt x="167394" y="78910"/>
                  <a:pt x="224544" y="86847"/>
                  <a:pt x="255236" y="92139"/>
                </a:cubicBezTo>
                <a:cubicBezTo>
                  <a:pt x="285928" y="97431"/>
                  <a:pt x="307094" y="91610"/>
                  <a:pt x="309211" y="95314"/>
                </a:cubicBezTo>
                <a:cubicBezTo>
                  <a:pt x="311328" y="99018"/>
                  <a:pt x="286192" y="105368"/>
                  <a:pt x="267936" y="114364"/>
                </a:cubicBezTo>
                <a:cubicBezTo>
                  <a:pt x="249680" y="123360"/>
                  <a:pt x="222956" y="149818"/>
                  <a:pt x="199673" y="149289"/>
                </a:cubicBezTo>
                <a:cubicBezTo>
                  <a:pt x="176390" y="148760"/>
                  <a:pt x="150726" y="123360"/>
                  <a:pt x="128236" y="111189"/>
                </a:cubicBezTo>
                <a:cubicBezTo>
                  <a:pt x="105746" y="99018"/>
                  <a:pt x="84315" y="93197"/>
                  <a:pt x="64736" y="76264"/>
                </a:cubicBezTo>
                <a:cubicBezTo>
                  <a:pt x="45157" y="59331"/>
                  <a:pt x="-8818" y="2181"/>
                  <a:pt x="1236" y="64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1613FCA-CC96-48AB-B9B9-4C2C06C8B4F8}"/>
              </a:ext>
            </a:extLst>
          </p:cNvPr>
          <p:cNvSpPr/>
          <p:nvPr/>
        </p:nvSpPr>
        <p:spPr>
          <a:xfrm>
            <a:off x="4530838" y="7211447"/>
            <a:ext cx="107949" cy="214534"/>
          </a:xfrm>
          <a:custGeom>
            <a:avLst/>
            <a:gdLst>
              <a:gd name="connsiteX0" fmla="*/ 53862 w 107949"/>
              <a:gd name="connsiteY0" fmla="*/ 566 h 214534"/>
              <a:gd name="connsiteX1" fmla="*/ 25287 w 107949"/>
              <a:gd name="connsiteY1" fmla="*/ 62478 h 214534"/>
              <a:gd name="connsiteX2" fmla="*/ 36400 w 107949"/>
              <a:gd name="connsiteY2" fmla="*/ 118041 h 214534"/>
              <a:gd name="connsiteX3" fmla="*/ 107837 w 107949"/>
              <a:gd name="connsiteY3" fmla="*/ 213291 h 214534"/>
              <a:gd name="connsiteX4" fmla="*/ 52275 w 107949"/>
              <a:gd name="connsiteY4" fmla="*/ 170428 h 214534"/>
              <a:gd name="connsiteX5" fmla="*/ 28462 w 107949"/>
              <a:gd name="connsiteY5" fmla="*/ 141853 h 214534"/>
              <a:gd name="connsiteX6" fmla="*/ 9412 w 107949"/>
              <a:gd name="connsiteY6" fmla="*/ 84703 h 214534"/>
              <a:gd name="connsiteX7" fmla="*/ 4650 w 107949"/>
              <a:gd name="connsiteY7" fmla="*/ 49778 h 214534"/>
              <a:gd name="connsiteX8" fmla="*/ 1475 w 107949"/>
              <a:gd name="connsiteY8" fmla="*/ 32316 h 214534"/>
              <a:gd name="connsiteX9" fmla="*/ 53862 w 107949"/>
              <a:gd name="connsiteY9" fmla="*/ 566 h 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949" h="214534">
                <a:moveTo>
                  <a:pt x="53862" y="566"/>
                </a:moveTo>
                <a:cubicBezTo>
                  <a:pt x="57831" y="5593"/>
                  <a:pt x="28197" y="42899"/>
                  <a:pt x="25287" y="62478"/>
                </a:cubicBezTo>
                <a:cubicBezTo>
                  <a:pt x="22377" y="82057"/>
                  <a:pt x="22642" y="92906"/>
                  <a:pt x="36400" y="118041"/>
                </a:cubicBezTo>
                <a:cubicBezTo>
                  <a:pt x="50158" y="143176"/>
                  <a:pt x="105191" y="204560"/>
                  <a:pt x="107837" y="213291"/>
                </a:cubicBezTo>
                <a:cubicBezTo>
                  <a:pt x="110483" y="222022"/>
                  <a:pt x="65504" y="182334"/>
                  <a:pt x="52275" y="170428"/>
                </a:cubicBezTo>
                <a:cubicBezTo>
                  <a:pt x="39046" y="158522"/>
                  <a:pt x="35606" y="156141"/>
                  <a:pt x="28462" y="141853"/>
                </a:cubicBezTo>
                <a:cubicBezTo>
                  <a:pt x="21318" y="127566"/>
                  <a:pt x="13381" y="100049"/>
                  <a:pt x="9412" y="84703"/>
                </a:cubicBezTo>
                <a:cubicBezTo>
                  <a:pt x="5443" y="69357"/>
                  <a:pt x="5973" y="58509"/>
                  <a:pt x="4650" y="49778"/>
                </a:cubicBezTo>
                <a:cubicBezTo>
                  <a:pt x="3327" y="41047"/>
                  <a:pt x="-2758" y="39195"/>
                  <a:pt x="1475" y="32316"/>
                </a:cubicBezTo>
                <a:cubicBezTo>
                  <a:pt x="5708" y="25437"/>
                  <a:pt x="49893" y="-4461"/>
                  <a:pt x="53862" y="5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90183D92-52D8-4CB2-82BF-1814F8B4102F}"/>
              </a:ext>
            </a:extLst>
          </p:cNvPr>
          <p:cNvSpPr/>
          <p:nvPr/>
        </p:nvSpPr>
        <p:spPr>
          <a:xfrm>
            <a:off x="4846297" y="7323737"/>
            <a:ext cx="374443" cy="401126"/>
          </a:xfrm>
          <a:custGeom>
            <a:avLst/>
            <a:gdLst>
              <a:gd name="connsiteX0" fmla="*/ 371816 w 374443"/>
              <a:gd name="connsiteY0" fmla="*/ 988 h 401126"/>
              <a:gd name="connsiteX1" fmla="*/ 355941 w 374443"/>
              <a:gd name="connsiteY1" fmla="*/ 131163 h 401126"/>
              <a:gd name="connsiteX2" fmla="*/ 273391 w 374443"/>
              <a:gd name="connsiteY2" fmla="*/ 234351 h 401126"/>
              <a:gd name="connsiteX3" fmla="*/ 206716 w 374443"/>
              <a:gd name="connsiteY3" fmla="*/ 320076 h 401126"/>
              <a:gd name="connsiteX4" fmla="*/ 167028 w 374443"/>
              <a:gd name="connsiteY4" fmla="*/ 366113 h 401126"/>
              <a:gd name="connsiteX5" fmla="*/ 341 w 374443"/>
              <a:gd name="connsiteY5" fmla="*/ 401038 h 401126"/>
              <a:gd name="connsiteX6" fmla="*/ 125753 w 374443"/>
              <a:gd name="connsiteY6" fmla="*/ 374051 h 401126"/>
              <a:gd name="connsiteX7" fmla="*/ 200366 w 374443"/>
              <a:gd name="connsiteY7" fmla="*/ 313726 h 401126"/>
              <a:gd name="connsiteX8" fmla="*/ 263866 w 374443"/>
              <a:gd name="connsiteY8" fmla="*/ 266101 h 401126"/>
              <a:gd name="connsiteX9" fmla="*/ 316253 w 374443"/>
              <a:gd name="connsiteY9" fmla="*/ 204188 h 401126"/>
              <a:gd name="connsiteX10" fmla="*/ 371816 w 374443"/>
              <a:gd name="connsiteY10" fmla="*/ 988 h 40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443" h="401126">
                <a:moveTo>
                  <a:pt x="371816" y="988"/>
                </a:moveTo>
                <a:cubicBezTo>
                  <a:pt x="378431" y="-11183"/>
                  <a:pt x="372345" y="92269"/>
                  <a:pt x="355941" y="131163"/>
                </a:cubicBezTo>
                <a:cubicBezTo>
                  <a:pt x="339537" y="170057"/>
                  <a:pt x="298262" y="202866"/>
                  <a:pt x="273391" y="234351"/>
                </a:cubicBezTo>
                <a:cubicBezTo>
                  <a:pt x="248520" y="265836"/>
                  <a:pt x="206716" y="320076"/>
                  <a:pt x="206716" y="320076"/>
                </a:cubicBezTo>
                <a:cubicBezTo>
                  <a:pt x="188989" y="342036"/>
                  <a:pt x="201424" y="352619"/>
                  <a:pt x="167028" y="366113"/>
                </a:cubicBezTo>
                <a:cubicBezTo>
                  <a:pt x="132632" y="379607"/>
                  <a:pt x="7220" y="399715"/>
                  <a:pt x="341" y="401038"/>
                </a:cubicBezTo>
                <a:cubicBezTo>
                  <a:pt x="-6538" y="402361"/>
                  <a:pt x="92416" y="388603"/>
                  <a:pt x="125753" y="374051"/>
                </a:cubicBezTo>
                <a:cubicBezTo>
                  <a:pt x="159090" y="359499"/>
                  <a:pt x="177347" y="331718"/>
                  <a:pt x="200366" y="313726"/>
                </a:cubicBezTo>
                <a:cubicBezTo>
                  <a:pt x="223385" y="295734"/>
                  <a:pt x="244552" y="284357"/>
                  <a:pt x="263866" y="266101"/>
                </a:cubicBezTo>
                <a:cubicBezTo>
                  <a:pt x="283180" y="247845"/>
                  <a:pt x="297468" y="244140"/>
                  <a:pt x="316253" y="204188"/>
                </a:cubicBezTo>
                <a:cubicBezTo>
                  <a:pt x="335038" y="164236"/>
                  <a:pt x="365201" y="13159"/>
                  <a:pt x="371816" y="9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153FE40-2222-4216-BDE3-D460216B3DEA}"/>
              </a:ext>
            </a:extLst>
          </p:cNvPr>
          <p:cNvSpPr/>
          <p:nvPr/>
        </p:nvSpPr>
        <p:spPr>
          <a:xfrm>
            <a:off x="4578794" y="7448476"/>
            <a:ext cx="194499" cy="187404"/>
          </a:xfrm>
          <a:custGeom>
            <a:avLst/>
            <a:gdLst>
              <a:gd name="connsiteX0" fmla="*/ 5906 w 194499"/>
              <a:gd name="connsiteY0" fmla="*/ 74 h 187404"/>
              <a:gd name="connsiteX1" fmla="*/ 123381 w 194499"/>
              <a:gd name="connsiteY1" fmla="*/ 60399 h 187404"/>
              <a:gd name="connsiteX2" fmla="*/ 193231 w 194499"/>
              <a:gd name="connsiteY2" fmla="*/ 76274 h 187404"/>
              <a:gd name="connsiteX3" fmla="*/ 164656 w 194499"/>
              <a:gd name="connsiteY3" fmla="*/ 111199 h 187404"/>
              <a:gd name="connsiteX4" fmla="*/ 117031 w 194499"/>
              <a:gd name="connsiteY4" fmla="*/ 114374 h 187404"/>
              <a:gd name="connsiteX5" fmla="*/ 67819 w 194499"/>
              <a:gd name="connsiteY5" fmla="*/ 123899 h 187404"/>
              <a:gd name="connsiteX6" fmla="*/ 55119 w 194499"/>
              <a:gd name="connsiteY6" fmla="*/ 187399 h 187404"/>
              <a:gd name="connsiteX7" fmla="*/ 37656 w 194499"/>
              <a:gd name="connsiteY7" fmla="*/ 127074 h 187404"/>
              <a:gd name="connsiteX8" fmla="*/ 18606 w 194499"/>
              <a:gd name="connsiteY8" fmla="*/ 49287 h 187404"/>
              <a:gd name="connsiteX9" fmla="*/ 5906 w 194499"/>
              <a:gd name="connsiteY9" fmla="*/ 74 h 18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499" h="187404">
                <a:moveTo>
                  <a:pt x="5906" y="74"/>
                </a:moveTo>
                <a:cubicBezTo>
                  <a:pt x="23368" y="1926"/>
                  <a:pt x="92160" y="47699"/>
                  <a:pt x="123381" y="60399"/>
                </a:cubicBezTo>
                <a:cubicBezTo>
                  <a:pt x="154602" y="73099"/>
                  <a:pt x="186352" y="67807"/>
                  <a:pt x="193231" y="76274"/>
                </a:cubicBezTo>
                <a:cubicBezTo>
                  <a:pt x="200110" y="84741"/>
                  <a:pt x="177356" y="104849"/>
                  <a:pt x="164656" y="111199"/>
                </a:cubicBezTo>
                <a:cubicBezTo>
                  <a:pt x="151956" y="117549"/>
                  <a:pt x="133170" y="112257"/>
                  <a:pt x="117031" y="114374"/>
                </a:cubicBezTo>
                <a:cubicBezTo>
                  <a:pt x="100892" y="116491"/>
                  <a:pt x="78138" y="111728"/>
                  <a:pt x="67819" y="123899"/>
                </a:cubicBezTo>
                <a:cubicBezTo>
                  <a:pt x="57500" y="136070"/>
                  <a:pt x="60146" y="186870"/>
                  <a:pt x="55119" y="187399"/>
                </a:cubicBezTo>
                <a:cubicBezTo>
                  <a:pt x="50092" y="187928"/>
                  <a:pt x="43741" y="150093"/>
                  <a:pt x="37656" y="127074"/>
                </a:cubicBezTo>
                <a:cubicBezTo>
                  <a:pt x="31571" y="104055"/>
                  <a:pt x="22310" y="67014"/>
                  <a:pt x="18606" y="49287"/>
                </a:cubicBezTo>
                <a:cubicBezTo>
                  <a:pt x="14902" y="31560"/>
                  <a:pt x="-11556" y="-1778"/>
                  <a:pt x="5906" y="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826D319-7E7C-4305-89A7-21B20B58A25A}"/>
              </a:ext>
            </a:extLst>
          </p:cNvPr>
          <p:cNvSpPr/>
          <p:nvPr/>
        </p:nvSpPr>
        <p:spPr>
          <a:xfrm>
            <a:off x="4627990" y="7058525"/>
            <a:ext cx="1032154" cy="754132"/>
          </a:xfrm>
          <a:custGeom>
            <a:avLst/>
            <a:gdLst>
              <a:gd name="connsiteX0" fmla="*/ 1031977 w 1032154"/>
              <a:gd name="connsiteY0" fmla="*/ 558 h 754132"/>
              <a:gd name="connsiteX1" fmla="*/ 932493 w 1032154"/>
              <a:gd name="connsiteY1" fmla="*/ 148725 h 754132"/>
              <a:gd name="connsiteX2" fmla="*/ 845710 w 1032154"/>
              <a:gd name="connsiteY2" fmla="*/ 341342 h 754132"/>
              <a:gd name="connsiteX3" fmla="*/ 767393 w 1032154"/>
              <a:gd name="connsiteY3" fmla="*/ 423892 h 754132"/>
              <a:gd name="connsiteX4" fmla="*/ 623460 w 1032154"/>
              <a:gd name="connsiteY4" fmla="*/ 580525 h 754132"/>
              <a:gd name="connsiteX5" fmla="*/ 509160 w 1032154"/>
              <a:gd name="connsiteY5" fmla="*/ 671542 h 754132"/>
              <a:gd name="connsiteX6" fmla="*/ 424493 w 1032154"/>
              <a:gd name="connsiteY6" fmla="*/ 726575 h 754132"/>
              <a:gd name="connsiteX7" fmla="*/ 327127 w 1032154"/>
              <a:gd name="connsiteY7" fmla="*/ 754092 h 754132"/>
              <a:gd name="connsiteX8" fmla="*/ 174727 w 1032154"/>
              <a:gd name="connsiteY8" fmla="*/ 730808 h 754132"/>
              <a:gd name="connsiteX9" fmla="*/ 62543 w 1032154"/>
              <a:gd name="connsiteY9" fmla="*/ 660958 h 754132"/>
              <a:gd name="connsiteX10" fmla="*/ 1160 w 1032154"/>
              <a:gd name="connsiteY10" fmla="*/ 544542 h 754132"/>
              <a:gd name="connsiteX11" fmla="*/ 28677 w 1032154"/>
              <a:gd name="connsiteY11" fmla="*/ 595342 h 754132"/>
              <a:gd name="connsiteX12" fmla="*/ 104877 w 1032154"/>
              <a:gd name="connsiteY12" fmla="*/ 684242 h 754132"/>
              <a:gd name="connsiteX13" fmla="*/ 348293 w 1032154"/>
              <a:gd name="connsiteY13" fmla="*/ 737158 h 754132"/>
              <a:gd name="connsiteX14" fmla="*/ 492227 w 1032154"/>
              <a:gd name="connsiteY14" fmla="*/ 680008 h 754132"/>
              <a:gd name="connsiteX15" fmla="*/ 629810 w 1032154"/>
              <a:gd name="connsiteY15" fmla="*/ 546658 h 754132"/>
              <a:gd name="connsiteX16" fmla="*/ 799143 w 1032154"/>
              <a:gd name="connsiteY16" fmla="*/ 370975 h 754132"/>
              <a:gd name="connsiteX17" fmla="*/ 856293 w 1032154"/>
              <a:gd name="connsiteY17" fmla="*/ 267258 h 754132"/>
              <a:gd name="connsiteX18" fmla="*/ 900743 w 1032154"/>
              <a:gd name="connsiteY18" fmla="*/ 176242 h 754132"/>
              <a:gd name="connsiteX19" fmla="*/ 955777 w 1032154"/>
              <a:gd name="connsiteY19" fmla="*/ 100042 h 754132"/>
              <a:gd name="connsiteX20" fmla="*/ 1031977 w 1032154"/>
              <a:gd name="connsiteY20" fmla="*/ 558 h 75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32154" h="754132">
                <a:moveTo>
                  <a:pt x="1031977" y="558"/>
                </a:moveTo>
                <a:cubicBezTo>
                  <a:pt x="1028096" y="8672"/>
                  <a:pt x="963537" y="91928"/>
                  <a:pt x="932493" y="148725"/>
                </a:cubicBezTo>
                <a:cubicBezTo>
                  <a:pt x="901449" y="205522"/>
                  <a:pt x="873227" y="295481"/>
                  <a:pt x="845710" y="341342"/>
                </a:cubicBezTo>
                <a:cubicBezTo>
                  <a:pt x="818193" y="387203"/>
                  <a:pt x="804435" y="384028"/>
                  <a:pt x="767393" y="423892"/>
                </a:cubicBezTo>
                <a:cubicBezTo>
                  <a:pt x="730351" y="463756"/>
                  <a:pt x="666499" y="539250"/>
                  <a:pt x="623460" y="580525"/>
                </a:cubicBezTo>
                <a:cubicBezTo>
                  <a:pt x="580421" y="621800"/>
                  <a:pt x="542321" y="647200"/>
                  <a:pt x="509160" y="671542"/>
                </a:cubicBezTo>
                <a:cubicBezTo>
                  <a:pt x="475999" y="695884"/>
                  <a:pt x="454832" y="712817"/>
                  <a:pt x="424493" y="726575"/>
                </a:cubicBezTo>
                <a:cubicBezTo>
                  <a:pt x="394154" y="740333"/>
                  <a:pt x="368755" y="753386"/>
                  <a:pt x="327127" y="754092"/>
                </a:cubicBezTo>
                <a:cubicBezTo>
                  <a:pt x="285499" y="754798"/>
                  <a:pt x="218824" y="746330"/>
                  <a:pt x="174727" y="730808"/>
                </a:cubicBezTo>
                <a:cubicBezTo>
                  <a:pt x="130630" y="715286"/>
                  <a:pt x="91471" y="692002"/>
                  <a:pt x="62543" y="660958"/>
                </a:cubicBezTo>
                <a:cubicBezTo>
                  <a:pt x="33615" y="629914"/>
                  <a:pt x="6804" y="555478"/>
                  <a:pt x="1160" y="544542"/>
                </a:cubicBezTo>
                <a:cubicBezTo>
                  <a:pt x="-4484" y="533606"/>
                  <a:pt x="11391" y="572059"/>
                  <a:pt x="28677" y="595342"/>
                </a:cubicBezTo>
                <a:cubicBezTo>
                  <a:pt x="45963" y="618625"/>
                  <a:pt x="51608" y="660606"/>
                  <a:pt x="104877" y="684242"/>
                </a:cubicBezTo>
                <a:cubicBezTo>
                  <a:pt x="158146" y="707878"/>
                  <a:pt x="283735" y="737864"/>
                  <a:pt x="348293" y="737158"/>
                </a:cubicBezTo>
                <a:cubicBezTo>
                  <a:pt x="412851" y="736452"/>
                  <a:pt x="445308" y="711758"/>
                  <a:pt x="492227" y="680008"/>
                </a:cubicBezTo>
                <a:cubicBezTo>
                  <a:pt x="539146" y="648258"/>
                  <a:pt x="578657" y="598163"/>
                  <a:pt x="629810" y="546658"/>
                </a:cubicBezTo>
                <a:cubicBezTo>
                  <a:pt x="680963" y="495153"/>
                  <a:pt x="761396" y="417542"/>
                  <a:pt x="799143" y="370975"/>
                </a:cubicBezTo>
                <a:cubicBezTo>
                  <a:pt x="836890" y="324408"/>
                  <a:pt x="839360" y="299713"/>
                  <a:pt x="856293" y="267258"/>
                </a:cubicBezTo>
                <a:cubicBezTo>
                  <a:pt x="873226" y="234803"/>
                  <a:pt x="884162" y="204111"/>
                  <a:pt x="900743" y="176242"/>
                </a:cubicBezTo>
                <a:cubicBezTo>
                  <a:pt x="917324" y="148373"/>
                  <a:pt x="936374" y="125089"/>
                  <a:pt x="955777" y="100042"/>
                </a:cubicBezTo>
                <a:cubicBezTo>
                  <a:pt x="975180" y="74995"/>
                  <a:pt x="1035858" y="-7556"/>
                  <a:pt x="1031977" y="5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E865A488-BAE0-4CD3-8400-6B29006A82E2}"/>
              </a:ext>
            </a:extLst>
          </p:cNvPr>
          <p:cNvSpPr/>
          <p:nvPr/>
        </p:nvSpPr>
        <p:spPr>
          <a:xfrm>
            <a:off x="4415227" y="6765948"/>
            <a:ext cx="65799" cy="484932"/>
          </a:xfrm>
          <a:custGeom>
            <a:avLst/>
            <a:gdLst>
              <a:gd name="connsiteX0" fmla="*/ 53056 w 65799"/>
              <a:gd name="connsiteY0" fmla="*/ 1035 h 484932"/>
              <a:gd name="connsiteX1" fmla="*/ 21306 w 65799"/>
              <a:gd name="connsiteY1" fmla="*/ 62419 h 484932"/>
              <a:gd name="connsiteX2" fmla="*/ 140 w 65799"/>
              <a:gd name="connsiteY2" fmla="*/ 191535 h 484932"/>
              <a:gd name="connsiteX3" fmla="*/ 14956 w 65799"/>
              <a:gd name="connsiteY3" fmla="*/ 346052 h 484932"/>
              <a:gd name="connsiteX4" fmla="*/ 65756 w 65799"/>
              <a:gd name="connsiteY4" fmla="*/ 483635 h 484932"/>
              <a:gd name="connsiteX5" fmla="*/ 23423 w 65799"/>
              <a:gd name="connsiteY5" fmla="*/ 409552 h 484932"/>
              <a:gd name="connsiteX6" fmla="*/ 4373 w 65799"/>
              <a:gd name="connsiteY6" fmla="*/ 316419 h 484932"/>
              <a:gd name="connsiteX7" fmla="*/ 21306 w 65799"/>
              <a:gd name="connsiteY7" fmla="*/ 200002 h 484932"/>
              <a:gd name="connsiteX8" fmla="*/ 34006 w 65799"/>
              <a:gd name="connsiteY8" fmla="*/ 108985 h 484932"/>
              <a:gd name="connsiteX9" fmla="*/ 53056 w 65799"/>
              <a:gd name="connsiteY9" fmla="*/ 1035 h 4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99" h="484932">
                <a:moveTo>
                  <a:pt x="53056" y="1035"/>
                </a:moveTo>
                <a:cubicBezTo>
                  <a:pt x="50939" y="-6726"/>
                  <a:pt x="30125" y="30669"/>
                  <a:pt x="21306" y="62419"/>
                </a:cubicBezTo>
                <a:cubicBezTo>
                  <a:pt x="12487" y="94169"/>
                  <a:pt x="1198" y="144263"/>
                  <a:pt x="140" y="191535"/>
                </a:cubicBezTo>
                <a:cubicBezTo>
                  <a:pt x="-918" y="238807"/>
                  <a:pt x="4020" y="297369"/>
                  <a:pt x="14956" y="346052"/>
                </a:cubicBezTo>
                <a:cubicBezTo>
                  <a:pt x="25892" y="394735"/>
                  <a:pt x="64345" y="473052"/>
                  <a:pt x="65756" y="483635"/>
                </a:cubicBezTo>
                <a:cubicBezTo>
                  <a:pt x="67167" y="494218"/>
                  <a:pt x="33653" y="437421"/>
                  <a:pt x="23423" y="409552"/>
                </a:cubicBezTo>
                <a:cubicBezTo>
                  <a:pt x="13192" y="381683"/>
                  <a:pt x="4726" y="351344"/>
                  <a:pt x="4373" y="316419"/>
                </a:cubicBezTo>
                <a:cubicBezTo>
                  <a:pt x="4020" y="281494"/>
                  <a:pt x="16367" y="234574"/>
                  <a:pt x="21306" y="200002"/>
                </a:cubicBezTo>
                <a:cubicBezTo>
                  <a:pt x="26245" y="165430"/>
                  <a:pt x="28714" y="142499"/>
                  <a:pt x="34006" y="108985"/>
                </a:cubicBezTo>
                <a:cubicBezTo>
                  <a:pt x="39298" y="75471"/>
                  <a:pt x="55173" y="8796"/>
                  <a:pt x="53056" y="10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E12D31E-2427-45B2-AE70-0A2F99754016}"/>
              </a:ext>
            </a:extLst>
          </p:cNvPr>
          <p:cNvSpPr/>
          <p:nvPr/>
        </p:nvSpPr>
        <p:spPr>
          <a:xfrm>
            <a:off x="4374415" y="6328678"/>
            <a:ext cx="204396" cy="488332"/>
          </a:xfrm>
          <a:custGeom>
            <a:avLst/>
            <a:gdLst>
              <a:gd name="connsiteX0" fmla="*/ 174302 w 204396"/>
              <a:gd name="connsiteY0" fmla="*/ 155 h 488332"/>
              <a:gd name="connsiteX1" fmla="*/ 184885 w 204396"/>
              <a:gd name="connsiteY1" fmla="*/ 63655 h 488332"/>
              <a:gd name="connsiteX2" fmla="*/ 148902 w 204396"/>
              <a:gd name="connsiteY2" fmla="*/ 122922 h 488332"/>
              <a:gd name="connsiteX3" fmla="*/ 57885 w 204396"/>
              <a:gd name="connsiteY3" fmla="*/ 228755 h 488332"/>
              <a:gd name="connsiteX4" fmla="*/ 7085 w 204396"/>
              <a:gd name="connsiteY4" fmla="*/ 330355 h 488332"/>
              <a:gd name="connsiteX5" fmla="*/ 2852 w 204396"/>
              <a:gd name="connsiteY5" fmla="*/ 438305 h 488332"/>
              <a:gd name="connsiteX6" fmla="*/ 30368 w 204396"/>
              <a:gd name="connsiteY6" fmla="*/ 484872 h 488332"/>
              <a:gd name="connsiteX7" fmla="*/ 68468 w 204396"/>
              <a:gd name="connsiteY7" fmla="*/ 478522 h 488332"/>
              <a:gd name="connsiteX8" fmla="*/ 100218 w 204396"/>
              <a:gd name="connsiteY8" fmla="*/ 427722 h 488332"/>
              <a:gd name="connsiteX9" fmla="*/ 70585 w 204396"/>
              <a:gd name="connsiteY9" fmla="*/ 465822 h 488332"/>
              <a:gd name="connsiteX10" fmla="*/ 40952 w 204396"/>
              <a:gd name="connsiteY10" fmla="*/ 453122 h 488332"/>
              <a:gd name="connsiteX11" fmla="*/ 28252 w 204396"/>
              <a:gd name="connsiteY11" fmla="*/ 400205 h 488332"/>
              <a:gd name="connsiteX12" fmla="*/ 38835 w 204396"/>
              <a:gd name="connsiteY12" fmla="*/ 300722 h 488332"/>
              <a:gd name="connsiteX13" fmla="*/ 91752 w 204396"/>
              <a:gd name="connsiteY13" fmla="*/ 224522 h 488332"/>
              <a:gd name="connsiteX14" fmla="*/ 180652 w 204396"/>
              <a:gd name="connsiteY14" fmla="*/ 101755 h 488332"/>
              <a:gd name="connsiteX15" fmla="*/ 203935 w 204396"/>
              <a:gd name="connsiteY15" fmla="*/ 46722 h 488332"/>
              <a:gd name="connsiteX16" fmla="*/ 174302 w 204396"/>
              <a:gd name="connsiteY16" fmla="*/ 155 h 48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396" h="488332">
                <a:moveTo>
                  <a:pt x="174302" y="155"/>
                </a:moveTo>
                <a:cubicBezTo>
                  <a:pt x="171127" y="2977"/>
                  <a:pt x="189118" y="43194"/>
                  <a:pt x="184885" y="63655"/>
                </a:cubicBezTo>
                <a:cubicBezTo>
                  <a:pt x="180652" y="84116"/>
                  <a:pt x="170069" y="95405"/>
                  <a:pt x="148902" y="122922"/>
                </a:cubicBezTo>
                <a:cubicBezTo>
                  <a:pt x="127735" y="150439"/>
                  <a:pt x="81521" y="194183"/>
                  <a:pt x="57885" y="228755"/>
                </a:cubicBezTo>
                <a:cubicBezTo>
                  <a:pt x="34249" y="263327"/>
                  <a:pt x="16257" y="295430"/>
                  <a:pt x="7085" y="330355"/>
                </a:cubicBezTo>
                <a:cubicBezTo>
                  <a:pt x="-2087" y="365280"/>
                  <a:pt x="-1029" y="412552"/>
                  <a:pt x="2852" y="438305"/>
                </a:cubicBezTo>
                <a:cubicBezTo>
                  <a:pt x="6732" y="464058"/>
                  <a:pt x="19432" y="478169"/>
                  <a:pt x="30368" y="484872"/>
                </a:cubicBezTo>
                <a:cubicBezTo>
                  <a:pt x="41304" y="491575"/>
                  <a:pt x="56826" y="488047"/>
                  <a:pt x="68468" y="478522"/>
                </a:cubicBezTo>
                <a:cubicBezTo>
                  <a:pt x="80110" y="468997"/>
                  <a:pt x="99865" y="429839"/>
                  <a:pt x="100218" y="427722"/>
                </a:cubicBezTo>
                <a:cubicBezTo>
                  <a:pt x="100571" y="425605"/>
                  <a:pt x="80463" y="461589"/>
                  <a:pt x="70585" y="465822"/>
                </a:cubicBezTo>
                <a:cubicBezTo>
                  <a:pt x="60707" y="470055"/>
                  <a:pt x="48007" y="464058"/>
                  <a:pt x="40952" y="453122"/>
                </a:cubicBezTo>
                <a:cubicBezTo>
                  <a:pt x="33897" y="442186"/>
                  <a:pt x="28605" y="425605"/>
                  <a:pt x="28252" y="400205"/>
                </a:cubicBezTo>
                <a:cubicBezTo>
                  <a:pt x="27899" y="374805"/>
                  <a:pt x="28252" y="330003"/>
                  <a:pt x="38835" y="300722"/>
                </a:cubicBezTo>
                <a:cubicBezTo>
                  <a:pt x="49418" y="271441"/>
                  <a:pt x="68116" y="257683"/>
                  <a:pt x="91752" y="224522"/>
                </a:cubicBezTo>
                <a:cubicBezTo>
                  <a:pt x="115388" y="191361"/>
                  <a:pt x="161955" y="131388"/>
                  <a:pt x="180652" y="101755"/>
                </a:cubicBezTo>
                <a:cubicBezTo>
                  <a:pt x="199349" y="72122"/>
                  <a:pt x="199349" y="59775"/>
                  <a:pt x="203935" y="46722"/>
                </a:cubicBezTo>
                <a:cubicBezTo>
                  <a:pt x="208521" y="33669"/>
                  <a:pt x="177477" y="-2667"/>
                  <a:pt x="174302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C2408DA-6CAE-4F94-BB6D-6ED228F631FC}"/>
              </a:ext>
            </a:extLst>
          </p:cNvPr>
          <p:cNvSpPr/>
          <p:nvPr/>
        </p:nvSpPr>
        <p:spPr>
          <a:xfrm>
            <a:off x="4461886" y="6118878"/>
            <a:ext cx="201542" cy="666139"/>
          </a:xfrm>
          <a:custGeom>
            <a:avLst/>
            <a:gdLst>
              <a:gd name="connsiteX0" fmla="*/ 47 w 201542"/>
              <a:gd name="connsiteY0" fmla="*/ 665039 h 666139"/>
              <a:gd name="connsiteX1" fmla="*/ 25447 w 201542"/>
              <a:gd name="connsiteY1" fmla="*/ 508405 h 666139"/>
              <a:gd name="connsiteX2" fmla="*/ 57197 w 201542"/>
              <a:gd name="connsiteY2" fmla="*/ 396222 h 666139"/>
              <a:gd name="connsiteX3" fmla="*/ 129164 w 201542"/>
              <a:gd name="connsiteY3" fmla="*/ 165505 h 666139"/>
              <a:gd name="connsiteX4" fmla="*/ 201131 w 201542"/>
              <a:gd name="connsiteY4" fmla="*/ 405 h 666139"/>
              <a:gd name="connsiteX5" fmla="*/ 156681 w 201542"/>
              <a:gd name="connsiteY5" fmla="*/ 123172 h 666139"/>
              <a:gd name="connsiteX6" fmla="*/ 116464 w 201542"/>
              <a:gd name="connsiteY6" fmla="*/ 258639 h 666139"/>
              <a:gd name="connsiteX7" fmla="*/ 31797 w 201542"/>
              <a:gd name="connsiteY7" fmla="*/ 563439 h 666139"/>
              <a:gd name="connsiteX8" fmla="*/ 47 w 201542"/>
              <a:gd name="connsiteY8" fmla="*/ 665039 h 6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42" h="666139">
                <a:moveTo>
                  <a:pt x="47" y="665039"/>
                </a:moveTo>
                <a:cubicBezTo>
                  <a:pt x="-1011" y="655867"/>
                  <a:pt x="15922" y="553208"/>
                  <a:pt x="25447" y="508405"/>
                </a:cubicBezTo>
                <a:cubicBezTo>
                  <a:pt x="34972" y="463602"/>
                  <a:pt x="39911" y="453372"/>
                  <a:pt x="57197" y="396222"/>
                </a:cubicBezTo>
                <a:cubicBezTo>
                  <a:pt x="74483" y="339072"/>
                  <a:pt x="105175" y="231474"/>
                  <a:pt x="129164" y="165505"/>
                </a:cubicBezTo>
                <a:cubicBezTo>
                  <a:pt x="153153" y="99536"/>
                  <a:pt x="196545" y="7460"/>
                  <a:pt x="201131" y="405"/>
                </a:cubicBezTo>
                <a:cubicBezTo>
                  <a:pt x="205717" y="-6650"/>
                  <a:pt x="170792" y="80133"/>
                  <a:pt x="156681" y="123172"/>
                </a:cubicBezTo>
                <a:cubicBezTo>
                  <a:pt x="142570" y="166211"/>
                  <a:pt x="137278" y="185261"/>
                  <a:pt x="116464" y="258639"/>
                </a:cubicBezTo>
                <a:cubicBezTo>
                  <a:pt x="95650" y="332017"/>
                  <a:pt x="49083" y="502056"/>
                  <a:pt x="31797" y="563439"/>
                </a:cubicBezTo>
                <a:cubicBezTo>
                  <a:pt x="14511" y="624822"/>
                  <a:pt x="1105" y="674211"/>
                  <a:pt x="47" y="6650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9710C69-3FE6-44B1-9AE1-F59BACFF6421}"/>
              </a:ext>
            </a:extLst>
          </p:cNvPr>
          <p:cNvSpPr/>
          <p:nvPr/>
        </p:nvSpPr>
        <p:spPr>
          <a:xfrm>
            <a:off x="4656507" y="5678614"/>
            <a:ext cx="807608" cy="455503"/>
          </a:xfrm>
          <a:custGeom>
            <a:avLst/>
            <a:gdLst>
              <a:gd name="connsiteX0" fmla="*/ 160 w 807608"/>
              <a:gd name="connsiteY0" fmla="*/ 455486 h 455503"/>
              <a:gd name="connsiteX1" fmla="*/ 70010 w 807608"/>
              <a:gd name="connsiteY1" fmla="*/ 298853 h 455503"/>
              <a:gd name="connsiteX2" fmla="*/ 169493 w 807608"/>
              <a:gd name="connsiteY2" fmla="*/ 190903 h 455503"/>
              <a:gd name="connsiteX3" fmla="*/ 311310 w 807608"/>
              <a:gd name="connsiteY3" fmla="*/ 80836 h 455503"/>
              <a:gd name="connsiteX4" fmla="*/ 525093 w 807608"/>
              <a:gd name="connsiteY4" fmla="*/ 10986 h 455503"/>
              <a:gd name="connsiteX5" fmla="*/ 666910 w 807608"/>
              <a:gd name="connsiteY5" fmla="*/ 403 h 455503"/>
              <a:gd name="connsiteX6" fmla="*/ 806610 w 807608"/>
              <a:gd name="connsiteY6" fmla="*/ 13103 h 455503"/>
              <a:gd name="connsiteX7" fmla="*/ 713476 w 807608"/>
              <a:gd name="connsiteY7" fmla="*/ 15219 h 455503"/>
              <a:gd name="connsiteX8" fmla="*/ 429843 w 807608"/>
              <a:gd name="connsiteY8" fmla="*/ 57553 h 455503"/>
              <a:gd name="connsiteX9" fmla="*/ 89060 w 807608"/>
              <a:gd name="connsiteY9" fmla="*/ 307319 h 455503"/>
              <a:gd name="connsiteX10" fmla="*/ 160 w 807608"/>
              <a:gd name="connsiteY10" fmla="*/ 455486 h 4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608" h="455503">
                <a:moveTo>
                  <a:pt x="160" y="455486"/>
                </a:moveTo>
                <a:cubicBezTo>
                  <a:pt x="-3015" y="454075"/>
                  <a:pt x="41788" y="342950"/>
                  <a:pt x="70010" y="298853"/>
                </a:cubicBezTo>
                <a:cubicBezTo>
                  <a:pt x="98232" y="254756"/>
                  <a:pt x="129276" y="227239"/>
                  <a:pt x="169493" y="190903"/>
                </a:cubicBezTo>
                <a:cubicBezTo>
                  <a:pt x="209710" y="154567"/>
                  <a:pt x="252043" y="110822"/>
                  <a:pt x="311310" y="80836"/>
                </a:cubicBezTo>
                <a:cubicBezTo>
                  <a:pt x="370577" y="50850"/>
                  <a:pt x="465826" y="24391"/>
                  <a:pt x="525093" y="10986"/>
                </a:cubicBezTo>
                <a:cubicBezTo>
                  <a:pt x="584360" y="-2419"/>
                  <a:pt x="619991" y="50"/>
                  <a:pt x="666910" y="403"/>
                </a:cubicBezTo>
                <a:cubicBezTo>
                  <a:pt x="713829" y="756"/>
                  <a:pt x="798849" y="10634"/>
                  <a:pt x="806610" y="13103"/>
                </a:cubicBezTo>
                <a:cubicBezTo>
                  <a:pt x="814371" y="15572"/>
                  <a:pt x="776271" y="7811"/>
                  <a:pt x="713476" y="15219"/>
                </a:cubicBezTo>
                <a:cubicBezTo>
                  <a:pt x="650682" y="22627"/>
                  <a:pt x="533912" y="8870"/>
                  <a:pt x="429843" y="57553"/>
                </a:cubicBezTo>
                <a:cubicBezTo>
                  <a:pt x="325774" y="106236"/>
                  <a:pt x="158205" y="241350"/>
                  <a:pt x="89060" y="307319"/>
                </a:cubicBezTo>
                <a:cubicBezTo>
                  <a:pt x="19916" y="373288"/>
                  <a:pt x="3335" y="456897"/>
                  <a:pt x="160" y="455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39C25BA-13F0-4D49-9CA7-4FF69C27F58A}"/>
              </a:ext>
            </a:extLst>
          </p:cNvPr>
          <p:cNvSpPr/>
          <p:nvPr/>
        </p:nvSpPr>
        <p:spPr>
          <a:xfrm>
            <a:off x="5475423" y="5684616"/>
            <a:ext cx="471288" cy="561667"/>
          </a:xfrm>
          <a:custGeom>
            <a:avLst/>
            <a:gdLst>
              <a:gd name="connsiteX0" fmla="*/ 394 w 471288"/>
              <a:gd name="connsiteY0" fmla="*/ 751 h 561667"/>
              <a:gd name="connsiteX1" fmla="*/ 222644 w 471288"/>
              <a:gd name="connsiteY1" fmla="*/ 178551 h 561667"/>
              <a:gd name="connsiteX2" fmla="*/ 383510 w 471288"/>
              <a:gd name="connsiteY2" fmla="*/ 347884 h 561667"/>
              <a:gd name="connsiteX3" fmla="*/ 453360 w 471288"/>
              <a:gd name="connsiteY3" fmla="*/ 487584 h 561667"/>
              <a:gd name="connsiteX4" fmla="*/ 457594 w 471288"/>
              <a:gd name="connsiteY4" fmla="*/ 561667 h 561667"/>
              <a:gd name="connsiteX5" fmla="*/ 466060 w 471288"/>
              <a:gd name="connsiteY5" fmla="*/ 487584 h 561667"/>
              <a:gd name="connsiteX6" fmla="*/ 368694 w 471288"/>
              <a:gd name="connsiteY6" fmla="*/ 288617 h 561667"/>
              <a:gd name="connsiteX7" fmla="*/ 173960 w 471288"/>
              <a:gd name="connsiteY7" fmla="*/ 121401 h 561667"/>
              <a:gd name="connsiteX8" fmla="*/ 394 w 471288"/>
              <a:gd name="connsiteY8" fmla="*/ 751 h 56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288" h="561667">
                <a:moveTo>
                  <a:pt x="394" y="751"/>
                </a:moveTo>
                <a:cubicBezTo>
                  <a:pt x="8508" y="10276"/>
                  <a:pt x="158791" y="120696"/>
                  <a:pt x="222644" y="178551"/>
                </a:cubicBezTo>
                <a:cubicBezTo>
                  <a:pt x="286497" y="236406"/>
                  <a:pt x="345057" y="296379"/>
                  <a:pt x="383510" y="347884"/>
                </a:cubicBezTo>
                <a:cubicBezTo>
                  <a:pt x="421963" y="399389"/>
                  <a:pt x="441013" y="451954"/>
                  <a:pt x="453360" y="487584"/>
                </a:cubicBezTo>
                <a:cubicBezTo>
                  <a:pt x="465707" y="523215"/>
                  <a:pt x="455477" y="561667"/>
                  <a:pt x="457594" y="561667"/>
                </a:cubicBezTo>
                <a:cubicBezTo>
                  <a:pt x="459711" y="561667"/>
                  <a:pt x="480877" y="533092"/>
                  <a:pt x="466060" y="487584"/>
                </a:cubicBezTo>
                <a:cubicBezTo>
                  <a:pt x="451243" y="442076"/>
                  <a:pt x="417377" y="349647"/>
                  <a:pt x="368694" y="288617"/>
                </a:cubicBezTo>
                <a:cubicBezTo>
                  <a:pt x="320011" y="227587"/>
                  <a:pt x="236754" y="168320"/>
                  <a:pt x="173960" y="121401"/>
                </a:cubicBezTo>
                <a:cubicBezTo>
                  <a:pt x="111166" y="74482"/>
                  <a:pt x="-7720" y="-8774"/>
                  <a:pt x="394" y="7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70F33E0D-5D63-4EC0-8D9F-16A0D74DA2EE}"/>
              </a:ext>
            </a:extLst>
          </p:cNvPr>
          <p:cNvSpPr/>
          <p:nvPr/>
        </p:nvSpPr>
        <p:spPr>
          <a:xfrm>
            <a:off x="5883775" y="6212404"/>
            <a:ext cx="67207" cy="516036"/>
          </a:xfrm>
          <a:custGeom>
            <a:avLst/>
            <a:gdLst>
              <a:gd name="connsiteX0" fmla="*/ 61942 w 67207"/>
              <a:gd name="connsiteY0" fmla="*/ 13 h 516036"/>
              <a:gd name="connsiteX1" fmla="*/ 64058 w 67207"/>
              <a:gd name="connsiteY1" fmla="*/ 162996 h 516036"/>
              <a:gd name="connsiteX2" fmla="*/ 23842 w 67207"/>
              <a:gd name="connsiteY2" fmla="*/ 347146 h 516036"/>
              <a:gd name="connsiteX3" fmla="*/ 6908 w 67207"/>
              <a:gd name="connsiteY3" fmla="*/ 410646 h 516036"/>
              <a:gd name="connsiteX4" fmla="*/ 558 w 67207"/>
              <a:gd name="connsiteY4" fmla="*/ 510129 h 516036"/>
              <a:gd name="connsiteX5" fmla="*/ 558 w 67207"/>
              <a:gd name="connsiteY5" fmla="*/ 497429 h 516036"/>
              <a:gd name="connsiteX6" fmla="*/ 2675 w 67207"/>
              <a:gd name="connsiteY6" fmla="*/ 438163 h 516036"/>
              <a:gd name="connsiteX7" fmla="*/ 25958 w 67207"/>
              <a:gd name="connsiteY7" fmla="*/ 273063 h 516036"/>
              <a:gd name="connsiteX8" fmla="*/ 40775 w 67207"/>
              <a:gd name="connsiteY8" fmla="*/ 154529 h 516036"/>
              <a:gd name="connsiteX9" fmla="*/ 61942 w 67207"/>
              <a:gd name="connsiteY9" fmla="*/ 13 h 51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07" h="516036">
                <a:moveTo>
                  <a:pt x="61942" y="13"/>
                </a:moveTo>
                <a:cubicBezTo>
                  <a:pt x="65822" y="1424"/>
                  <a:pt x="70408" y="105141"/>
                  <a:pt x="64058" y="162996"/>
                </a:cubicBezTo>
                <a:cubicBezTo>
                  <a:pt x="57708" y="220852"/>
                  <a:pt x="33367" y="305871"/>
                  <a:pt x="23842" y="347146"/>
                </a:cubicBezTo>
                <a:cubicBezTo>
                  <a:pt x="14317" y="388421"/>
                  <a:pt x="10789" y="383482"/>
                  <a:pt x="6908" y="410646"/>
                </a:cubicBezTo>
                <a:cubicBezTo>
                  <a:pt x="3027" y="437810"/>
                  <a:pt x="1616" y="495665"/>
                  <a:pt x="558" y="510129"/>
                </a:cubicBezTo>
                <a:cubicBezTo>
                  <a:pt x="-500" y="524593"/>
                  <a:pt x="205" y="509423"/>
                  <a:pt x="558" y="497429"/>
                </a:cubicBezTo>
                <a:cubicBezTo>
                  <a:pt x="911" y="485435"/>
                  <a:pt x="-1558" y="475557"/>
                  <a:pt x="2675" y="438163"/>
                </a:cubicBezTo>
                <a:cubicBezTo>
                  <a:pt x="6908" y="400769"/>
                  <a:pt x="19608" y="320335"/>
                  <a:pt x="25958" y="273063"/>
                </a:cubicBezTo>
                <a:cubicBezTo>
                  <a:pt x="32308" y="225791"/>
                  <a:pt x="37247" y="200037"/>
                  <a:pt x="40775" y="154529"/>
                </a:cubicBezTo>
                <a:cubicBezTo>
                  <a:pt x="44303" y="109021"/>
                  <a:pt x="58062" y="-1398"/>
                  <a:pt x="61942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2DEBBA3-FD33-4F83-A863-9DF73F0EC798}"/>
              </a:ext>
            </a:extLst>
          </p:cNvPr>
          <p:cNvSpPr/>
          <p:nvPr/>
        </p:nvSpPr>
        <p:spPr>
          <a:xfrm>
            <a:off x="5778491" y="6723829"/>
            <a:ext cx="164927" cy="104583"/>
          </a:xfrm>
          <a:custGeom>
            <a:avLst/>
            <a:gdLst>
              <a:gd name="connsiteX0" fmla="*/ 9 w 164927"/>
              <a:gd name="connsiteY0" fmla="*/ 104538 h 104583"/>
              <a:gd name="connsiteX1" fmla="*/ 57159 w 164927"/>
              <a:gd name="connsiteY1" fmla="*/ 17754 h 104583"/>
              <a:gd name="connsiteX2" fmla="*/ 122776 w 164927"/>
              <a:gd name="connsiteY2" fmla="*/ 7171 h 104583"/>
              <a:gd name="connsiteX3" fmla="*/ 162992 w 164927"/>
              <a:gd name="connsiteY3" fmla="*/ 7171 h 104583"/>
              <a:gd name="connsiteX4" fmla="*/ 61392 w 164927"/>
              <a:gd name="connsiteY4" fmla="*/ 5054 h 104583"/>
              <a:gd name="connsiteX5" fmla="*/ 9 w 164927"/>
              <a:gd name="connsiteY5" fmla="*/ 104538 h 1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927" h="104583">
                <a:moveTo>
                  <a:pt x="9" y="104538"/>
                </a:moveTo>
                <a:cubicBezTo>
                  <a:pt x="-697" y="106655"/>
                  <a:pt x="36698" y="33982"/>
                  <a:pt x="57159" y="17754"/>
                </a:cubicBezTo>
                <a:cubicBezTo>
                  <a:pt x="77620" y="1526"/>
                  <a:pt x="105137" y="8935"/>
                  <a:pt x="122776" y="7171"/>
                </a:cubicBezTo>
                <a:cubicBezTo>
                  <a:pt x="140415" y="5407"/>
                  <a:pt x="173223" y="7524"/>
                  <a:pt x="162992" y="7171"/>
                </a:cubicBezTo>
                <a:cubicBezTo>
                  <a:pt x="152761" y="6818"/>
                  <a:pt x="91378" y="-7293"/>
                  <a:pt x="61392" y="5054"/>
                </a:cubicBezTo>
                <a:cubicBezTo>
                  <a:pt x="31406" y="17401"/>
                  <a:pt x="715" y="102421"/>
                  <a:pt x="9" y="1045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3B7C748-57BC-4590-93D1-2BD167054E02}"/>
              </a:ext>
            </a:extLst>
          </p:cNvPr>
          <p:cNvSpPr/>
          <p:nvPr/>
        </p:nvSpPr>
        <p:spPr>
          <a:xfrm>
            <a:off x="5651484" y="6733062"/>
            <a:ext cx="283833" cy="494712"/>
          </a:xfrm>
          <a:custGeom>
            <a:avLst/>
            <a:gdLst>
              <a:gd name="connsiteX0" fmla="*/ 283649 w 283833"/>
              <a:gd name="connsiteY0" fmla="*/ 55 h 494712"/>
              <a:gd name="connsiteX1" fmla="*/ 249783 w 283833"/>
              <a:gd name="connsiteY1" fmla="*/ 80488 h 494712"/>
              <a:gd name="connsiteX2" fmla="*/ 245549 w 283833"/>
              <a:gd name="connsiteY2" fmla="*/ 143988 h 494712"/>
              <a:gd name="connsiteX3" fmla="*/ 234966 w 283833"/>
              <a:gd name="connsiteY3" fmla="*/ 175738 h 494712"/>
              <a:gd name="connsiteX4" fmla="*/ 218033 w 283833"/>
              <a:gd name="connsiteY4" fmla="*/ 213838 h 494712"/>
              <a:gd name="connsiteX5" fmla="*/ 228616 w 283833"/>
              <a:gd name="connsiteY5" fmla="*/ 296388 h 494712"/>
              <a:gd name="connsiteX6" fmla="*/ 220149 w 283833"/>
              <a:gd name="connsiteY6" fmla="*/ 364121 h 494712"/>
              <a:gd name="connsiteX7" fmla="*/ 173583 w 283833"/>
              <a:gd name="connsiteY7" fmla="*/ 448788 h 494712"/>
              <a:gd name="connsiteX8" fmla="*/ 122783 w 283833"/>
              <a:gd name="connsiteY8" fmla="*/ 489005 h 494712"/>
              <a:gd name="connsiteX9" fmla="*/ 61399 w 283833"/>
              <a:gd name="connsiteY9" fmla="*/ 489005 h 494712"/>
              <a:gd name="connsiteX10" fmla="*/ 31766 w 283833"/>
              <a:gd name="connsiteY10" fmla="*/ 438205 h 494712"/>
              <a:gd name="connsiteX11" fmla="*/ 19066 w 283833"/>
              <a:gd name="connsiteY11" fmla="*/ 412805 h 494712"/>
              <a:gd name="connsiteX12" fmla="*/ 8483 w 283833"/>
              <a:gd name="connsiteY12" fmla="*/ 389521 h 494712"/>
              <a:gd name="connsiteX13" fmla="*/ 19066 w 283833"/>
              <a:gd name="connsiteY13" fmla="*/ 342955 h 494712"/>
              <a:gd name="connsiteX14" fmla="*/ 2133 w 283833"/>
              <a:gd name="connsiteY14" fmla="*/ 381055 h 494712"/>
              <a:gd name="connsiteX15" fmla="*/ 76216 w 283833"/>
              <a:gd name="connsiteY15" fmla="*/ 472071 h 494712"/>
              <a:gd name="connsiteX16" fmla="*/ 141833 w 283833"/>
              <a:gd name="connsiteY16" fmla="*/ 472071 h 494712"/>
              <a:gd name="connsiteX17" fmla="*/ 196866 w 283833"/>
              <a:gd name="connsiteY17" fmla="*/ 389521 h 494712"/>
              <a:gd name="connsiteX18" fmla="*/ 218033 w 283833"/>
              <a:gd name="connsiteY18" fmla="*/ 317555 h 494712"/>
              <a:gd name="connsiteX19" fmla="*/ 224383 w 283833"/>
              <a:gd name="connsiteY19" fmla="*/ 224421 h 494712"/>
              <a:gd name="connsiteX20" fmla="*/ 224383 w 283833"/>
              <a:gd name="connsiteY20" fmla="*/ 179971 h 494712"/>
              <a:gd name="connsiteX21" fmla="*/ 232849 w 283833"/>
              <a:gd name="connsiteY21" fmla="*/ 93188 h 494712"/>
              <a:gd name="connsiteX22" fmla="*/ 283649 w 283833"/>
              <a:gd name="connsiteY22" fmla="*/ 55 h 49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833" h="494712">
                <a:moveTo>
                  <a:pt x="283649" y="55"/>
                </a:moveTo>
                <a:cubicBezTo>
                  <a:pt x="286471" y="-2062"/>
                  <a:pt x="256133" y="56499"/>
                  <a:pt x="249783" y="80488"/>
                </a:cubicBezTo>
                <a:cubicBezTo>
                  <a:pt x="243433" y="104477"/>
                  <a:pt x="248018" y="128113"/>
                  <a:pt x="245549" y="143988"/>
                </a:cubicBezTo>
                <a:cubicBezTo>
                  <a:pt x="243079" y="159863"/>
                  <a:pt x="239552" y="164096"/>
                  <a:pt x="234966" y="175738"/>
                </a:cubicBezTo>
                <a:cubicBezTo>
                  <a:pt x="230380" y="187380"/>
                  <a:pt x="219091" y="193730"/>
                  <a:pt x="218033" y="213838"/>
                </a:cubicBezTo>
                <a:cubicBezTo>
                  <a:pt x="216975" y="233946"/>
                  <a:pt x="228263" y="271341"/>
                  <a:pt x="228616" y="296388"/>
                </a:cubicBezTo>
                <a:cubicBezTo>
                  <a:pt x="228969" y="321435"/>
                  <a:pt x="229321" y="338721"/>
                  <a:pt x="220149" y="364121"/>
                </a:cubicBezTo>
                <a:cubicBezTo>
                  <a:pt x="210977" y="389521"/>
                  <a:pt x="189811" y="427974"/>
                  <a:pt x="173583" y="448788"/>
                </a:cubicBezTo>
                <a:cubicBezTo>
                  <a:pt x="157355" y="469602"/>
                  <a:pt x="141480" y="482302"/>
                  <a:pt x="122783" y="489005"/>
                </a:cubicBezTo>
                <a:cubicBezTo>
                  <a:pt x="104086" y="495708"/>
                  <a:pt x="76568" y="497472"/>
                  <a:pt x="61399" y="489005"/>
                </a:cubicBezTo>
                <a:cubicBezTo>
                  <a:pt x="46229" y="480538"/>
                  <a:pt x="38821" y="450905"/>
                  <a:pt x="31766" y="438205"/>
                </a:cubicBezTo>
                <a:cubicBezTo>
                  <a:pt x="24711" y="425505"/>
                  <a:pt x="22946" y="420919"/>
                  <a:pt x="19066" y="412805"/>
                </a:cubicBezTo>
                <a:cubicBezTo>
                  <a:pt x="15186" y="404691"/>
                  <a:pt x="8483" y="401163"/>
                  <a:pt x="8483" y="389521"/>
                </a:cubicBezTo>
                <a:cubicBezTo>
                  <a:pt x="8483" y="377879"/>
                  <a:pt x="20124" y="344366"/>
                  <a:pt x="19066" y="342955"/>
                </a:cubicBezTo>
                <a:cubicBezTo>
                  <a:pt x="18008" y="341544"/>
                  <a:pt x="-7392" y="359536"/>
                  <a:pt x="2133" y="381055"/>
                </a:cubicBezTo>
                <a:cubicBezTo>
                  <a:pt x="11658" y="402574"/>
                  <a:pt x="52933" y="456902"/>
                  <a:pt x="76216" y="472071"/>
                </a:cubicBezTo>
                <a:cubicBezTo>
                  <a:pt x="99499" y="487240"/>
                  <a:pt x="121725" y="485829"/>
                  <a:pt x="141833" y="472071"/>
                </a:cubicBezTo>
                <a:cubicBezTo>
                  <a:pt x="161941" y="458313"/>
                  <a:pt x="184166" y="415274"/>
                  <a:pt x="196866" y="389521"/>
                </a:cubicBezTo>
                <a:cubicBezTo>
                  <a:pt x="209566" y="363768"/>
                  <a:pt x="213447" y="345072"/>
                  <a:pt x="218033" y="317555"/>
                </a:cubicBezTo>
                <a:cubicBezTo>
                  <a:pt x="222619" y="290038"/>
                  <a:pt x="223325" y="247352"/>
                  <a:pt x="224383" y="224421"/>
                </a:cubicBezTo>
                <a:cubicBezTo>
                  <a:pt x="225441" y="201490"/>
                  <a:pt x="222972" y="201843"/>
                  <a:pt x="224383" y="179971"/>
                </a:cubicBezTo>
                <a:cubicBezTo>
                  <a:pt x="225794" y="158099"/>
                  <a:pt x="224030" y="121057"/>
                  <a:pt x="232849" y="93188"/>
                </a:cubicBezTo>
                <a:cubicBezTo>
                  <a:pt x="241668" y="65319"/>
                  <a:pt x="280827" y="2172"/>
                  <a:pt x="283649" y="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007079A3-FEB6-4BE1-A89F-292EB1F26676}"/>
              </a:ext>
            </a:extLst>
          </p:cNvPr>
          <p:cNvSpPr/>
          <p:nvPr/>
        </p:nvSpPr>
        <p:spPr>
          <a:xfrm>
            <a:off x="5816397" y="6864300"/>
            <a:ext cx="46856" cy="120700"/>
          </a:xfrm>
          <a:custGeom>
            <a:avLst/>
            <a:gdLst>
              <a:gd name="connsiteX0" fmla="*/ 4436 w 46856"/>
              <a:gd name="connsiteY0" fmla="*/ 50 h 120700"/>
              <a:gd name="connsiteX1" fmla="*/ 46770 w 46856"/>
              <a:gd name="connsiteY1" fmla="*/ 86833 h 120700"/>
              <a:gd name="connsiteX2" fmla="*/ 15020 w 46856"/>
              <a:gd name="connsiteY2" fmla="*/ 120700 h 120700"/>
              <a:gd name="connsiteX3" fmla="*/ 203 w 46856"/>
              <a:gd name="connsiteY3" fmla="*/ 86833 h 120700"/>
              <a:gd name="connsiteX4" fmla="*/ 6553 w 46856"/>
              <a:gd name="connsiteY4" fmla="*/ 74133 h 120700"/>
              <a:gd name="connsiteX5" fmla="*/ 4436 w 46856"/>
              <a:gd name="connsiteY5" fmla="*/ 50 h 1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56" h="120700">
                <a:moveTo>
                  <a:pt x="4436" y="50"/>
                </a:moveTo>
                <a:cubicBezTo>
                  <a:pt x="11139" y="2167"/>
                  <a:pt x="45006" y="66725"/>
                  <a:pt x="46770" y="86833"/>
                </a:cubicBezTo>
                <a:cubicBezTo>
                  <a:pt x="48534" y="106941"/>
                  <a:pt x="22781" y="120700"/>
                  <a:pt x="15020" y="120700"/>
                </a:cubicBezTo>
                <a:cubicBezTo>
                  <a:pt x="7259" y="120700"/>
                  <a:pt x="1614" y="94594"/>
                  <a:pt x="203" y="86833"/>
                </a:cubicBezTo>
                <a:cubicBezTo>
                  <a:pt x="-1208" y="79072"/>
                  <a:pt x="5142" y="85422"/>
                  <a:pt x="6553" y="74133"/>
                </a:cubicBezTo>
                <a:cubicBezTo>
                  <a:pt x="7964" y="62844"/>
                  <a:pt x="-2267" y="-2067"/>
                  <a:pt x="4436" y="5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45A7976-E400-4958-95D9-820C3D73655C}"/>
              </a:ext>
            </a:extLst>
          </p:cNvPr>
          <p:cNvSpPr/>
          <p:nvPr/>
        </p:nvSpPr>
        <p:spPr>
          <a:xfrm>
            <a:off x="5687339" y="7053841"/>
            <a:ext cx="151041" cy="77326"/>
          </a:xfrm>
          <a:custGeom>
            <a:avLst/>
            <a:gdLst>
              <a:gd name="connsiteX0" fmla="*/ 144 w 151041"/>
              <a:gd name="connsiteY0" fmla="*/ 77209 h 77326"/>
              <a:gd name="connsiteX1" fmla="*/ 114444 w 151041"/>
              <a:gd name="connsiteY1" fmla="*/ 20059 h 77326"/>
              <a:gd name="connsiteX2" fmla="*/ 150428 w 151041"/>
              <a:gd name="connsiteY2" fmla="*/ 9476 h 77326"/>
              <a:gd name="connsiteX3" fmla="*/ 91161 w 151041"/>
              <a:gd name="connsiteY3" fmla="*/ 3126 h 77326"/>
              <a:gd name="connsiteX4" fmla="*/ 144 w 151041"/>
              <a:gd name="connsiteY4" fmla="*/ 77209 h 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41" h="77326">
                <a:moveTo>
                  <a:pt x="144" y="77209"/>
                </a:moveTo>
                <a:cubicBezTo>
                  <a:pt x="4025" y="80031"/>
                  <a:pt x="89397" y="31348"/>
                  <a:pt x="114444" y="20059"/>
                </a:cubicBezTo>
                <a:cubicBezTo>
                  <a:pt x="139491" y="8770"/>
                  <a:pt x="154309" y="12298"/>
                  <a:pt x="150428" y="9476"/>
                </a:cubicBezTo>
                <a:cubicBezTo>
                  <a:pt x="146548" y="6654"/>
                  <a:pt x="110564" y="-5693"/>
                  <a:pt x="91161" y="3126"/>
                </a:cubicBezTo>
                <a:cubicBezTo>
                  <a:pt x="71758" y="11945"/>
                  <a:pt x="-3737" y="74387"/>
                  <a:pt x="144" y="77209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2E58A5F4-6730-46AC-8CFC-F6A8D8EF570C}"/>
              </a:ext>
            </a:extLst>
          </p:cNvPr>
          <p:cNvSpPr/>
          <p:nvPr/>
        </p:nvSpPr>
        <p:spPr>
          <a:xfrm>
            <a:off x="5361495" y="7185879"/>
            <a:ext cx="311922" cy="1007631"/>
          </a:xfrm>
          <a:custGeom>
            <a:avLst/>
            <a:gdLst>
              <a:gd name="connsiteX0" fmla="*/ 311172 w 311922"/>
              <a:gd name="connsiteY0" fmla="*/ 204 h 1007631"/>
              <a:gd name="connsiteX1" fmla="*/ 249788 w 311922"/>
              <a:gd name="connsiteY1" fmla="*/ 173771 h 1007631"/>
              <a:gd name="connsiteX2" fmla="*/ 182055 w 311922"/>
              <a:gd name="connsiteY2" fmla="*/ 489154 h 1007631"/>
              <a:gd name="connsiteX3" fmla="*/ 150305 w 311922"/>
              <a:gd name="connsiteY3" fmla="*/ 671188 h 1007631"/>
              <a:gd name="connsiteX4" fmla="*/ 101622 w 311922"/>
              <a:gd name="connsiteY4" fmla="*/ 796071 h 1007631"/>
              <a:gd name="connsiteX5" fmla="*/ 22 w 311922"/>
              <a:gd name="connsiteY5" fmla="*/ 1005621 h 1007631"/>
              <a:gd name="connsiteX6" fmla="*/ 93155 w 311922"/>
              <a:gd name="connsiteY6" fmla="*/ 887088 h 1007631"/>
              <a:gd name="connsiteX7" fmla="*/ 171472 w 311922"/>
              <a:gd name="connsiteY7" fmla="*/ 645788 h 1007631"/>
              <a:gd name="connsiteX8" fmla="*/ 226505 w 311922"/>
              <a:gd name="connsiteY8" fmla="*/ 294421 h 1007631"/>
              <a:gd name="connsiteX9" fmla="*/ 279422 w 311922"/>
              <a:gd name="connsiteY9" fmla="*/ 142021 h 1007631"/>
              <a:gd name="connsiteX10" fmla="*/ 311172 w 311922"/>
              <a:gd name="connsiteY10" fmla="*/ 204 h 10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922" h="1007631">
                <a:moveTo>
                  <a:pt x="311172" y="204"/>
                </a:moveTo>
                <a:cubicBezTo>
                  <a:pt x="306233" y="5496"/>
                  <a:pt x="271307" y="92279"/>
                  <a:pt x="249788" y="173771"/>
                </a:cubicBezTo>
                <a:cubicBezTo>
                  <a:pt x="228269" y="255263"/>
                  <a:pt x="198635" y="406251"/>
                  <a:pt x="182055" y="489154"/>
                </a:cubicBezTo>
                <a:cubicBezTo>
                  <a:pt x="165475" y="572057"/>
                  <a:pt x="163710" y="620035"/>
                  <a:pt x="150305" y="671188"/>
                </a:cubicBezTo>
                <a:cubicBezTo>
                  <a:pt x="136900" y="722341"/>
                  <a:pt x="126669" y="740332"/>
                  <a:pt x="101622" y="796071"/>
                </a:cubicBezTo>
                <a:cubicBezTo>
                  <a:pt x="76575" y="851810"/>
                  <a:pt x="1433" y="990451"/>
                  <a:pt x="22" y="1005621"/>
                </a:cubicBezTo>
                <a:cubicBezTo>
                  <a:pt x="-1389" y="1020791"/>
                  <a:pt x="64580" y="947060"/>
                  <a:pt x="93155" y="887088"/>
                </a:cubicBezTo>
                <a:cubicBezTo>
                  <a:pt x="121730" y="827116"/>
                  <a:pt x="149247" y="744566"/>
                  <a:pt x="171472" y="645788"/>
                </a:cubicBezTo>
                <a:cubicBezTo>
                  <a:pt x="193697" y="547010"/>
                  <a:pt x="208513" y="378382"/>
                  <a:pt x="226505" y="294421"/>
                </a:cubicBezTo>
                <a:cubicBezTo>
                  <a:pt x="244497" y="210460"/>
                  <a:pt x="263194" y="190352"/>
                  <a:pt x="279422" y="142021"/>
                </a:cubicBezTo>
                <a:cubicBezTo>
                  <a:pt x="295650" y="93691"/>
                  <a:pt x="316111" y="-5088"/>
                  <a:pt x="311172" y="2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F1551C4D-BA72-4DB6-9C45-0E85C024F89E}"/>
              </a:ext>
            </a:extLst>
          </p:cNvPr>
          <p:cNvSpPr/>
          <p:nvPr/>
        </p:nvSpPr>
        <p:spPr>
          <a:xfrm>
            <a:off x="4629757" y="7626297"/>
            <a:ext cx="577323" cy="248769"/>
          </a:xfrm>
          <a:custGeom>
            <a:avLst/>
            <a:gdLst>
              <a:gd name="connsiteX0" fmla="*/ 1510 w 577323"/>
              <a:gd name="connsiteY0" fmla="*/ 53 h 248769"/>
              <a:gd name="connsiteX1" fmla="*/ 92526 w 577323"/>
              <a:gd name="connsiteY1" fmla="*/ 120703 h 248769"/>
              <a:gd name="connsiteX2" fmla="*/ 316893 w 577323"/>
              <a:gd name="connsiteY2" fmla="*/ 182086 h 248769"/>
              <a:gd name="connsiteX3" fmla="*/ 420610 w 577323"/>
              <a:gd name="connsiteY3" fmla="*/ 184203 h 248769"/>
              <a:gd name="connsiteX4" fmla="*/ 481993 w 577323"/>
              <a:gd name="connsiteY4" fmla="*/ 215953 h 248769"/>
              <a:gd name="connsiteX5" fmla="*/ 577243 w 577323"/>
              <a:gd name="connsiteY5" fmla="*/ 228653 h 248769"/>
              <a:gd name="connsiteX6" fmla="*/ 465060 w 577323"/>
              <a:gd name="connsiteY6" fmla="*/ 211720 h 248769"/>
              <a:gd name="connsiteX7" fmla="*/ 357110 w 577323"/>
              <a:gd name="connsiteY7" fmla="*/ 226536 h 248769"/>
              <a:gd name="connsiteX8" fmla="*/ 295726 w 577323"/>
              <a:gd name="connsiteY8" fmla="*/ 228653 h 248769"/>
              <a:gd name="connsiteX9" fmla="*/ 208943 w 577323"/>
              <a:gd name="connsiteY9" fmla="*/ 239236 h 248769"/>
              <a:gd name="connsiteX10" fmla="*/ 81943 w 577323"/>
              <a:gd name="connsiteY10" fmla="*/ 247703 h 248769"/>
              <a:gd name="connsiteX11" fmla="*/ 56543 w 577323"/>
              <a:gd name="connsiteY11" fmla="*/ 213836 h 248769"/>
              <a:gd name="connsiteX12" fmla="*/ 37493 w 577323"/>
              <a:gd name="connsiteY12" fmla="*/ 163036 h 248769"/>
              <a:gd name="connsiteX13" fmla="*/ 35376 w 577323"/>
              <a:gd name="connsiteY13" fmla="*/ 105886 h 248769"/>
              <a:gd name="connsiteX14" fmla="*/ 1510 w 577323"/>
              <a:gd name="connsiteY14" fmla="*/ 53 h 24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7323" h="248769">
                <a:moveTo>
                  <a:pt x="1510" y="53"/>
                </a:moveTo>
                <a:cubicBezTo>
                  <a:pt x="11035" y="2522"/>
                  <a:pt x="39962" y="90364"/>
                  <a:pt x="92526" y="120703"/>
                </a:cubicBezTo>
                <a:cubicBezTo>
                  <a:pt x="145090" y="151042"/>
                  <a:pt x="262212" y="171503"/>
                  <a:pt x="316893" y="182086"/>
                </a:cubicBezTo>
                <a:cubicBezTo>
                  <a:pt x="371574" y="192669"/>
                  <a:pt x="393093" y="178559"/>
                  <a:pt x="420610" y="184203"/>
                </a:cubicBezTo>
                <a:cubicBezTo>
                  <a:pt x="448127" y="189847"/>
                  <a:pt x="455888" y="208545"/>
                  <a:pt x="481993" y="215953"/>
                </a:cubicBezTo>
                <a:cubicBezTo>
                  <a:pt x="508098" y="223361"/>
                  <a:pt x="580065" y="229358"/>
                  <a:pt x="577243" y="228653"/>
                </a:cubicBezTo>
                <a:cubicBezTo>
                  <a:pt x="574421" y="227948"/>
                  <a:pt x="501749" y="212073"/>
                  <a:pt x="465060" y="211720"/>
                </a:cubicBezTo>
                <a:cubicBezTo>
                  <a:pt x="428371" y="211367"/>
                  <a:pt x="385332" y="223714"/>
                  <a:pt x="357110" y="226536"/>
                </a:cubicBezTo>
                <a:cubicBezTo>
                  <a:pt x="328888" y="229358"/>
                  <a:pt x="320421" y="226536"/>
                  <a:pt x="295726" y="228653"/>
                </a:cubicBezTo>
                <a:cubicBezTo>
                  <a:pt x="271032" y="230770"/>
                  <a:pt x="244573" y="236061"/>
                  <a:pt x="208943" y="239236"/>
                </a:cubicBezTo>
                <a:cubicBezTo>
                  <a:pt x="173313" y="242411"/>
                  <a:pt x="107343" y="251936"/>
                  <a:pt x="81943" y="247703"/>
                </a:cubicBezTo>
                <a:cubicBezTo>
                  <a:pt x="56543" y="243470"/>
                  <a:pt x="63951" y="227947"/>
                  <a:pt x="56543" y="213836"/>
                </a:cubicBezTo>
                <a:cubicBezTo>
                  <a:pt x="49135" y="199725"/>
                  <a:pt x="41021" y="181028"/>
                  <a:pt x="37493" y="163036"/>
                </a:cubicBezTo>
                <a:cubicBezTo>
                  <a:pt x="33965" y="145044"/>
                  <a:pt x="40315" y="130228"/>
                  <a:pt x="35376" y="105886"/>
                </a:cubicBezTo>
                <a:cubicBezTo>
                  <a:pt x="30437" y="81544"/>
                  <a:pt x="-8015" y="-2416"/>
                  <a:pt x="1510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CF2EC978-CEB2-49F5-9F48-C8F2A63D8579}"/>
              </a:ext>
            </a:extLst>
          </p:cNvPr>
          <p:cNvSpPr/>
          <p:nvPr/>
        </p:nvSpPr>
        <p:spPr>
          <a:xfrm>
            <a:off x="4960224" y="6838428"/>
            <a:ext cx="166109" cy="80031"/>
          </a:xfrm>
          <a:custGeom>
            <a:avLst/>
            <a:gdLst>
              <a:gd name="connsiteX0" fmla="*/ 714 w 166109"/>
              <a:gd name="connsiteY0" fmla="*/ 5285 h 80031"/>
              <a:gd name="connsiteX1" fmla="*/ 121364 w 166109"/>
              <a:gd name="connsiteY1" fmla="*/ 3697 h 80031"/>
              <a:gd name="connsiteX2" fmla="*/ 157876 w 166109"/>
              <a:gd name="connsiteY2" fmla="*/ 25922 h 80031"/>
              <a:gd name="connsiteX3" fmla="*/ 165814 w 166109"/>
              <a:gd name="connsiteY3" fmla="*/ 46560 h 80031"/>
              <a:gd name="connsiteX4" fmla="*/ 151526 w 166109"/>
              <a:gd name="connsiteY4" fmla="*/ 78310 h 80031"/>
              <a:gd name="connsiteX5" fmla="*/ 116601 w 166109"/>
              <a:gd name="connsiteY5" fmla="*/ 73547 h 80031"/>
              <a:gd name="connsiteX6" fmla="*/ 72151 w 166109"/>
              <a:gd name="connsiteY6" fmla="*/ 54497 h 80031"/>
              <a:gd name="connsiteX7" fmla="*/ 714 w 166109"/>
              <a:gd name="connsiteY7" fmla="*/ 5285 h 8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109" h="80031">
                <a:moveTo>
                  <a:pt x="714" y="5285"/>
                </a:moveTo>
                <a:cubicBezTo>
                  <a:pt x="8916" y="-3182"/>
                  <a:pt x="95170" y="258"/>
                  <a:pt x="121364" y="3697"/>
                </a:cubicBezTo>
                <a:cubicBezTo>
                  <a:pt x="147558" y="7136"/>
                  <a:pt x="150468" y="18778"/>
                  <a:pt x="157876" y="25922"/>
                </a:cubicBezTo>
                <a:cubicBezTo>
                  <a:pt x="165284" y="33066"/>
                  <a:pt x="166872" y="37829"/>
                  <a:pt x="165814" y="46560"/>
                </a:cubicBezTo>
                <a:cubicBezTo>
                  <a:pt x="164756" y="55291"/>
                  <a:pt x="159728" y="73812"/>
                  <a:pt x="151526" y="78310"/>
                </a:cubicBezTo>
                <a:cubicBezTo>
                  <a:pt x="143324" y="82808"/>
                  <a:pt x="129830" y="77516"/>
                  <a:pt x="116601" y="73547"/>
                </a:cubicBezTo>
                <a:cubicBezTo>
                  <a:pt x="103372" y="69578"/>
                  <a:pt x="86968" y="59260"/>
                  <a:pt x="72151" y="54497"/>
                </a:cubicBezTo>
                <a:cubicBezTo>
                  <a:pt x="57334" y="49734"/>
                  <a:pt x="-7488" y="13752"/>
                  <a:pt x="714" y="52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A3D04EF9-1186-4541-A769-1D12D3901650}"/>
              </a:ext>
            </a:extLst>
          </p:cNvPr>
          <p:cNvSpPr/>
          <p:nvPr/>
        </p:nvSpPr>
        <p:spPr>
          <a:xfrm>
            <a:off x="5157771" y="6441118"/>
            <a:ext cx="215917" cy="85789"/>
          </a:xfrm>
          <a:custGeom>
            <a:avLst/>
            <a:gdLst>
              <a:gd name="connsiteX0" fmla="*/ 215917 w 215917"/>
              <a:gd name="connsiteY0" fmla="*/ 2545 h 85789"/>
              <a:gd name="connsiteX1" fmla="*/ 111142 w 215917"/>
              <a:gd name="connsiteY1" fmla="*/ 18420 h 85789"/>
              <a:gd name="connsiteX2" fmla="*/ 44467 w 215917"/>
              <a:gd name="connsiteY2" fmla="*/ 21595 h 85789"/>
              <a:gd name="connsiteX3" fmla="*/ 17 w 215917"/>
              <a:gd name="connsiteY3" fmla="*/ 18420 h 85789"/>
              <a:gd name="connsiteX4" fmla="*/ 49229 w 215917"/>
              <a:gd name="connsiteY4" fmla="*/ 26357 h 85789"/>
              <a:gd name="connsiteX5" fmla="*/ 60342 w 215917"/>
              <a:gd name="connsiteY5" fmla="*/ 54932 h 85789"/>
              <a:gd name="connsiteX6" fmla="*/ 74629 w 215917"/>
              <a:gd name="connsiteY6" fmla="*/ 81920 h 85789"/>
              <a:gd name="connsiteX7" fmla="*/ 111142 w 215917"/>
              <a:gd name="connsiteY7" fmla="*/ 78745 h 85789"/>
              <a:gd name="connsiteX8" fmla="*/ 215917 w 215917"/>
              <a:gd name="connsiteY8" fmla="*/ 2545 h 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17" h="85789">
                <a:moveTo>
                  <a:pt x="215917" y="2545"/>
                </a:moveTo>
                <a:cubicBezTo>
                  <a:pt x="215917" y="-7509"/>
                  <a:pt x="139717" y="15245"/>
                  <a:pt x="111142" y="18420"/>
                </a:cubicBezTo>
                <a:cubicBezTo>
                  <a:pt x="82567" y="21595"/>
                  <a:pt x="62988" y="21595"/>
                  <a:pt x="44467" y="21595"/>
                </a:cubicBezTo>
                <a:cubicBezTo>
                  <a:pt x="25946" y="21595"/>
                  <a:pt x="-777" y="17626"/>
                  <a:pt x="17" y="18420"/>
                </a:cubicBezTo>
                <a:cubicBezTo>
                  <a:pt x="811" y="19214"/>
                  <a:pt x="39175" y="20272"/>
                  <a:pt x="49229" y="26357"/>
                </a:cubicBezTo>
                <a:cubicBezTo>
                  <a:pt x="59283" y="32442"/>
                  <a:pt x="56109" y="45672"/>
                  <a:pt x="60342" y="54932"/>
                </a:cubicBezTo>
                <a:cubicBezTo>
                  <a:pt x="64575" y="64192"/>
                  <a:pt x="66162" y="77951"/>
                  <a:pt x="74629" y="81920"/>
                </a:cubicBezTo>
                <a:cubicBezTo>
                  <a:pt x="83096" y="85889"/>
                  <a:pt x="91034" y="89328"/>
                  <a:pt x="111142" y="78745"/>
                </a:cubicBezTo>
                <a:cubicBezTo>
                  <a:pt x="131250" y="68162"/>
                  <a:pt x="215917" y="12599"/>
                  <a:pt x="215917" y="2545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AEBB1A16-BE7C-4A3E-BA09-4146A1FFA5B3}"/>
              </a:ext>
            </a:extLst>
          </p:cNvPr>
          <p:cNvSpPr/>
          <p:nvPr/>
        </p:nvSpPr>
        <p:spPr>
          <a:xfrm>
            <a:off x="5284576" y="6632271"/>
            <a:ext cx="218816" cy="96457"/>
          </a:xfrm>
          <a:custGeom>
            <a:avLst/>
            <a:gdLst>
              <a:gd name="connsiteX0" fmla="*/ 1799 w 218816"/>
              <a:gd name="connsiteY0" fmla="*/ 304 h 96457"/>
              <a:gd name="connsiteX1" fmla="*/ 55774 w 218816"/>
              <a:gd name="connsiteY1" fmla="*/ 30467 h 96457"/>
              <a:gd name="connsiteX2" fmla="*/ 120862 w 218816"/>
              <a:gd name="connsiteY2" fmla="*/ 41579 h 96457"/>
              <a:gd name="connsiteX3" fmla="*/ 187537 w 218816"/>
              <a:gd name="connsiteY3" fmla="*/ 51104 h 96457"/>
              <a:gd name="connsiteX4" fmla="*/ 217699 w 218816"/>
              <a:gd name="connsiteY4" fmla="*/ 54279 h 96457"/>
              <a:gd name="connsiteX5" fmla="*/ 211349 w 218816"/>
              <a:gd name="connsiteY5" fmla="*/ 95554 h 96457"/>
              <a:gd name="connsiteX6" fmla="*/ 201824 w 218816"/>
              <a:gd name="connsiteY6" fmla="*/ 81267 h 96457"/>
              <a:gd name="connsiteX7" fmla="*/ 176424 w 218816"/>
              <a:gd name="connsiteY7" fmla="*/ 63804 h 96457"/>
              <a:gd name="connsiteX8" fmla="*/ 124037 w 218816"/>
              <a:gd name="connsiteY8" fmla="*/ 51104 h 96457"/>
              <a:gd name="connsiteX9" fmla="*/ 1799 w 218816"/>
              <a:gd name="connsiteY9" fmla="*/ 304 h 9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816" h="96457">
                <a:moveTo>
                  <a:pt x="1799" y="304"/>
                </a:moveTo>
                <a:cubicBezTo>
                  <a:pt x="-9578" y="-3135"/>
                  <a:pt x="35930" y="23588"/>
                  <a:pt x="55774" y="30467"/>
                </a:cubicBezTo>
                <a:cubicBezTo>
                  <a:pt x="75618" y="37346"/>
                  <a:pt x="98902" y="38140"/>
                  <a:pt x="120862" y="41579"/>
                </a:cubicBezTo>
                <a:cubicBezTo>
                  <a:pt x="142823" y="45019"/>
                  <a:pt x="171398" y="48987"/>
                  <a:pt x="187537" y="51104"/>
                </a:cubicBezTo>
                <a:cubicBezTo>
                  <a:pt x="203676" y="53221"/>
                  <a:pt x="213730" y="46871"/>
                  <a:pt x="217699" y="54279"/>
                </a:cubicBezTo>
                <a:cubicBezTo>
                  <a:pt x="221668" y="61687"/>
                  <a:pt x="213995" y="91056"/>
                  <a:pt x="211349" y="95554"/>
                </a:cubicBezTo>
                <a:cubicBezTo>
                  <a:pt x="208703" y="100052"/>
                  <a:pt x="207645" y="86559"/>
                  <a:pt x="201824" y="81267"/>
                </a:cubicBezTo>
                <a:cubicBezTo>
                  <a:pt x="196003" y="75975"/>
                  <a:pt x="189388" y="68831"/>
                  <a:pt x="176424" y="63804"/>
                </a:cubicBezTo>
                <a:cubicBezTo>
                  <a:pt x="163460" y="58777"/>
                  <a:pt x="150760" y="56925"/>
                  <a:pt x="124037" y="51104"/>
                </a:cubicBezTo>
                <a:cubicBezTo>
                  <a:pt x="97314" y="45283"/>
                  <a:pt x="13176" y="3743"/>
                  <a:pt x="1799" y="3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52F5696B-8FD0-4A4C-A7F1-2C7E67378883}"/>
              </a:ext>
            </a:extLst>
          </p:cNvPr>
          <p:cNvSpPr/>
          <p:nvPr/>
        </p:nvSpPr>
        <p:spPr>
          <a:xfrm>
            <a:off x="4694221" y="6299061"/>
            <a:ext cx="90562" cy="38422"/>
          </a:xfrm>
          <a:custGeom>
            <a:avLst/>
            <a:gdLst>
              <a:gd name="connsiteX0" fmla="*/ 17 w 90562"/>
              <a:gd name="connsiteY0" fmla="*/ 38239 h 38422"/>
              <a:gd name="connsiteX1" fmla="*/ 60342 w 90562"/>
              <a:gd name="connsiteY1" fmla="*/ 14427 h 38422"/>
              <a:gd name="connsiteX2" fmla="*/ 90504 w 90562"/>
              <a:gd name="connsiteY2" fmla="*/ 9664 h 38422"/>
              <a:gd name="connsiteX3" fmla="*/ 66692 w 90562"/>
              <a:gd name="connsiteY3" fmla="*/ 139 h 38422"/>
              <a:gd name="connsiteX4" fmla="*/ 17 w 90562"/>
              <a:gd name="connsiteY4" fmla="*/ 38239 h 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2" h="38422">
                <a:moveTo>
                  <a:pt x="17" y="38239"/>
                </a:moveTo>
                <a:cubicBezTo>
                  <a:pt x="-1041" y="40620"/>
                  <a:pt x="45261" y="19189"/>
                  <a:pt x="60342" y="14427"/>
                </a:cubicBezTo>
                <a:cubicBezTo>
                  <a:pt x="75423" y="9665"/>
                  <a:pt x="89446" y="12045"/>
                  <a:pt x="90504" y="9664"/>
                </a:cubicBezTo>
                <a:cubicBezTo>
                  <a:pt x="91562" y="7283"/>
                  <a:pt x="78069" y="-1184"/>
                  <a:pt x="66692" y="139"/>
                </a:cubicBezTo>
                <a:cubicBezTo>
                  <a:pt x="55315" y="1462"/>
                  <a:pt x="1075" y="35858"/>
                  <a:pt x="17" y="382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7F8963AD-ED67-4B5B-B0A5-9B71736DEDE5}"/>
              </a:ext>
            </a:extLst>
          </p:cNvPr>
          <p:cNvSpPr/>
          <p:nvPr/>
        </p:nvSpPr>
        <p:spPr>
          <a:xfrm>
            <a:off x="4647579" y="6302165"/>
            <a:ext cx="62857" cy="89284"/>
          </a:xfrm>
          <a:custGeom>
            <a:avLst/>
            <a:gdLst>
              <a:gd name="connsiteX0" fmla="*/ 51421 w 62857"/>
              <a:gd name="connsiteY0" fmla="*/ 210 h 89284"/>
              <a:gd name="connsiteX1" fmla="*/ 30784 w 62857"/>
              <a:gd name="connsiteY1" fmla="*/ 68473 h 89284"/>
              <a:gd name="connsiteX2" fmla="*/ 62534 w 62857"/>
              <a:gd name="connsiteY2" fmla="*/ 82760 h 89284"/>
              <a:gd name="connsiteX3" fmla="*/ 6971 w 62857"/>
              <a:gd name="connsiteY3" fmla="*/ 89110 h 89284"/>
              <a:gd name="connsiteX4" fmla="*/ 6971 w 62857"/>
              <a:gd name="connsiteY4" fmla="*/ 76410 h 89284"/>
              <a:gd name="connsiteX5" fmla="*/ 621 w 62857"/>
              <a:gd name="connsiteY5" fmla="*/ 47835 h 89284"/>
              <a:gd name="connsiteX6" fmla="*/ 51421 w 62857"/>
              <a:gd name="connsiteY6" fmla="*/ 210 h 8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57" h="89284">
                <a:moveTo>
                  <a:pt x="51421" y="210"/>
                </a:moveTo>
                <a:cubicBezTo>
                  <a:pt x="56448" y="3650"/>
                  <a:pt x="28932" y="54715"/>
                  <a:pt x="30784" y="68473"/>
                </a:cubicBezTo>
                <a:cubicBezTo>
                  <a:pt x="32636" y="82231"/>
                  <a:pt x="66503" y="79321"/>
                  <a:pt x="62534" y="82760"/>
                </a:cubicBezTo>
                <a:cubicBezTo>
                  <a:pt x="58565" y="86199"/>
                  <a:pt x="16231" y="90168"/>
                  <a:pt x="6971" y="89110"/>
                </a:cubicBezTo>
                <a:cubicBezTo>
                  <a:pt x="-2289" y="88052"/>
                  <a:pt x="8029" y="83289"/>
                  <a:pt x="6971" y="76410"/>
                </a:cubicBezTo>
                <a:cubicBezTo>
                  <a:pt x="5913" y="69531"/>
                  <a:pt x="-2290" y="59212"/>
                  <a:pt x="621" y="47835"/>
                </a:cubicBezTo>
                <a:cubicBezTo>
                  <a:pt x="3531" y="36458"/>
                  <a:pt x="46394" y="-3230"/>
                  <a:pt x="51421" y="210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55BA8B3E-44D9-4A45-B7A8-C9F74704DE98}"/>
              </a:ext>
            </a:extLst>
          </p:cNvPr>
          <p:cNvSpPr/>
          <p:nvPr/>
        </p:nvSpPr>
        <p:spPr>
          <a:xfrm>
            <a:off x="4678323" y="6517918"/>
            <a:ext cx="181447" cy="40466"/>
          </a:xfrm>
          <a:custGeom>
            <a:avLst/>
            <a:gdLst>
              <a:gd name="connsiteX0" fmla="*/ 181015 w 181447"/>
              <a:gd name="connsiteY0" fmla="*/ 19407 h 40466"/>
              <a:gd name="connsiteX1" fmla="*/ 28615 w 181447"/>
              <a:gd name="connsiteY1" fmla="*/ 40045 h 40466"/>
              <a:gd name="connsiteX2" fmla="*/ 40 w 181447"/>
              <a:gd name="connsiteY2" fmla="*/ 32107 h 40466"/>
              <a:gd name="connsiteX3" fmla="*/ 22265 w 181447"/>
              <a:gd name="connsiteY3" fmla="*/ 17820 h 40466"/>
              <a:gd name="connsiteX4" fmla="*/ 20677 w 181447"/>
              <a:gd name="connsiteY4" fmla="*/ 357 h 40466"/>
              <a:gd name="connsiteX5" fmla="*/ 73065 w 181447"/>
              <a:gd name="connsiteY5" fmla="*/ 6707 h 40466"/>
              <a:gd name="connsiteX6" fmla="*/ 181015 w 181447"/>
              <a:gd name="connsiteY6" fmla="*/ 19407 h 4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447" h="40466">
                <a:moveTo>
                  <a:pt x="181015" y="19407"/>
                </a:moveTo>
                <a:cubicBezTo>
                  <a:pt x="173607" y="24963"/>
                  <a:pt x="58777" y="37928"/>
                  <a:pt x="28615" y="40045"/>
                </a:cubicBezTo>
                <a:cubicBezTo>
                  <a:pt x="-1547" y="42162"/>
                  <a:pt x="1098" y="35811"/>
                  <a:pt x="40" y="32107"/>
                </a:cubicBezTo>
                <a:cubicBezTo>
                  <a:pt x="-1018" y="28403"/>
                  <a:pt x="18826" y="23112"/>
                  <a:pt x="22265" y="17820"/>
                </a:cubicBezTo>
                <a:cubicBezTo>
                  <a:pt x="25704" y="12528"/>
                  <a:pt x="12210" y="2209"/>
                  <a:pt x="20677" y="357"/>
                </a:cubicBezTo>
                <a:cubicBezTo>
                  <a:pt x="29144" y="-1495"/>
                  <a:pt x="47665" y="4326"/>
                  <a:pt x="73065" y="6707"/>
                </a:cubicBezTo>
                <a:cubicBezTo>
                  <a:pt x="98465" y="9088"/>
                  <a:pt x="188423" y="13851"/>
                  <a:pt x="181015" y="19407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4E6EE569-8621-4CDA-9720-11B5DE8B51AD}"/>
              </a:ext>
            </a:extLst>
          </p:cNvPr>
          <p:cNvSpPr/>
          <p:nvPr/>
        </p:nvSpPr>
        <p:spPr>
          <a:xfrm>
            <a:off x="4480972" y="6649603"/>
            <a:ext cx="330741" cy="271912"/>
          </a:xfrm>
          <a:custGeom>
            <a:avLst/>
            <a:gdLst>
              <a:gd name="connsiteX0" fmla="*/ 330741 w 330741"/>
              <a:gd name="connsiteY0" fmla="*/ 435 h 271912"/>
              <a:gd name="connsiteX1" fmla="*/ 154528 w 330741"/>
              <a:gd name="connsiteY1" fmla="*/ 75047 h 271912"/>
              <a:gd name="connsiteX2" fmla="*/ 111666 w 330741"/>
              <a:gd name="connsiteY2" fmla="*/ 143310 h 271912"/>
              <a:gd name="connsiteX3" fmla="*/ 103728 w 330741"/>
              <a:gd name="connsiteY3" fmla="*/ 194110 h 271912"/>
              <a:gd name="connsiteX4" fmla="*/ 78328 w 330741"/>
              <a:gd name="connsiteY4" fmla="*/ 227447 h 271912"/>
              <a:gd name="connsiteX5" fmla="*/ 19591 w 330741"/>
              <a:gd name="connsiteY5" fmla="*/ 271897 h 271912"/>
              <a:gd name="connsiteX6" fmla="*/ 16416 w 330741"/>
              <a:gd name="connsiteY6" fmla="*/ 232210 h 271912"/>
              <a:gd name="connsiteX7" fmla="*/ 541 w 330741"/>
              <a:gd name="connsiteY7" fmla="*/ 209985 h 271912"/>
              <a:gd name="connsiteX8" fmla="*/ 38641 w 330741"/>
              <a:gd name="connsiteY8" fmla="*/ 157597 h 271912"/>
              <a:gd name="connsiteX9" fmla="*/ 84678 w 330741"/>
              <a:gd name="connsiteY9" fmla="*/ 89335 h 271912"/>
              <a:gd name="connsiteX10" fmla="*/ 95791 w 330741"/>
              <a:gd name="connsiteY10" fmla="*/ 65522 h 271912"/>
              <a:gd name="connsiteX11" fmla="*/ 154528 w 330741"/>
              <a:gd name="connsiteY11" fmla="*/ 44885 h 271912"/>
              <a:gd name="connsiteX12" fmla="*/ 330741 w 330741"/>
              <a:gd name="connsiteY12" fmla="*/ 435 h 2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741" h="271912">
                <a:moveTo>
                  <a:pt x="330741" y="435"/>
                </a:moveTo>
                <a:cubicBezTo>
                  <a:pt x="330741" y="5462"/>
                  <a:pt x="191040" y="51235"/>
                  <a:pt x="154528" y="75047"/>
                </a:cubicBezTo>
                <a:cubicBezTo>
                  <a:pt x="118016" y="98859"/>
                  <a:pt x="120133" y="123466"/>
                  <a:pt x="111666" y="143310"/>
                </a:cubicBezTo>
                <a:cubicBezTo>
                  <a:pt x="103199" y="163154"/>
                  <a:pt x="109284" y="180087"/>
                  <a:pt x="103728" y="194110"/>
                </a:cubicBezTo>
                <a:cubicBezTo>
                  <a:pt x="98172" y="208133"/>
                  <a:pt x="92351" y="214482"/>
                  <a:pt x="78328" y="227447"/>
                </a:cubicBezTo>
                <a:cubicBezTo>
                  <a:pt x="64305" y="240412"/>
                  <a:pt x="29910" y="271103"/>
                  <a:pt x="19591" y="271897"/>
                </a:cubicBezTo>
                <a:cubicBezTo>
                  <a:pt x="9272" y="272691"/>
                  <a:pt x="19591" y="242529"/>
                  <a:pt x="16416" y="232210"/>
                </a:cubicBezTo>
                <a:cubicBezTo>
                  <a:pt x="13241" y="221891"/>
                  <a:pt x="-3163" y="222420"/>
                  <a:pt x="541" y="209985"/>
                </a:cubicBezTo>
                <a:cubicBezTo>
                  <a:pt x="4245" y="197550"/>
                  <a:pt x="24618" y="177705"/>
                  <a:pt x="38641" y="157597"/>
                </a:cubicBezTo>
                <a:cubicBezTo>
                  <a:pt x="52664" y="137489"/>
                  <a:pt x="75153" y="104681"/>
                  <a:pt x="84678" y="89335"/>
                </a:cubicBezTo>
                <a:cubicBezTo>
                  <a:pt x="94203" y="73989"/>
                  <a:pt x="84149" y="72930"/>
                  <a:pt x="95791" y="65522"/>
                </a:cubicBezTo>
                <a:cubicBezTo>
                  <a:pt x="107433" y="58114"/>
                  <a:pt x="120926" y="54410"/>
                  <a:pt x="154528" y="44885"/>
                </a:cubicBezTo>
                <a:cubicBezTo>
                  <a:pt x="188130" y="35360"/>
                  <a:pt x="330741" y="-4592"/>
                  <a:pt x="330741" y="435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3B61C508-F722-43A6-A0ED-513824FFF5B1}"/>
              </a:ext>
            </a:extLst>
          </p:cNvPr>
          <p:cNvSpPr/>
          <p:nvPr/>
        </p:nvSpPr>
        <p:spPr>
          <a:xfrm>
            <a:off x="5225733" y="6486334"/>
            <a:ext cx="146965" cy="250292"/>
          </a:xfrm>
          <a:custGeom>
            <a:avLst/>
            <a:gdLst>
              <a:gd name="connsiteX0" fmla="*/ 317 w 146965"/>
              <a:gd name="connsiteY0" fmla="*/ 191 h 250292"/>
              <a:gd name="connsiteX1" fmla="*/ 35242 w 146965"/>
              <a:gd name="connsiteY1" fmla="*/ 112904 h 250292"/>
              <a:gd name="connsiteX2" fmla="*/ 44767 w 146965"/>
              <a:gd name="connsiteY2" fmla="*/ 184341 h 250292"/>
              <a:gd name="connsiteX3" fmla="*/ 146367 w 146965"/>
              <a:gd name="connsiteY3" fmla="*/ 249429 h 250292"/>
              <a:gd name="connsiteX4" fmla="*/ 84455 w 146965"/>
              <a:gd name="connsiteY4" fmla="*/ 219266 h 250292"/>
              <a:gd name="connsiteX5" fmla="*/ 35242 w 146965"/>
              <a:gd name="connsiteY5" fmla="*/ 184341 h 250292"/>
              <a:gd name="connsiteX6" fmla="*/ 16192 w 146965"/>
              <a:gd name="connsiteY6" fmla="*/ 141479 h 250292"/>
              <a:gd name="connsiteX7" fmla="*/ 16192 w 146965"/>
              <a:gd name="connsiteY7" fmla="*/ 100204 h 250292"/>
              <a:gd name="connsiteX8" fmla="*/ 17780 w 146965"/>
              <a:gd name="connsiteY8" fmla="*/ 85916 h 250292"/>
              <a:gd name="connsiteX9" fmla="*/ 317 w 146965"/>
              <a:gd name="connsiteY9" fmla="*/ 191 h 25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965" h="250292">
                <a:moveTo>
                  <a:pt x="317" y="191"/>
                </a:moveTo>
                <a:cubicBezTo>
                  <a:pt x="3227" y="4689"/>
                  <a:pt x="27834" y="82212"/>
                  <a:pt x="35242" y="112904"/>
                </a:cubicBezTo>
                <a:cubicBezTo>
                  <a:pt x="42650" y="143596"/>
                  <a:pt x="26246" y="161587"/>
                  <a:pt x="44767" y="184341"/>
                </a:cubicBezTo>
                <a:cubicBezTo>
                  <a:pt x="63288" y="207095"/>
                  <a:pt x="139752" y="243608"/>
                  <a:pt x="146367" y="249429"/>
                </a:cubicBezTo>
                <a:cubicBezTo>
                  <a:pt x="152982" y="255250"/>
                  <a:pt x="102976" y="230114"/>
                  <a:pt x="84455" y="219266"/>
                </a:cubicBezTo>
                <a:cubicBezTo>
                  <a:pt x="65934" y="208418"/>
                  <a:pt x="46619" y="197306"/>
                  <a:pt x="35242" y="184341"/>
                </a:cubicBezTo>
                <a:cubicBezTo>
                  <a:pt x="23865" y="171376"/>
                  <a:pt x="19367" y="155502"/>
                  <a:pt x="16192" y="141479"/>
                </a:cubicBezTo>
                <a:cubicBezTo>
                  <a:pt x="13017" y="127456"/>
                  <a:pt x="15927" y="109464"/>
                  <a:pt x="16192" y="100204"/>
                </a:cubicBezTo>
                <a:cubicBezTo>
                  <a:pt x="16457" y="90944"/>
                  <a:pt x="20161" y="100204"/>
                  <a:pt x="17780" y="85916"/>
                </a:cubicBezTo>
                <a:cubicBezTo>
                  <a:pt x="15399" y="71629"/>
                  <a:pt x="-2593" y="-4307"/>
                  <a:pt x="317" y="1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8F35D962-7773-4CBA-BC76-A68D63E388E2}"/>
              </a:ext>
            </a:extLst>
          </p:cNvPr>
          <p:cNvSpPr/>
          <p:nvPr/>
        </p:nvSpPr>
        <p:spPr>
          <a:xfrm>
            <a:off x="4692218" y="7457906"/>
            <a:ext cx="170933" cy="147705"/>
          </a:xfrm>
          <a:custGeom>
            <a:avLst/>
            <a:gdLst>
              <a:gd name="connsiteX0" fmla="*/ 14720 w 170933"/>
              <a:gd name="connsiteY0" fmla="*/ 169 h 147705"/>
              <a:gd name="connsiteX1" fmla="*/ 116320 w 170933"/>
              <a:gd name="connsiteY1" fmla="*/ 70019 h 147705"/>
              <a:gd name="connsiteX2" fmla="*/ 170295 w 170933"/>
              <a:gd name="connsiteY2" fmla="*/ 87482 h 147705"/>
              <a:gd name="connsiteX3" fmla="*/ 143307 w 170933"/>
              <a:gd name="connsiteY3" fmla="*/ 103357 h 147705"/>
              <a:gd name="connsiteX4" fmla="*/ 103620 w 170933"/>
              <a:gd name="connsiteY4" fmla="*/ 119232 h 147705"/>
              <a:gd name="connsiteX5" fmla="*/ 84570 w 170933"/>
              <a:gd name="connsiteY5" fmla="*/ 146219 h 147705"/>
              <a:gd name="connsiteX6" fmla="*/ 43295 w 170933"/>
              <a:gd name="connsiteY6" fmla="*/ 138282 h 147705"/>
              <a:gd name="connsiteX7" fmla="*/ 24245 w 170933"/>
              <a:gd name="connsiteY7" fmla="*/ 89069 h 147705"/>
              <a:gd name="connsiteX8" fmla="*/ 5195 w 170933"/>
              <a:gd name="connsiteY8" fmla="*/ 50969 h 147705"/>
              <a:gd name="connsiteX9" fmla="*/ 14720 w 170933"/>
              <a:gd name="connsiteY9" fmla="*/ 169 h 14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933" h="147705">
                <a:moveTo>
                  <a:pt x="14720" y="169"/>
                </a:moveTo>
                <a:cubicBezTo>
                  <a:pt x="33241" y="3344"/>
                  <a:pt x="90391" y="55467"/>
                  <a:pt x="116320" y="70019"/>
                </a:cubicBezTo>
                <a:cubicBezTo>
                  <a:pt x="142249" y="84571"/>
                  <a:pt x="165797" y="81926"/>
                  <a:pt x="170295" y="87482"/>
                </a:cubicBezTo>
                <a:cubicBezTo>
                  <a:pt x="174793" y="93038"/>
                  <a:pt x="154420" y="98065"/>
                  <a:pt x="143307" y="103357"/>
                </a:cubicBezTo>
                <a:cubicBezTo>
                  <a:pt x="132195" y="108649"/>
                  <a:pt x="113409" y="112088"/>
                  <a:pt x="103620" y="119232"/>
                </a:cubicBezTo>
                <a:cubicBezTo>
                  <a:pt x="93831" y="126376"/>
                  <a:pt x="94624" y="143044"/>
                  <a:pt x="84570" y="146219"/>
                </a:cubicBezTo>
                <a:cubicBezTo>
                  <a:pt x="74516" y="149394"/>
                  <a:pt x="53349" y="147807"/>
                  <a:pt x="43295" y="138282"/>
                </a:cubicBezTo>
                <a:cubicBezTo>
                  <a:pt x="33241" y="128757"/>
                  <a:pt x="30595" y="103621"/>
                  <a:pt x="24245" y="89069"/>
                </a:cubicBezTo>
                <a:cubicBezTo>
                  <a:pt x="17895" y="74517"/>
                  <a:pt x="12603" y="62611"/>
                  <a:pt x="5195" y="50969"/>
                </a:cubicBezTo>
                <a:cubicBezTo>
                  <a:pt x="-2213" y="39327"/>
                  <a:pt x="-3801" y="-3006"/>
                  <a:pt x="14720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EBC07F2F-749E-420E-BFF6-AD3FBC45989B}"/>
              </a:ext>
            </a:extLst>
          </p:cNvPr>
          <p:cNvSpPr/>
          <p:nvPr/>
        </p:nvSpPr>
        <p:spPr>
          <a:xfrm>
            <a:off x="4749638" y="6834172"/>
            <a:ext cx="258956" cy="127470"/>
          </a:xfrm>
          <a:custGeom>
            <a:avLst/>
            <a:gdLst>
              <a:gd name="connsiteX0" fmla="*/ 162 w 258956"/>
              <a:gd name="connsiteY0" fmla="*/ 57166 h 127470"/>
              <a:gd name="connsiteX1" fmla="*/ 116050 w 258956"/>
              <a:gd name="connsiteY1" fmla="*/ 96853 h 127470"/>
              <a:gd name="connsiteX2" fmla="*/ 190662 w 258956"/>
              <a:gd name="connsiteY2" fmla="*/ 74628 h 127470"/>
              <a:gd name="connsiteX3" fmla="*/ 225587 w 258956"/>
              <a:gd name="connsiteY3" fmla="*/ 104791 h 127470"/>
              <a:gd name="connsiteX4" fmla="*/ 239875 w 258956"/>
              <a:gd name="connsiteY4" fmla="*/ 127016 h 127470"/>
              <a:gd name="connsiteX5" fmla="*/ 258925 w 258956"/>
              <a:gd name="connsiteY5" fmla="*/ 84153 h 127470"/>
              <a:gd name="connsiteX6" fmla="*/ 235112 w 258956"/>
              <a:gd name="connsiteY6" fmla="*/ 52403 h 127470"/>
              <a:gd name="connsiteX7" fmla="*/ 200187 w 258956"/>
              <a:gd name="connsiteY7" fmla="*/ 20653 h 127470"/>
              <a:gd name="connsiteX8" fmla="*/ 152562 w 258956"/>
              <a:gd name="connsiteY8" fmla="*/ 16 h 127470"/>
              <a:gd name="connsiteX9" fmla="*/ 116050 w 258956"/>
              <a:gd name="connsiteY9" fmla="*/ 23828 h 127470"/>
              <a:gd name="connsiteX10" fmla="*/ 90650 w 258956"/>
              <a:gd name="connsiteY10" fmla="*/ 39703 h 127470"/>
              <a:gd name="connsiteX11" fmla="*/ 162 w 258956"/>
              <a:gd name="connsiteY11" fmla="*/ 57166 h 12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956" h="127470">
                <a:moveTo>
                  <a:pt x="162" y="57166"/>
                </a:moveTo>
                <a:cubicBezTo>
                  <a:pt x="4395" y="66691"/>
                  <a:pt x="84300" y="93943"/>
                  <a:pt x="116050" y="96853"/>
                </a:cubicBezTo>
                <a:cubicBezTo>
                  <a:pt x="147800" y="99763"/>
                  <a:pt x="172406" y="73305"/>
                  <a:pt x="190662" y="74628"/>
                </a:cubicBezTo>
                <a:cubicBezTo>
                  <a:pt x="208918" y="75951"/>
                  <a:pt x="217385" y="96060"/>
                  <a:pt x="225587" y="104791"/>
                </a:cubicBezTo>
                <a:cubicBezTo>
                  <a:pt x="233789" y="113522"/>
                  <a:pt x="234319" y="130456"/>
                  <a:pt x="239875" y="127016"/>
                </a:cubicBezTo>
                <a:cubicBezTo>
                  <a:pt x="245431" y="123576"/>
                  <a:pt x="259719" y="96588"/>
                  <a:pt x="258925" y="84153"/>
                </a:cubicBezTo>
                <a:cubicBezTo>
                  <a:pt x="258131" y="71718"/>
                  <a:pt x="244902" y="62986"/>
                  <a:pt x="235112" y="52403"/>
                </a:cubicBezTo>
                <a:cubicBezTo>
                  <a:pt x="225322" y="41820"/>
                  <a:pt x="213945" y="29384"/>
                  <a:pt x="200187" y="20653"/>
                </a:cubicBezTo>
                <a:cubicBezTo>
                  <a:pt x="186429" y="11922"/>
                  <a:pt x="166585" y="-513"/>
                  <a:pt x="152562" y="16"/>
                </a:cubicBezTo>
                <a:cubicBezTo>
                  <a:pt x="138539" y="545"/>
                  <a:pt x="126369" y="17213"/>
                  <a:pt x="116050" y="23828"/>
                </a:cubicBezTo>
                <a:cubicBezTo>
                  <a:pt x="105731" y="30442"/>
                  <a:pt x="105731" y="36263"/>
                  <a:pt x="90650" y="39703"/>
                </a:cubicBezTo>
                <a:cubicBezTo>
                  <a:pt x="75569" y="43143"/>
                  <a:pt x="-4071" y="47641"/>
                  <a:pt x="162" y="57166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EF536E4E-ED80-45D2-9C98-7573257DC449}"/>
              </a:ext>
            </a:extLst>
          </p:cNvPr>
          <p:cNvSpPr/>
          <p:nvPr/>
        </p:nvSpPr>
        <p:spPr>
          <a:xfrm>
            <a:off x="4605346" y="6802350"/>
            <a:ext cx="107984" cy="239079"/>
          </a:xfrm>
          <a:custGeom>
            <a:avLst/>
            <a:gdLst>
              <a:gd name="connsiteX0" fmla="*/ 107942 w 107984"/>
              <a:gd name="connsiteY0" fmla="*/ 1675 h 239079"/>
              <a:gd name="connsiteX1" fmla="*/ 73017 w 107984"/>
              <a:gd name="connsiteY1" fmla="*/ 130263 h 239079"/>
              <a:gd name="connsiteX2" fmla="*/ 69842 w 107984"/>
              <a:gd name="connsiteY2" fmla="*/ 196938 h 239079"/>
              <a:gd name="connsiteX3" fmla="*/ 52379 w 107984"/>
              <a:gd name="connsiteY3" fmla="*/ 225513 h 239079"/>
              <a:gd name="connsiteX4" fmla="*/ 1579 w 107984"/>
              <a:gd name="connsiteY4" fmla="*/ 236625 h 239079"/>
              <a:gd name="connsiteX5" fmla="*/ 14279 w 107984"/>
              <a:gd name="connsiteY5" fmla="*/ 179475 h 239079"/>
              <a:gd name="connsiteX6" fmla="*/ 28567 w 107984"/>
              <a:gd name="connsiteY6" fmla="*/ 144550 h 239079"/>
              <a:gd name="connsiteX7" fmla="*/ 65079 w 107984"/>
              <a:gd name="connsiteY7" fmla="*/ 62000 h 239079"/>
              <a:gd name="connsiteX8" fmla="*/ 107942 w 107984"/>
              <a:gd name="connsiteY8" fmla="*/ 1675 h 23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84" h="239079">
                <a:moveTo>
                  <a:pt x="107942" y="1675"/>
                </a:moveTo>
                <a:cubicBezTo>
                  <a:pt x="109265" y="13052"/>
                  <a:pt x="79367" y="97719"/>
                  <a:pt x="73017" y="130263"/>
                </a:cubicBezTo>
                <a:cubicBezTo>
                  <a:pt x="66667" y="162807"/>
                  <a:pt x="73282" y="181063"/>
                  <a:pt x="69842" y="196938"/>
                </a:cubicBezTo>
                <a:cubicBezTo>
                  <a:pt x="66402" y="212813"/>
                  <a:pt x="63756" y="218899"/>
                  <a:pt x="52379" y="225513"/>
                </a:cubicBezTo>
                <a:cubicBezTo>
                  <a:pt x="41002" y="232128"/>
                  <a:pt x="7929" y="244298"/>
                  <a:pt x="1579" y="236625"/>
                </a:cubicBezTo>
                <a:cubicBezTo>
                  <a:pt x="-4771" y="228952"/>
                  <a:pt x="9781" y="194821"/>
                  <a:pt x="14279" y="179475"/>
                </a:cubicBezTo>
                <a:cubicBezTo>
                  <a:pt x="18777" y="164129"/>
                  <a:pt x="20100" y="164129"/>
                  <a:pt x="28567" y="144550"/>
                </a:cubicBezTo>
                <a:cubicBezTo>
                  <a:pt x="37034" y="124971"/>
                  <a:pt x="52644" y="84225"/>
                  <a:pt x="65079" y="62000"/>
                </a:cubicBezTo>
                <a:cubicBezTo>
                  <a:pt x="77514" y="39775"/>
                  <a:pt x="106619" y="-9702"/>
                  <a:pt x="107942" y="1675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A7441F1F-1FCE-4C5C-8D96-951C74905C9F}"/>
              </a:ext>
            </a:extLst>
          </p:cNvPr>
          <p:cNvSpPr/>
          <p:nvPr/>
        </p:nvSpPr>
        <p:spPr>
          <a:xfrm>
            <a:off x="4514698" y="7064363"/>
            <a:ext cx="60482" cy="257206"/>
          </a:xfrm>
          <a:custGeom>
            <a:avLst/>
            <a:gdLst>
              <a:gd name="connsiteX0" fmla="*/ 60477 w 60482"/>
              <a:gd name="connsiteY0" fmla="*/ 12 h 257206"/>
              <a:gd name="connsiteX1" fmla="*/ 11265 w 60482"/>
              <a:gd name="connsiteY1" fmla="*/ 136537 h 257206"/>
              <a:gd name="connsiteX2" fmla="*/ 152 w 60482"/>
              <a:gd name="connsiteY2" fmla="*/ 241312 h 257206"/>
              <a:gd name="connsiteX3" fmla="*/ 4915 w 60482"/>
              <a:gd name="connsiteY3" fmla="*/ 250837 h 257206"/>
              <a:gd name="connsiteX4" fmla="*/ 6502 w 60482"/>
              <a:gd name="connsiteY4" fmla="*/ 182575 h 257206"/>
              <a:gd name="connsiteX5" fmla="*/ 14440 w 60482"/>
              <a:gd name="connsiteY5" fmla="*/ 128600 h 257206"/>
              <a:gd name="connsiteX6" fmla="*/ 60477 w 60482"/>
              <a:gd name="connsiteY6" fmla="*/ 12 h 25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2" h="257206">
                <a:moveTo>
                  <a:pt x="60477" y="12"/>
                </a:moveTo>
                <a:cubicBezTo>
                  <a:pt x="59948" y="1335"/>
                  <a:pt x="21319" y="96320"/>
                  <a:pt x="11265" y="136537"/>
                </a:cubicBezTo>
                <a:cubicBezTo>
                  <a:pt x="1211" y="176754"/>
                  <a:pt x="1210" y="222262"/>
                  <a:pt x="152" y="241312"/>
                </a:cubicBezTo>
                <a:cubicBezTo>
                  <a:pt x="-906" y="260362"/>
                  <a:pt x="3857" y="260626"/>
                  <a:pt x="4915" y="250837"/>
                </a:cubicBezTo>
                <a:cubicBezTo>
                  <a:pt x="5973" y="241048"/>
                  <a:pt x="4915" y="202948"/>
                  <a:pt x="6502" y="182575"/>
                </a:cubicBezTo>
                <a:cubicBezTo>
                  <a:pt x="8089" y="162202"/>
                  <a:pt x="7296" y="155852"/>
                  <a:pt x="14440" y="128600"/>
                </a:cubicBezTo>
                <a:cubicBezTo>
                  <a:pt x="21584" y="101348"/>
                  <a:pt x="61006" y="-1311"/>
                  <a:pt x="60477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74DA5301-C1AC-4386-8F0B-D13ADA0FFBA5}"/>
              </a:ext>
            </a:extLst>
          </p:cNvPr>
          <p:cNvSpPr/>
          <p:nvPr/>
        </p:nvSpPr>
        <p:spPr>
          <a:xfrm>
            <a:off x="4543892" y="7093341"/>
            <a:ext cx="97607" cy="252033"/>
          </a:xfrm>
          <a:custGeom>
            <a:avLst/>
            <a:gdLst>
              <a:gd name="connsiteX0" fmla="*/ 93196 w 97607"/>
              <a:gd name="connsiteY0" fmla="*/ 1197 h 252033"/>
              <a:gd name="connsiteX1" fmla="*/ 29696 w 97607"/>
              <a:gd name="connsiteY1" fmla="*/ 32947 h 252033"/>
              <a:gd name="connsiteX2" fmla="*/ 2708 w 97607"/>
              <a:gd name="connsiteY2" fmla="*/ 109147 h 252033"/>
              <a:gd name="connsiteX3" fmla="*/ 1121 w 97607"/>
              <a:gd name="connsiteY3" fmla="*/ 174234 h 252033"/>
              <a:gd name="connsiteX4" fmla="*/ 4296 w 97607"/>
              <a:gd name="connsiteY4" fmla="*/ 210747 h 252033"/>
              <a:gd name="connsiteX5" fmla="*/ 37633 w 97607"/>
              <a:gd name="connsiteY5" fmla="*/ 252022 h 252033"/>
              <a:gd name="connsiteX6" fmla="*/ 45571 w 97607"/>
              <a:gd name="connsiteY6" fmla="*/ 213922 h 252033"/>
              <a:gd name="connsiteX7" fmla="*/ 72558 w 97607"/>
              <a:gd name="connsiteY7" fmla="*/ 131372 h 252033"/>
              <a:gd name="connsiteX8" fmla="*/ 88433 w 97607"/>
              <a:gd name="connsiteY8" fmla="*/ 71047 h 252033"/>
              <a:gd name="connsiteX9" fmla="*/ 93196 w 97607"/>
              <a:gd name="connsiteY9" fmla="*/ 1197 h 25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607" h="252033">
                <a:moveTo>
                  <a:pt x="93196" y="1197"/>
                </a:moveTo>
                <a:cubicBezTo>
                  <a:pt x="83407" y="-5153"/>
                  <a:pt x="44777" y="14956"/>
                  <a:pt x="29696" y="32947"/>
                </a:cubicBezTo>
                <a:cubicBezTo>
                  <a:pt x="14615" y="50938"/>
                  <a:pt x="7470" y="85599"/>
                  <a:pt x="2708" y="109147"/>
                </a:cubicBezTo>
                <a:cubicBezTo>
                  <a:pt x="-2054" y="132695"/>
                  <a:pt x="856" y="157301"/>
                  <a:pt x="1121" y="174234"/>
                </a:cubicBezTo>
                <a:cubicBezTo>
                  <a:pt x="1386" y="191167"/>
                  <a:pt x="-1789" y="197783"/>
                  <a:pt x="4296" y="210747"/>
                </a:cubicBezTo>
                <a:cubicBezTo>
                  <a:pt x="10381" y="223711"/>
                  <a:pt x="30754" y="251493"/>
                  <a:pt x="37633" y="252022"/>
                </a:cubicBezTo>
                <a:cubicBezTo>
                  <a:pt x="44512" y="252551"/>
                  <a:pt x="39750" y="234030"/>
                  <a:pt x="45571" y="213922"/>
                </a:cubicBezTo>
                <a:cubicBezTo>
                  <a:pt x="51392" y="193814"/>
                  <a:pt x="65414" y="155184"/>
                  <a:pt x="72558" y="131372"/>
                </a:cubicBezTo>
                <a:cubicBezTo>
                  <a:pt x="79702" y="107560"/>
                  <a:pt x="82612" y="92743"/>
                  <a:pt x="88433" y="71047"/>
                </a:cubicBezTo>
                <a:cubicBezTo>
                  <a:pt x="94254" y="49351"/>
                  <a:pt x="102985" y="7547"/>
                  <a:pt x="93196" y="1197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75D51E5B-FF0A-488A-ABC4-21CF8E9C1B82}"/>
              </a:ext>
            </a:extLst>
          </p:cNvPr>
          <p:cNvSpPr/>
          <p:nvPr/>
        </p:nvSpPr>
        <p:spPr>
          <a:xfrm>
            <a:off x="5305403" y="6205472"/>
            <a:ext cx="344511" cy="79475"/>
          </a:xfrm>
          <a:custGeom>
            <a:avLst/>
            <a:gdLst>
              <a:gd name="connsiteX0" fmla="*/ 1610 w 344511"/>
              <a:gd name="connsiteY0" fmla="*/ 1653 h 79475"/>
              <a:gd name="connsiteX1" fmla="*/ 258785 w 344511"/>
              <a:gd name="connsiteY1" fmla="*/ 54041 h 79475"/>
              <a:gd name="connsiteX2" fmla="*/ 344510 w 344511"/>
              <a:gd name="connsiteY2" fmla="*/ 79441 h 79475"/>
              <a:gd name="connsiteX3" fmla="*/ 257197 w 344511"/>
              <a:gd name="connsiteY3" fmla="*/ 49278 h 79475"/>
              <a:gd name="connsiteX4" fmla="*/ 154010 w 344511"/>
              <a:gd name="connsiteY4" fmla="*/ 15941 h 79475"/>
              <a:gd name="connsiteX5" fmla="*/ 1610 w 344511"/>
              <a:gd name="connsiteY5" fmla="*/ 1653 h 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511" h="79475">
                <a:moveTo>
                  <a:pt x="1610" y="1653"/>
                </a:moveTo>
                <a:cubicBezTo>
                  <a:pt x="19072" y="8003"/>
                  <a:pt x="201635" y="41076"/>
                  <a:pt x="258785" y="54041"/>
                </a:cubicBezTo>
                <a:cubicBezTo>
                  <a:pt x="315935" y="67006"/>
                  <a:pt x="344775" y="80235"/>
                  <a:pt x="344510" y="79441"/>
                </a:cubicBezTo>
                <a:cubicBezTo>
                  <a:pt x="344245" y="78647"/>
                  <a:pt x="257197" y="49278"/>
                  <a:pt x="257197" y="49278"/>
                </a:cubicBezTo>
                <a:cubicBezTo>
                  <a:pt x="225447" y="38695"/>
                  <a:pt x="194491" y="23085"/>
                  <a:pt x="154010" y="15941"/>
                </a:cubicBezTo>
                <a:cubicBezTo>
                  <a:pt x="113529" y="8797"/>
                  <a:pt x="-15852" y="-4697"/>
                  <a:pt x="1610" y="1653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19E67B0F-0CB5-4DCD-BD4F-C8DC2B69D057}"/>
              </a:ext>
            </a:extLst>
          </p:cNvPr>
          <p:cNvSpPr/>
          <p:nvPr/>
        </p:nvSpPr>
        <p:spPr>
          <a:xfrm>
            <a:off x="4853456" y="6010266"/>
            <a:ext cx="220783" cy="85739"/>
          </a:xfrm>
          <a:custGeom>
            <a:avLst/>
            <a:gdLst>
              <a:gd name="connsiteX0" fmla="*/ 220194 w 220783"/>
              <a:gd name="connsiteY0" fmla="*/ 85734 h 85739"/>
              <a:gd name="connsiteX1" fmla="*/ 67794 w 220783"/>
              <a:gd name="connsiteY1" fmla="*/ 36522 h 85739"/>
              <a:gd name="connsiteX2" fmla="*/ 1119 w 220783"/>
              <a:gd name="connsiteY2" fmla="*/ 9 h 85739"/>
              <a:gd name="connsiteX3" fmla="*/ 117007 w 220783"/>
              <a:gd name="connsiteY3" fmla="*/ 33347 h 85739"/>
              <a:gd name="connsiteX4" fmla="*/ 220194 w 220783"/>
              <a:gd name="connsiteY4" fmla="*/ 85734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783" h="85739">
                <a:moveTo>
                  <a:pt x="220194" y="85734"/>
                </a:moveTo>
                <a:cubicBezTo>
                  <a:pt x="211992" y="86263"/>
                  <a:pt x="104306" y="50809"/>
                  <a:pt x="67794" y="36522"/>
                </a:cubicBezTo>
                <a:cubicBezTo>
                  <a:pt x="31282" y="22235"/>
                  <a:pt x="-7083" y="538"/>
                  <a:pt x="1119" y="9"/>
                </a:cubicBezTo>
                <a:cubicBezTo>
                  <a:pt x="9321" y="-520"/>
                  <a:pt x="85257" y="21176"/>
                  <a:pt x="117007" y="33347"/>
                </a:cubicBezTo>
                <a:cubicBezTo>
                  <a:pt x="148757" y="45518"/>
                  <a:pt x="228396" y="85205"/>
                  <a:pt x="220194" y="85734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B8020E75-0E88-404E-8345-27F86406DDB7}"/>
              </a:ext>
            </a:extLst>
          </p:cNvPr>
          <p:cNvSpPr/>
          <p:nvPr/>
        </p:nvSpPr>
        <p:spPr>
          <a:xfrm>
            <a:off x="5114381" y="6701701"/>
            <a:ext cx="167069" cy="131093"/>
          </a:xfrm>
          <a:custGeom>
            <a:avLst/>
            <a:gdLst>
              <a:gd name="connsiteX0" fmla="*/ 544 w 167069"/>
              <a:gd name="connsiteY0" fmla="*/ 724 h 131093"/>
              <a:gd name="connsiteX1" fmla="*/ 156119 w 167069"/>
              <a:gd name="connsiteY1" fmla="*/ 97562 h 131093"/>
              <a:gd name="connsiteX2" fmla="*/ 152944 w 167069"/>
              <a:gd name="connsiteY2" fmla="*/ 130899 h 131093"/>
              <a:gd name="connsiteX3" fmla="*/ 143419 w 167069"/>
              <a:gd name="connsiteY3" fmla="*/ 108674 h 131093"/>
              <a:gd name="connsiteX4" fmla="*/ 106907 w 167069"/>
              <a:gd name="connsiteY4" fmla="*/ 56287 h 131093"/>
              <a:gd name="connsiteX5" fmla="*/ 544 w 167069"/>
              <a:gd name="connsiteY5" fmla="*/ 724 h 1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069" h="131093">
                <a:moveTo>
                  <a:pt x="544" y="724"/>
                </a:moveTo>
                <a:cubicBezTo>
                  <a:pt x="8746" y="7603"/>
                  <a:pt x="130719" y="75866"/>
                  <a:pt x="156119" y="97562"/>
                </a:cubicBezTo>
                <a:cubicBezTo>
                  <a:pt x="181519" y="119258"/>
                  <a:pt x="155061" y="129047"/>
                  <a:pt x="152944" y="130899"/>
                </a:cubicBezTo>
                <a:cubicBezTo>
                  <a:pt x="150827" y="132751"/>
                  <a:pt x="151092" y="121109"/>
                  <a:pt x="143419" y="108674"/>
                </a:cubicBezTo>
                <a:cubicBezTo>
                  <a:pt x="135746" y="96239"/>
                  <a:pt x="134688" y="74808"/>
                  <a:pt x="106907" y="56287"/>
                </a:cubicBezTo>
                <a:cubicBezTo>
                  <a:pt x="79126" y="37766"/>
                  <a:pt x="-7658" y="-6155"/>
                  <a:pt x="544" y="7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4E6D5C8D-11DF-4537-869A-D79C4529D765}"/>
              </a:ext>
            </a:extLst>
          </p:cNvPr>
          <p:cNvSpPr/>
          <p:nvPr/>
        </p:nvSpPr>
        <p:spPr>
          <a:xfrm>
            <a:off x="4719720" y="6170168"/>
            <a:ext cx="138898" cy="46730"/>
          </a:xfrm>
          <a:custGeom>
            <a:avLst/>
            <a:gdLst>
              <a:gd name="connsiteX0" fmla="*/ 138030 w 138898"/>
              <a:gd name="connsiteY0" fmla="*/ 445 h 46730"/>
              <a:gd name="connsiteX1" fmla="*/ 38018 w 138898"/>
              <a:gd name="connsiteY1" fmla="*/ 25845 h 46730"/>
              <a:gd name="connsiteX2" fmla="*/ 1505 w 138898"/>
              <a:gd name="connsiteY2" fmla="*/ 46482 h 46730"/>
              <a:gd name="connsiteX3" fmla="*/ 82468 w 138898"/>
              <a:gd name="connsiteY3" fmla="*/ 11557 h 46730"/>
              <a:gd name="connsiteX4" fmla="*/ 138030 w 138898"/>
              <a:gd name="connsiteY4" fmla="*/ 445 h 4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98" h="46730">
                <a:moveTo>
                  <a:pt x="138030" y="445"/>
                </a:moveTo>
                <a:cubicBezTo>
                  <a:pt x="130622" y="2826"/>
                  <a:pt x="60772" y="18172"/>
                  <a:pt x="38018" y="25845"/>
                </a:cubicBezTo>
                <a:cubicBezTo>
                  <a:pt x="15264" y="33518"/>
                  <a:pt x="-5903" y="48863"/>
                  <a:pt x="1505" y="46482"/>
                </a:cubicBezTo>
                <a:cubicBezTo>
                  <a:pt x="8913" y="44101"/>
                  <a:pt x="61301" y="17378"/>
                  <a:pt x="82468" y="11557"/>
                </a:cubicBezTo>
                <a:cubicBezTo>
                  <a:pt x="103635" y="5736"/>
                  <a:pt x="145438" y="-1936"/>
                  <a:pt x="138030" y="4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04324E93-2994-4399-B97B-5D9E58AA0CDE}"/>
              </a:ext>
            </a:extLst>
          </p:cNvPr>
          <p:cNvSpPr/>
          <p:nvPr/>
        </p:nvSpPr>
        <p:spPr>
          <a:xfrm>
            <a:off x="4691679" y="6115041"/>
            <a:ext cx="109613" cy="46069"/>
          </a:xfrm>
          <a:custGeom>
            <a:avLst/>
            <a:gdLst>
              <a:gd name="connsiteX0" fmla="*/ 108921 w 109613"/>
              <a:gd name="connsiteY0" fmla="*/ 9 h 46069"/>
              <a:gd name="connsiteX1" fmla="*/ 32721 w 109613"/>
              <a:gd name="connsiteY1" fmla="*/ 28584 h 46069"/>
              <a:gd name="connsiteX2" fmla="*/ 971 w 109613"/>
              <a:gd name="connsiteY2" fmla="*/ 46047 h 46069"/>
              <a:gd name="connsiteX3" fmla="*/ 66059 w 109613"/>
              <a:gd name="connsiteY3" fmla="*/ 31759 h 46069"/>
              <a:gd name="connsiteX4" fmla="*/ 108921 w 109613"/>
              <a:gd name="connsiteY4" fmla="*/ 9 h 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13" h="46069">
                <a:moveTo>
                  <a:pt x="108921" y="9"/>
                </a:moveTo>
                <a:cubicBezTo>
                  <a:pt x="103365" y="-520"/>
                  <a:pt x="50712" y="20911"/>
                  <a:pt x="32721" y="28584"/>
                </a:cubicBezTo>
                <a:cubicBezTo>
                  <a:pt x="14730" y="36257"/>
                  <a:pt x="-4585" y="45518"/>
                  <a:pt x="971" y="46047"/>
                </a:cubicBezTo>
                <a:cubicBezTo>
                  <a:pt x="6527" y="46576"/>
                  <a:pt x="46744" y="37845"/>
                  <a:pt x="66059" y="31759"/>
                </a:cubicBezTo>
                <a:cubicBezTo>
                  <a:pt x="85374" y="25674"/>
                  <a:pt x="114477" y="538"/>
                  <a:pt x="108921" y="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D0E3C358-B234-48B3-A30F-EA569C715ABF}"/>
              </a:ext>
            </a:extLst>
          </p:cNvPr>
          <p:cNvSpPr/>
          <p:nvPr/>
        </p:nvSpPr>
        <p:spPr>
          <a:xfrm>
            <a:off x="4786792" y="6262161"/>
            <a:ext cx="222285" cy="186125"/>
          </a:xfrm>
          <a:custGeom>
            <a:avLst/>
            <a:gdLst>
              <a:gd name="connsiteX0" fmla="*/ 221771 w 222285"/>
              <a:gd name="connsiteY0" fmla="*/ 181502 h 186125"/>
              <a:gd name="connsiteX1" fmla="*/ 178908 w 222285"/>
              <a:gd name="connsiteY1" fmla="*/ 124352 h 186125"/>
              <a:gd name="connsiteX2" fmla="*/ 155096 w 222285"/>
              <a:gd name="connsiteY2" fmla="*/ 44977 h 186125"/>
              <a:gd name="connsiteX3" fmla="*/ 159858 w 222285"/>
              <a:gd name="connsiteY3" fmla="*/ 33864 h 186125"/>
              <a:gd name="connsiteX4" fmla="*/ 194783 w 222285"/>
              <a:gd name="connsiteY4" fmla="*/ 5289 h 186125"/>
              <a:gd name="connsiteX5" fmla="*/ 120171 w 222285"/>
              <a:gd name="connsiteY5" fmla="*/ 8464 h 186125"/>
              <a:gd name="connsiteX6" fmla="*/ 102708 w 222285"/>
              <a:gd name="connsiteY6" fmla="*/ 527 h 186125"/>
              <a:gd name="connsiteX7" fmla="*/ 75721 w 222285"/>
              <a:gd name="connsiteY7" fmla="*/ 25927 h 186125"/>
              <a:gd name="connsiteX8" fmla="*/ 20158 w 222285"/>
              <a:gd name="connsiteY8" fmla="*/ 33864 h 186125"/>
              <a:gd name="connsiteX9" fmla="*/ 1108 w 222285"/>
              <a:gd name="connsiteY9" fmla="*/ 35452 h 186125"/>
              <a:gd name="connsiteX10" fmla="*/ 48733 w 222285"/>
              <a:gd name="connsiteY10" fmla="*/ 60852 h 186125"/>
              <a:gd name="connsiteX11" fmla="*/ 88421 w 222285"/>
              <a:gd name="connsiteY11" fmla="*/ 94189 h 186125"/>
              <a:gd name="connsiteX12" fmla="*/ 118583 w 222285"/>
              <a:gd name="connsiteY12" fmla="*/ 140227 h 186125"/>
              <a:gd name="connsiteX13" fmla="*/ 147158 w 222285"/>
              <a:gd name="connsiteY13" fmla="*/ 178327 h 186125"/>
              <a:gd name="connsiteX14" fmla="*/ 221771 w 222285"/>
              <a:gd name="connsiteY14" fmla="*/ 181502 h 1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285" h="186125">
                <a:moveTo>
                  <a:pt x="221771" y="181502"/>
                </a:moveTo>
                <a:cubicBezTo>
                  <a:pt x="227063" y="172506"/>
                  <a:pt x="190020" y="147106"/>
                  <a:pt x="178908" y="124352"/>
                </a:cubicBezTo>
                <a:cubicBezTo>
                  <a:pt x="167796" y="101598"/>
                  <a:pt x="158271" y="60058"/>
                  <a:pt x="155096" y="44977"/>
                </a:cubicBezTo>
                <a:cubicBezTo>
                  <a:pt x="151921" y="29896"/>
                  <a:pt x="153244" y="40479"/>
                  <a:pt x="159858" y="33864"/>
                </a:cubicBezTo>
                <a:cubicBezTo>
                  <a:pt x="166472" y="27249"/>
                  <a:pt x="201397" y="9522"/>
                  <a:pt x="194783" y="5289"/>
                </a:cubicBezTo>
                <a:cubicBezTo>
                  <a:pt x="188169" y="1056"/>
                  <a:pt x="135517" y="9258"/>
                  <a:pt x="120171" y="8464"/>
                </a:cubicBezTo>
                <a:cubicBezTo>
                  <a:pt x="104825" y="7670"/>
                  <a:pt x="110116" y="-2384"/>
                  <a:pt x="102708" y="527"/>
                </a:cubicBezTo>
                <a:cubicBezTo>
                  <a:pt x="95300" y="3437"/>
                  <a:pt x="89479" y="20371"/>
                  <a:pt x="75721" y="25927"/>
                </a:cubicBezTo>
                <a:cubicBezTo>
                  <a:pt x="61963" y="31483"/>
                  <a:pt x="32593" y="32277"/>
                  <a:pt x="20158" y="33864"/>
                </a:cubicBezTo>
                <a:cubicBezTo>
                  <a:pt x="7723" y="35451"/>
                  <a:pt x="-3655" y="30954"/>
                  <a:pt x="1108" y="35452"/>
                </a:cubicBezTo>
                <a:cubicBezTo>
                  <a:pt x="5871" y="39950"/>
                  <a:pt x="34181" y="51063"/>
                  <a:pt x="48733" y="60852"/>
                </a:cubicBezTo>
                <a:cubicBezTo>
                  <a:pt x="63285" y="70641"/>
                  <a:pt x="76779" y="80960"/>
                  <a:pt x="88421" y="94189"/>
                </a:cubicBezTo>
                <a:cubicBezTo>
                  <a:pt x="100063" y="107418"/>
                  <a:pt x="108794" y="126204"/>
                  <a:pt x="118583" y="140227"/>
                </a:cubicBezTo>
                <a:cubicBezTo>
                  <a:pt x="128372" y="154250"/>
                  <a:pt x="131812" y="171977"/>
                  <a:pt x="147158" y="178327"/>
                </a:cubicBezTo>
                <a:cubicBezTo>
                  <a:pt x="162504" y="184677"/>
                  <a:pt x="216479" y="190498"/>
                  <a:pt x="221771" y="181502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9BB65CD4-B7E5-4602-8B29-C5CB3FAF17FD}"/>
              </a:ext>
            </a:extLst>
          </p:cNvPr>
          <p:cNvSpPr/>
          <p:nvPr/>
        </p:nvSpPr>
        <p:spPr>
          <a:xfrm>
            <a:off x="4699822" y="6348280"/>
            <a:ext cx="100778" cy="36720"/>
          </a:xfrm>
          <a:custGeom>
            <a:avLst/>
            <a:gdLst>
              <a:gd name="connsiteX0" fmla="*/ 118 w 100778"/>
              <a:gd name="connsiteY0" fmla="*/ 36645 h 36720"/>
              <a:gd name="connsiteX1" fmla="*/ 79493 w 100778"/>
              <a:gd name="connsiteY1" fmla="*/ 9658 h 36720"/>
              <a:gd name="connsiteX2" fmla="*/ 100130 w 100778"/>
              <a:gd name="connsiteY2" fmla="*/ 9658 h 36720"/>
              <a:gd name="connsiteX3" fmla="*/ 62030 w 100778"/>
              <a:gd name="connsiteY3" fmla="*/ 133 h 36720"/>
              <a:gd name="connsiteX4" fmla="*/ 118 w 100778"/>
              <a:gd name="connsiteY4" fmla="*/ 36645 h 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8" h="36720">
                <a:moveTo>
                  <a:pt x="118" y="36645"/>
                </a:moveTo>
                <a:cubicBezTo>
                  <a:pt x="3028" y="38232"/>
                  <a:pt x="62824" y="14156"/>
                  <a:pt x="79493" y="9658"/>
                </a:cubicBezTo>
                <a:cubicBezTo>
                  <a:pt x="96162" y="5160"/>
                  <a:pt x="103040" y="11245"/>
                  <a:pt x="100130" y="9658"/>
                </a:cubicBezTo>
                <a:cubicBezTo>
                  <a:pt x="97220" y="8071"/>
                  <a:pt x="75259" y="2779"/>
                  <a:pt x="62030" y="133"/>
                </a:cubicBezTo>
                <a:cubicBezTo>
                  <a:pt x="48801" y="-2513"/>
                  <a:pt x="-2792" y="35058"/>
                  <a:pt x="118" y="366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9681AB50-DD91-4687-A695-4E81A41F6F50}"/>
              </a:ext>
            </a:extLst>
          </p:cNvPr>
          <p:cNvSpPr/>
          <p:nvPr/>
        </p:nvSpPr>
        <p:spPr>
          <a:xfrm>
            <a:off x="5642166" y="6299093"/>
            <a:ext cx="142766" cy="571688"/>
          </a:xfrm>
          <a:custGeom>
            <a:avLst/>
            <a:gdLst>
              <a:gd name="connsiteX0" fmla="*/ 19917 w 142766"/>
              <a:gd name="connsiteY0" fmla="*/ 107 h 571688"/>
              <a:gd name="connsiteX1" fmla="*/ 119401 w 142766"/>
              <a:gd name="connsiteY1" fmla="*/ 129224 h 571688"/>
              <a:gd name="connsiteX2" fmla="*/ 142684 w 142766"/>
              <a:gd name="connsiteY2" fmla="*/ 232940 h 571688"/>
              <a:gd name="connsiteX3" fmla="*/ 115167 w 142766"/>
              <a:gd name="connsiteY3" fmla="*/ 323957 h 571688"/>
              <a:gd name="connsiteX4" fmla="*/ 30501 w 142766"/>
              <a:gd name="connsiteY4" fmla="*/ 478474 h 571688"/>
              <a:gd name="connsiteX5" fmla="*/ 867 w 142766"/>
              <a:gd name="connsiteY5" fmla="*/ 571607 h 571688"/>
              <a:gd name="connsiteX6" fmla="*/ 11451 w 142766"/>
              <a:gd name="connsiteY6" fmla="*/ 463657 h 571688"/>
              <a:gd name="connsiteX7" fmla="*/ 47434 w 142766"/>
              <a:gd name="connsiteY7" fmla="*/ 319724 h 571688"/>
              <a:gd name="connsiteX8" fmla="*/ 74951 w 142766"/>
              <a:gd name="connsiteY8" fmla="*/ 184257 h 571688"/>
              <a:gd name="connsiteX9" fmla="*/ 51667 w 142766"/>
              <a:gd name="connsiteY9" fmla="*/ 108057 h 571688"/>
              <a:gd name="connsiteX10" fmla="*/ 19917 w 142766"/>
              <a:gd name="connsiteY10" fmla="*/ 107 h 5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766" h="571688">
                <a:moveTo>
                  <a:pt x="19917" y="107"/>
                </a:moveTo>
                <a:cubicBezTo>
                  <a:pt x="31206" y="3635"/>
                  <a:pt x="98940" y="90419"/>
                  <a:pt x="119401" y="129224"/>
                </a:cubicBezTo>
                <a:cubicBezTo>
                  <a:pt x="139862" y="168030"/>
                  <a:pt x="143390" y="200485"/>
                  <a:pt x="142684" y="232940"/>
                </a:cubicBezTo>
                <a:cubicBezTo>
                  <a:pt x="141978" y="265395"/>
                  <a:pt x="133864" y="283035"/>
                  <a:pt x="115167" y="323957"/>
                </a:cubicBezTo>
                <a:cubicBezTo>
                  <a:pt x="96470" y="364879"/>
                  <a:pt x="49551" y="437199"/>
                  <a:pt x="30501" y="478474"/>
                </a:cubicBezTo>
                <a:cubicBezTo>
                  <a:pt x="11451" y="519749"/>
                  <a:pt x="4042" y="574077"/>
                  <a:pt x="867" y="571607"/>
                </a:cubicBezTo>
                <a:cubicBezTo>
                  <a:pt x="-2308" y="569138"/>
                  <a:pt x="3690" y="505638"/>
                  <a:pt x="11451" y="463657"/>
                </a:cubicBezTo>
                <a:cubicBezTo>
                  <a:pt x="19212" y="421677"/>
                  <a:pt x="36851" y="366291"/>
                  <a:pt x="47434" y="319724"/>
                </a:cubicBezTo>
                <a:cubicBezTo>
                  <a:pt x="58017" y="273157"/>
                  <a:pt x="74246" y="219535"/>
                  <a:pt x="74951" y="184257"/>
                </a:cubicBezTo>
                <a:cubicBezTo>
                  <a:pt x="75656" y="148979"/>
                  <a:pt x="59428" y="135574"/>
                  <a:pt x="51667" y="108057"/>
                </a:cubicBezTo>
                <a:cubicBezTo>
                  <a:pt x="43906" y="80540"/>
                  <a:pt x="8628" y="-3421"/>
                  <a:pt x="19917" y="10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01113EA5-0FBD-4A16-A47F-429590B47200}"/>
              </a:ext>
            </a:extLst>
          </p:cNvPr>
          <p:cNvSpPr/>
          <p:nvPr/>
        </p:nvSpPr>
        <p:spPr>
          <a:xfrm>
            <a:off x="5196356" y="7092946"/>
            <a:ext cx="74388" cy="142006"/>
          </a:xfrm>
          <a:custGeom>
            <a:avLst/>
            <a:gdLst>
              <a:gd name="connsiteX0" fmla="*/ 61 w 74388"/>
              <a:gd name="connsiteY0" fmla="*/ 4 h 142006"/>
              <a:gd name="connsiteX1" fmla="*/ 72027 w 74388"/>
              <a:gd name="connsiteY1" fmla="*/ 97371 h 142006"/>
              <a:gd name="connsiteX2" fmla="*/ 57211 w 74388"/>
              <a:gd name="connsiteY2" fmla="*/ 141821 h 142006"/>
              <a:gd name="connsiteX3" fmla="*/ 59327 w 74388"/>
              <a:gd name="connsiteY3" fmla="*/ 114304 h 142006"/>
              <a:gd name="connsiteX4" fmla="*/ 59327 w 74388"/>
              <a:gd name="connsiteY4" fmla="*/ 101604 h 142006"/>
              <a:gd name="connsiteX5" fmla="*/ 61 w 74388"/>
              <a:gd name="connsiteY5" fmla="*/ 4 h 14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88" h="142006">
                <a:moveTo>
                  <a:pt x="61" y="4"/>
                </a:moveTo>
                <a:cubicBezTo>
                  <a:pt x="2178" y="-702"/>
                  <a:pt x="62502" y="73735"/>
                  <a:pt x="72027" y="97371"/>
                </a:cubicBezTo>
                <a:cubicBezTo>
                  <a:pt x="81552" y="121007"/>
                  <a:pt x="59328" y="138999"/>
                  <a:pt x="57211" y="141821"/>
                </a:cubicBezTo>
                <a:cubicBezTo>
                  <a:pt x="55094" y="144643"/>
                  <a:pt x="59327" y="114304"/>
                  <a:pt x="59327" y="114304"/>
                </a:cubicBezTo>
                <a:cubicBezTo>
                  <a:pt x="59680" y="107601"/>
                  <a:pt x="67088" y="118537"/>
                  <a:pt x="59327" y="101604"/>
                </a:cubicBezTo>
                <a:cubicBezTo>
                  <a:pt x="51566" y="84671"/>
                  <a:pt x="-2056" y="710"/>
                  <a:pt x="61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3A287D97-DEC3-4BD6-A968-195FEE860235}"/>
              </a:ext>
            </a:extLst>
          </p:cNvPr>
          <p:cNvSpPr/>
          <p:nvPr/>
        </p:nvSpPr>
        <p:spPr>
          <a:xfrm>
            <a:off x="5329766" y="6929800"/>
            <a:ext cx="97235" cy="519387"/>
          </a:xfrm>
          <a:custGeom>
            <a:avLst/>
            <a:gdLst>
              <a:gd name="connsiteX0" fmla="*/ 1 w 97235"/>
              <a:gd name="connsiteY0" fmla="*/ 167 h 519387"/>
              <a:gd name="connsiteX1" fmla="*/ 86784 w 97235"/>
              <a:gd name="connsiteY1" fmla="*/ 226650 h 519387"/>
              <a:gd name="connsiteX2" fmla="*/ 88901 w 97235"/>
              <a:gd name="connsiteY2" fmla="*/ 340950 h 519387"/>
              <a:gd name="connsiteX3" fmla="*/ 25401 w 97235"/>
              <a:gd name="connsiteY3" fmla="*/ 516633 h 519387"/>
              <a:gd name="connsiteX4" fmla="*/ 55034 w 97235"/>
              <a:gd name="connsiteY4" fmla="*/ 440433 h 519387"/>
              <a:gd name="connsiteX5" fmla="*/ 80434 w 97235"/>
              <a:gd name="connsiteY5" fmla="*/ 334600 h 519387"/>
              <a:gd name="connsiteX6" fmla="*/ 84667 w 97235"/>
              <a:gd name="connsiteY6" fmla="*/ 264750 h 519387"/>
              <a:gd name="connsiteX7" fmla="*/ 1 w 97235"/>
              <a:gd name="connsiteY7" fmla="*/ 167 h 51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35" h="519387">
                <a:moveTo>
                  <a:pt x="1" y="167"/>
                </a:moveTo>
                <a:cubicBezTo>
                  <a:pt x="354" y="-6183"/>
                  <a:pt x="71967" y="169853"/>
                  <a:pt x="86784" y="226650"/>
                </a:cubicBezTo>
                <a:cubicBezTo>
                  <a:pt x="101601" y="283447"/>
                  <a:pt x="99132" y="292620"/>
                  <a:pt x="88901" y="340950"/>
                </a:cubicBezTo>
                <a:cubicBezTo>
                  <a:pt x="78671" y="389281"/>
                  <a:pt x="31046" y="500052"/>
                  <a:pt x="25401" y="516633"/>
                </a:cubicBezTo>
                <a:cubicBezTo>
                  <a:pt x="19756" y="533214"/>
                  <a:pt x="45862" y="470772"/>
                  <a:pt x="55034" y="440433"/>
                </a:cubicBezTo>
                <a:cubicBezTo>
                  <a:pt x="64206" y="410094"/>
                  <a:pt x="75495" y="363880"/>
                  <a:pt x="80434" y="334600"/>
                </a:cubicBezTo>
                <a:cubicBezTo>
                  <a:pt x="85373" y="305320"/>
                  <a:pt x="96662" y="315903"/>
                  <a:pt x="84667" y="264750"/>
                </a:cubicBezTo>
                <a:cubicBezTo>
                  <a:pt x="72673" y="213597"/>
                  <a:pt x="-352" y="6517"/>
                  <a:pt x="1" y="1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EBB1A04-AD67-409F-A070-C8A3813D524F}"/>
              </a:ext>
            </a:extLst>
          </p:cNvPr>
          <p:cNvSpPr/>
          <p:nvPr/>
        </p:nvSpPr>
        <p:spPr>
          <a:xfrm>
            <a:off x="5217576" y="7012229"/>
            <a:ext cx="70565" cy="134029"/>
          </a:xfrm>
          <a:custGeom>
            <a:avLst/>
            <a:gdLst>
              <a:gd name="connsiteX0" fmla="*/ 7 w 70565"/>
              <a:gd name="connsiteY0" fmla="*/ 288 h 134029"/>
              <a:gd name="connsiteX1" fmla="*/ 61391 w 70565"/>
              <a:gd name="connsiteY1" fmla="*/ 61671 h 134029"/>
              <a:gd name="connsiteX2" fmla="*/ 69857 w 70565"/>
              <a:gd name="connsiteY2" fmla="*/ 133638 h 134029"/>
              <a:gd name="connsiteX3" fmla="*/ 57157 w 70565"/>
              <a:gd name="connsiteY3" fmla="*/ 87071 h 134029"/>
              <a:gd name="connsiteX4" fmla="*/ 7 w 70565"/>
              <a:gd name="connsiteY4" fmla="*/ 288 h 13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" h="134029">
                <a:moveTo>
                  <a:pt x="7" y="288"/>
                </a:moveTo>
                <a:cubicBezTo>
                  <a:pt x="713" y="-3945"/>
                  <a:pt x="49749" y="39446"/>
                  <a:pt x="61391" y="61671"/>
                </a:cubicBezTo>
                <a:cubicBezTo>
                  <a:pt x="73033" y="83896"/>
                  <a:pt x="70563" y="129405"/>
                  <a:pt x="69857" y="133638"/>
                </a:cubicBezTo>
                <a:cubicBezTo>
                  <a:pt x="69151" y="137871"/>
                  <a:pt x="66682" y="106827"/>
                  <a:pt x="57157" y="87071"/>
                </a:cubicBezTo>
                <a:cubicBezTo>
                  <a:pt x="47632" y="67315"/>
                  <a:pt x="-699" y="4521"/>
                  <a:pt x="7" y="2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10D3F43B-61CB-478D-9C39-7000A31F9121}"/>
              </a:ext>
            </a:extLst>
          </p:cNvPr>
          <p:cNvSpPr/>
          <p:nvPr/>
        </p:nvSpPr>
        <p:spPr>
          <a:xfrm>
            <a:off x="5028729" y="6324540"/>
            <a:ext cx="197457" cy="120713"/>
          </a:xfrm>
          <a:custGeom>
            <a:avLst/>
            <a:gdLst>
              <a:gd name="connsiteX0" fmla="*/ 13171 w 197457"/>
              <a:gd name="connsiteY0" fmla="*/ 60 h 120713"/>
              <a:gd name="connsiteX1" fmla="*/ 104188 w 197457"/>
              <a:gd name="connsiteY1" fmla="*/ 80493 h 120713"/>
              <a:gd name="connsiteX2" fmla="*/ 197321 w 197457"/>
              <a:gd name="connsiteY2" fmla="*/ 114360 h 120713"/>
              <a:gd name="connsiteX3" fmla="*/ 123238 w 197457"/>
              <a:gd name="connsiteY3" fmla="*/ 120710 h 120713"/>
              <a:gd name="connsiteX4" fmla="*/ 51271 w 197457"/>
              <a:gd name="connsiteY4" fmla="*/ 114360 h 120713"/>
              <a:gd name="connsiteX5" fmla="*/ 27988 w 197457"/>
              <a:gd name="connsiteY5" fmla="*/ 93193 h 120713"/>
              <a:gd name="connsiteX6" fmla="*/ 4704 w 197457"/>
              <a:gd name="connsiteY6" fmla="*/ 67793 h 120713"/>
              <a:gd name="connsiteX7" fmla="*/ 13171 w 197457"/>
              <a:gd name="connsiteY7" fmla="*/ 60 h 1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457" h="120713">
                <a:moveTo>
                  <a:pt x="13171" y="60"/>
                </a:moveTo>
                <a:cubicBezTo>
                  <a:pt x="29752" y="2177"/>
                  <a:pt x="73496" y="61443"/>
                  <a:pt x="104188" y="80493"/>
                </a:cubicBezTo>
                <a:cubicBezTo>
                  <a:pt x="134880" y="99543"/>
                  <a:pt x="194146" y="107657"/>
                  <a:pt x="197321" y="114360"/>
                </a:cubicBezTo>
                <a:cubicBezTo>
                  <a:pt x="200496" y="121063"/>
                  <a:pt x="147580" y="120710"/>
                  <a:pt x="123238" y="120710"/>
                </a:cubicBezTo>
                <a:cubicBezTo>
                  <a:pt x="98896" y="120710"/>
                  <a:pt x="67146" y="118946"/>
                  <a:pt x="51271" y="114360"/>
                </a:cubicBezTo>
                <a:cubicBezTo>
                  <a:pt x="35396" y="109774"/>
                  <a:pt x="35749" y="100954"/>
                  <a:pt x="27988" y="93193"/>
                </a:cubicBezTo>
                <a:cubicBezTo>
                  <a:pt x="20227" y="85432"/>
                  <a:pt x="11407" y="83668"/>
                  <a:pt x="4704" y="67793"/>
                </a:cubicBezTo>
                <a:cubicBezTo>
                  <a:pt x="-1999" y="51918"/>
                  <a:pt x="-3410" y="-2057"/>
                  <a:pt x="13171" y="60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F842A1FC-B8C5-44D7-A56C-FD363B207DD7}"/>
              </a:ext>
            </a:extLst>
          </p:cNvPr>
          <p:cNvSpPr/>
          <p:nvPr/>
        </p:nvSpPr>
        <p:spPr>
          <a:xfrm>
            <a:off x="4952943" y="6276911"/>
            <a:ext cx="100073" cy="162793"/>
          </a:xfrm>
          <a:custGeom>
            <a:avLst/>
            <a:gdLst>
              <a:gd name="connsiteX0" fmla="*/ 54032 w 100073"/>
              <a:gd name="connsiteY0" fmla="*/ 1652 h 162793"/>
              <a:gd name="connsiteX1" fmla="*/ 73082 w 100073"/>
              <a:gd name="connsiteY1" fmla="*/ 77852 h 162793"/>
              <a:gd name="connsiteX2" fmla="*/ 100070 w 100073"/>
              <a:gd name="connsiteY2" fmla="*/ 154052 h 162793"/>
              <a:gd name="connsiteX3" fmla="*/ 74670 w 100073"/>
              <a:gd name="connsiteY3" fmla="*/ 155639 h 162793"/>
              <a:gd name="connsiteX4" fmla="*/ 25457 w 100073"/>
              <a:gd name="connsiteY4" fmla="*/ 104839 h 162793"/>
              <a:gd name="connsiteX5" fmla="*/ 57 w 100073"/>
              <a:gd name="connsiteY5" fmla="*/ 30227 h 162793"/>
              <a:gd name="connsiteX6" fmla="*/ 54032 w 100073"/>
              <a:gd name="connsiteY6" fmla="*/ 1652 h 16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73" h="162793">
                <a:moveTo>
                  <a:pt x="54032" y="1652"/>
                </a:moveTo>
                <a:cubicBezTo>
                  <a:pt x="66203" y="9589"/>
                  <a:pt x="65409" y="52452"/>
                  <a:pt x="73082" y="77852"/>
                </a:cubicBezTo>
                <a:cubicBezTo>
                  <a:pt x="80755" y="103252"/>
                  <a:pt x="99805" y="141088"/>
                  <a:pt x="100070" y="154052"/>
                </a:cubicBezTo>
                <a:cubicBezTo>
                  <a:pt x="100335" y="167016"/>
                  <a:pt x="87105" y="163841"/>
                  <a:pt x="74670" y="155639"/>
                </a:cubicBezTo>
                <a:cubicBezTo>
                  <a:pt x="62235" y="147437"/>
                  <a:pt x="37892" y="125741"/>
                  <a:pt x="25457" y="104839"/>
                </a:cubicBezTo>
                <a:cubicBezTo>
                  <a:pt x="13021" y="83937"/>
                  <a:pt x="1909" y="44250"/>
                  <a:pt x="57" y="30227"/>
                </a:cubicBezTo>
                <a:cubicBezTo>
                  <a:pt x="-1795" y="16204"/>
                  <a:pt x="41861" y="-6285"/>
                  <a:pt x="54032" y="1652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8727E15E-8B42-4737-ADFA-3A01FD6D3217}"/>
              </a:ext>
            </a:extLst>
          </p:cNvPr>
          <p:cNvSpPr/>
          <p:nvPr/>
        </p:nvSpPr>
        <p:spPr>
          <a:xfrm>
            <a:off x="4560016" y="6786562"/>
            <a:ext cx="108568" cy="169998"/>
          </a:xfrm>
          <a:custGeom>
            <a:avLst/>
            <a:gdLst>
              <a:gd name="connsiteX0" fmla="*/ 107234 w 108568"/>
              <a:gd name="connsiteY0" fmla="*/ 1 h 169998"/>
              <a:gd name="connsiteX1" fmla="*/ 61197 w 108568"/>
              <a:gd name="connsiteY1" fmla="*/ 73026 h 169998"/>
              <a:gd name="connsiteX2" fmla="*/ 38972 w 108568"/>
              <a:gd name="connsiteY2" fmla="*/ 125413 h 169998"/>
              <a:gd name="connsiteX3" fmla="*/ 37384 w 108568"/>
              <a:gd name="connsiteY3" fmla="*/ 169863 h 169998"/>
              <a:gd name="connsiteX4" fmla="*/ 26272 w 108568"/>
              <a:gd name="connsiteY4" fmla="*/ 138113 h 169998"/>
              <a:gd name="connsiteX5" fmla="*/ 15159 w 108568"/>
              <a:gd name="connsiteY5" fmla="*/ 106363 h 169998"/>
              <a:gd name="connsiteX6" fmla="*/ 4047 w 108568"/>
              <a:gd name="connsiteY6" fmla="*/ 74613 h 169998"/>
              <a:gd name="connsiteX7" fmla="*/ 107234 w 108568"/>
              <a:gd name="connsiteY7" fmla="*/ 1 h 1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68" h="169998">
                <a:moveTo>
                  <a:pt x="107234" y="1"/>
                </a:moveTo>
                <a:cubicBezTo>
                  <a:pt x="116759" y="-264"/>
                  <a:pt x="72574" y="52124"/>
                  <a:pt x="61197" y="73026"/>
                </a:cubicBezTo>
                <a:cubicBezTo>
                  <a:pt x="49820" y="93928"/>
                  <a:pt x="42941" y="109274"/>
                  <a:pt x="38972" y="125413"/>
                </a:cubicBezTo>
                <a:cubicBezTo>
                  <a:pt x="35003" y="141553"/>
                  <a:pt x="39501" y="167746"/>
                  <a:pt x="37384" y="169863"/>
                </a:cubicBezTo>
                <a:cubicBezTo>
                  <a:pt x="35267" y="171980"/>
                  <a:pt x="29976" y="148696"/>
                  <a:pt x="26272" y="138113"/>
                </a:cubicBezTo>
                <a:lnTo>
                  <a:pt x="15159" y="106363"/>
                </a:lnTo>
                <a:cubicBezTo>
                  <a:pt x="11455" y="95780"/>
                  <a:pt x="-8389" y="89694"/>
                  <a:pt x="4047" y="74613"/>
                </a:cubicBezTo>
                <a:cubicBezTo>
                  <a:pt x="16482" y="59532"/>
                  <a:pt x="97709" y="266"/>
                  <a:pt x="107234" y="1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2A220601-AE4F-48B0-BB15-B30D4778A073}"/>
              </a:ext>
            </a:extLst>
          </p:cNvPr>
          <p:cNvSpPr/>
          <p:nvPr/>
        </p:nvSpPr>
        <p:spPr>
          <a:xfrm rot="10999079">
            <a:off x="4799542" y="6739287"/>
            <a:ext cx="90821" cy="75852"/>
          </a:xfrm>
          <a:custGeom>
            <a:avLst/>
            <a:gdLst>
              <a:gd name="connsiteX0" fmla="*/ 553 w 90821"/>
              <a:gd name="connsiteY0" fmla="*/ 4414 h 76309"/>
              <a:gd name="connsiteX1" fmla="*/ 25953 w 90821"/>
              <a:gd name="connsiteY1" fmla="*/ 63152 h 76309"/>
              <a:gd name="connsiteX2" fmla="*/ 51353 w 90821"/>
              <a:gd name="connsiteY2" fmla="*/ 75852 h 76309"/>
              <a:gd name="connsiteX3" fmla="*/ 87866 w 90821"/>
              <a:gd name="connsiteY3" fmla="*/ 72677 h 76309"/>
              <a:gd name="connsiteX4" fmla="*/ 87866 w 90821"/>
              <a:gd name="connsiteY4" fmla="*/ 64739 h 76309"/>
              <a:gd name="connsiteX5" fmla="*/ 81516 w 90821"/>
              <a:gd name="connsiteY5" fmla="*/ 48864 h 76309"/>
              <a:gd name="connsiteX6" fmla="*/ 64053 w 90821"/>
              <a:gd name="connsiteY6" fmla="*/ 29814 h 76309"/>
              <a:gd name="connsiteX7" fmla="*/ 51353 w 90821"/>
              <a:gd name="connsiteY7" fmla="*/ 7589 h 76309"/>
              <a:gd name="connsiteX8" fmla="*/ 553 w 90821"/>
              <a:gd name="connsiteY8" fmla="*/ 4414 h 7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21" h="76309">
                <a:moveTo>
                  <a:pt x="553" y="4414"/>
                </a:moveTo>
                <a:cubicBezTo>
                  <a:pt x="-3680" y="13674"/>
                  <a:pt x="17486" y="51246"/>
                  <a:pt x="25953" y="63152"/>
                </a:cubicBezTo>
                <a:cubicBezTo>
                  <a:pt x="34420" y="75058"/>
                  <a:pt x="41034" y="74265"/>
                  <a:pt x="51353" y="75852"/>
                </a:cubicBezTo>
                <a:cubicBezTo>
                  <a:pt x="61672" y="77440"/>
                  <a:pt x="81781" y="74529"/>
                  <a:pt x="87866" y="72677"/>
                </a:cubicBezTo>
                <a:cubicBezTo>
                  <a:pt x="93951" y="70825"/>
                  <a:pt x="88924" y="68708"/>
                  <a:pt x="87866" y="64739"/>
                </a:cubicBezTo>
                <a:cubicBezTo>
                  <a:pt x="86808" y="60770"/>
                  <a:pt x="85485" y="54685"/>
                  <a:pt x="81516" y="48864"/>
                </a:cubicBezTo>
                <a:cubicBezTo>
                  <a:pt x="77547" y="43043"/>
                  <a:pt x="69080" y="36693"/>
                  <a:pt x="64053" y="29814"/>
                </a:cubicBezTo>
                <a:cubicBezTo>
                  <a:pt x="59026" y="22935"/>
                  <a:pt x="55851" y="12616"/>
                  <a:pt x="51353" y="7589"/>
                </a:cubicBezTo>
                <a:cubicBezTo>
                  <a:pt x="46855" y="2562"/>
                  <a:pt x="4786" y="-4846"/>
                  <a:pt x="553" y="4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A27C72AA-27FC-4445-9AC1-7AAF2CC3242D}"/>
              </a:ext>
            </a:extLst>
          </p:cNvPr>
          <p:cNvSpPr/>
          <p:nvPr/>
        </p:nvSpPr>
        <p:spPr>
          <a:xfrm>
            <a:off x="5248676" y="6545346"/>
            <a:ext cx="90914" cy="57156"/>
          </a:xfrm>
          <a:custGeom>
            <a:avLst/>
            <a:gdLst>
              <a:gd name="connsiteX0" fmla="*/ 85325 w 90914"/>
              <a:gd name="connsiteY0" fmla="*/ 57067 h 57156"/>
              <a:gd name="connsiteX1" fmla="*/ 4362 w 90914"/>
              <a:gd name="connsiteY1" fmla="*/ 15792 h 57156"/>
              <a:gd name="connsiteX2" fmla="*/ 13887 w 90914"/>
              <a:gd name="connsiteY2" fmla="*/ 12617 h 57156"/>
              <a:gd name="connsiteX3" fmla="*/ 39287 w 90914"/>
              <a:gd name="connsiteY3" fmla="*/ 3092 h 57156"/>
              <a:gd name="connsiteX4" fmla="*/ 78975 w 90914"/>
              <a:gd name="connsiteY4" fmla="*/ 3092 h 57156"/>
              <a:gd name="connsiteX5" fmla="*/ 85325 w 90914"/>
              <a:gd name="connsiteY5" fmla="*/ 57067 h 5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4" h="57156">
                <a:moveTo>
                  <a:pt x="85325" y="57067"/>
                </a:moveTo>
                <a:cubicBezTo>
                  <a:pt x="72890" y="59184"/>
                  <a:pt x="16268" y="23200"/>
                  <a:pt x="4362" y="15792"/>
                </a:cubicBezTo>
                <a:cubicBezTo>
                  <a:pt x="-7544" y="8384"/>
                  <a:pt x="8066" y="14734"/>
                  <a:pt x="13887" y="12617"/>
                </a:cubicBezTo>
                <a:cubicBezTo>
                  <a:pt x="19708" y="10500"/>
                  <a:pt x="28439" y="4679"/>
                  <a:pt x="39287" y="3092"/>
                </a:cubicBezTo>
                <a:cubicBezTo>
                  <a:pt x="50135" y="1505"/>
                  <a:pt x="71302" y="-2993"/>
                  <a:pt x="78975" y="3092"/>
                </a:cubicBezTo>
                <a:cubicBezTo>
                  <a:pt x="86648" y="9177"/>
                  <a:pt x="97760" y="54950"/>
                  <a:pt x="85325" y="570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C6146C36-A281-459C-818B-B90D106C7304}"/>
              </a:ext>
            </a:extLst>
          </p:cNvPr>
          <p:cNvSpPr/>
          <p:nvPr/>
        </p:nvSpPr>
        <p:spPr>
          <a:xfrm flipH="1">
            <a:off x="5285105" y="654526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3D89B776-E317-434B-AF30-23F206267BA0}"/>
              </a:ext>
            </a:extLst>
          </p:cNvPr>
          <p:cNvSpPr/>
          <p:nvPr/>
        </p:nvSpPr>
        <p:spPr>
          <a:xfrm rot="21138030">
            <a:off x="4735512" y="6378576"/>
            <a:ext cx="105601" cy="79375"/>
          </a:xfrm>
          <a:custGeom>
            <a:avLst/>
            <a:gdLst>
              <a:gd name="connsiteX0" fmla="*/ 5 w 90552"/>
              <a:gd name="connsiteY0" fmla="*/ 248 h 44102"/>
              <a:gd name="connsiteX1" fmla="*/ 52392 w 90552"/>
              <a:gd name="connsiteY1" fmla="*/ 25648 h 44102"/>
              <a:gd name="connsiteX2" fmla="*/ 77792 w 90552"/>
              <a:gd name="connsiteY2" fmla="*/ 28823 h 44102"/>
              <a:gd name="connsiteX3" fmla="*/ 90492 w 90552"/>
              <a:gd name="connsiteY3" fmla="*/ 35173 h 44102"/>
              <a:gd name="connsiteX4" fmla="*/ 73030 w 90552"/>
              <a:gd name="connsiteY4" fmla="*/ 43110 h 44102"/>
              <a:gd name="connsiteX5" fmla="*/ 55567 w 90552"/>
              <a:gd name="connsiteY5" fmla="*/ 43110 h 44102"/>
              <a:gd name="connsiteX6" fmla="*/ 5 w 90552"/>
              <a:gd name="connsiteY6" fmla="*/ 248 h 4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52" h="44102">
                <a:moveTo>
                  <a:pt x="5" y="248"/>
                </a:moveTo>
                <a:cubicBezTo>
                  <a:pt x="-524" y="-2662"/>
                  <a:pt x="39427" y="20885"/>
                  <a:pt x="52392" y="25648"/>
                </a:cubicBezTo>
                <a:cubicBezTo>
                  <a:pt x="65357" y="30411"/>
                  <a:pt x="71442" y="27236"/>
                  <a:pt x="77792" y="28823"/>
                </a:cubicBezTo>
                <a:cubicBezTo>
                  <a:pt x="84142" y="30411"/>
                  <a:pt x="91286" y="32792"/>
                  <a:pt x="90492" y="35173"/>
                </a:cubicBezTo>
                <a:cubicBezTo>
                  <a:pt x="89698" y="37554"/>
                  <a:pt x="78851" y="41787"/>
                  <a:pt x="73030" y="43110"/>
                </a:cubicBezTo>
                <a:cubicBezTo>
                  <a:pt x="67209" y="44433"/>
                  <a:pt x="63240" y="44433"/>
                  <a:pt x="55567" y="43110"/>
                </a:cubicBezTo>
                <a:cubicBezTo>
                  <a:pt x="47894" y="41787"/>
                  <a:pt x="534" y="3158"/>
                  <a:pt x="5" y="2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0D76E277-F0AD-4C7C-AFCE-631A975D80FC}"/>
              </a:ext>
            </a:extLst>
          </p:cNvPr>
          <p:cNvSpPr/>
          <p:nvPr/>
        </p:nvSpPr>
        <p:spPr>
          <a:xfrm flipH="1">
            <a:off x="4744399" y="636354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18EA9BF-C906-4DAF-AD76-EA78C5664DCE}"/>
              </a:ext>
            </a:extLst>
          </p:cNvPr>
          <p:cNvSpPr/>
          <p:nvPr/>
        </p:nvSpPr>
        <p:spPr>
          <a:xfrm>
            <a:off x="4440012" y="6530956"/>
            <a:ext cx="68690" cy="138270"/>
          </a:xfrm>
          <a:custGeom>
            <a:avLst/>
            <a:gdLst>
              <a:gd name="connsiteX0" fmla="*/ 68488 w 68690"/>
              <a:gd name="connsiteY0" fmla="*/ 19 h 138270"/>
              <a:gd name="connsiteX1" fmla="*/ 36738 w 68690"/>
              <a:gd name="connsiteY1" fmla="*/ 63519 h 138270"/>
              <a:gd name="connsiteX2" fmla="*/ 36738 w 68690"/>
              <a:gd name="connsiteY2" fmla="*/ 104794 h 138270"/>
              <a:gd name="connsiteX3" fmla="*/ 24038 w 68690"/>
              <a:gd name="connsiteY3" fmla="*/ 138132 h 138270"/>
              <a:gd name="connsiteX4" fmla="*/ 9751 w 68690"/>
              <a:gd name="connsiteY4" fmla="*/ 115907 h 138270"/>
              <a:gd name="connsiteX5" fmla="*/ 226 w 68690"/>
              <a:gd name="connsiteY5" fmla="*/ 96857 h 138270"/>
              <a:gd name="connsiteX6" fmla="*/ 19276 w 68690"/>
              <a:gd name="connsiteY6" fmla="*/ 57169 h 138270"/>
              <a:gd name="connsiteX7" fmla="*/ 68488 w 68690"/>
              <a:gd name="connsiteY7" fmla="*/ 19 h 13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90" h="138270">
                <a:moveTo>
                  <a:pt x="68488" y="19"/>
                </a:moveTo>
                <a:cubicBezTo>
                  <a:pt x="71398" y="1077"/>
                  <a:pt x="42030" y="46057"/>
                  <a:pt x="36738" y="63519"/>
                </a:cubicBezTo>
                <a:cubicBezTo>
                  <a:pt x="31446" y="80981"/>
                  <a:pt x="38855" y="92359"/>
                  <a:pt x="36738" y="104794"/>
                </a:cubicBezTo>
                <a:cubicBezTo>
                  <a:pt x="34621" y="117229"/>
                  <a:pt x="28536" y="136280"/>
                  <a:pt x="24038" y="138132"/>
                </a:cubicBezTo>
                <a:cubicBezTo>
                  <a:pt x="19540" y="139984"/>
                  <a:pt x="13720" y="122786"/>
                  <a:pt x="9751" y="115907"/>
                </a:cubicBezTo>
                <a:cubicBezTo>
                  <a:pt x="5782" y="109028"/>
                  <a:pt x="-1362" y="106647"/>
                  <a:pt x="226" y="96857"/>
                </a:cubicBezTo>
                <a:cubicBezTo>
                  <a:pt x="1813" y="87067"/>
                  <a:pt x="5518" y="71986"/>
                  <a:pt x="19276" y="57169"/>
                </a:cubicBezTo>
                <a:cubicBezTo>
                  <a:pt x="33034" y="42352"/>
                  <a:pt x="65578" y="-1039"/>
                  <a:pt x="68488" y="19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18D6B0EE-97AC-4D73-881A-A514915018E5}"/>
              </a:ext>
            </a:extLst>
          </p:cNvPr>
          <p:cNvSpPr/>
          <p:nvPr/>
        </p:nvSpPr>
        <p:spPr>
          <a:xfrm>
            <a:off x="3783851" y="6725191"/>
            <a:ext cx="845447" cy="922686"/>
          </a:xfrm>
          <a:custGeom>
            <a:avLst/>
            <a:gdLst>
              <a:gd name="connsiteX0" fmla="*/ 845299 w 845447"/>
              <a:gd name="connsiteY0" fmla="*/ 920209 h 922686"/>
              <a:gd name="connsiteX1" fmla="*/ 756399 w 845447"/>
              <a:gd name="connsiteY1" fmla="*/ 631284 h 922686"/>
              <a:gd name="connsiteX2" fmla="*/ 626224 w 845447"/>
              <a:gd name="connsiteY2" fmla="*/ 440784 h 922686"/>
              <a:gd name="connsiteX3" fmla="*/ 454774 w 845447"/>
              <a:gd name="connsiteY3" fmla="*/ 285209 h 922686"/>
              <a:gd name="connsiteX4" fmla="*/ 261099 w 845447"/>
              <a:gd name="connsiteY4" fmla="*/ 129634 h 922686"/>
              <a:gd name="connsiteX5" fmla="*/ 118224 w 845447"/>
              <a:gd name="connsiteY5" fmla="*/ 24859 h 922686"/>
              <a:gd name="connsiteX6" fmla="*/ 749 w 845447"/>
              <a:gd name="connsiteY6" fmla="*/ 2634 h 922686"/>
              <a:gd name="connsiteX7" fmla="*/ 175374 w 845447"/>
              <a:gd name="connsiteY7" fmla="*/ 69309 h 922686"/>
              <a:gd name="connsiteX8" fmla="*/ 407149 w 845447"/>
              <a:gd name="connsiteY8" fmla="*/ 291559 h 922686"/>
              <a:gd name="connsiteX9" fmla="*/ 502399 w 845447"/>
              <a:gd name="connsiteY9" fmla="*/ 389984 h 922686"/>
              <a:gd name="connsiteX10" fmla="*/ 686549 w 845447"/>
              <a:gd name="connsiteY10" fmla="*/ 567784 h 922686"/>
              <a:gd name="connsiteX11" fmla="*/ 775449 w 845447"/>
              <a:gd name="connsiteY11" fmla="*/ 761459 h 922686"/>
              <a:gd name="connsiteX12" fmla="*/ 845299 w 845447"/>
              <a:gd name="connsiteY12" fmla="*/ 920209 h 9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447" h="922686">
                <a:moveTo>
                  <a:pt x="845299" y="920209"/>
                </a:moveTo>
                <a:cubicBezTo>
                  <a:pt x="842124" y="898513"/>
                  <a:pt x="792911" y="711188"/>
                  <a:pt x="756399" y="631284"/>
                </a:cubicBezTo>
                <a:cubicBezTo>
                  <a:pt x="719886" y="551380"/>
                  <a:pt x="676495" y="498463"/>
                  <a:pt x="626224" y="440784"/>
                </a:cubicBezTo>
                <a:cubicBezTo>
                  <a:pt x="575953" y="383105"/>
                  <a:pt x="515628" y="337067"/>
                  <a:pt x="454774" y="285209"/>
                </a:cubicBezTo>
                <a:cubicBezTo>
                  <a:pt x="393920" y="233351"/>
                  <a:pt x="317191" y="173026"/>
                  <a:pt x="261099" y="129634"/>
                </a:cubicBezTo>
                <a:cubicBezTo>
                  <a:pt x="205007" y="86242"/>
                  <a:pt x="161616" y="46026"/>
                  <a:pt x="118224" y="24859"/>
                </a:cubicBezTo>
                <a:cubicBezTo>
                  <a:pt x="74832" y="3692"/>
                  <a:pt x="-8776" y="-4774"/>
                  <a:pt x="749" y="2634"/>
                </a:cubicBezTo>
                <a:cubicBezTo>
                  <a:pt x="10274" y="10042"/>
                  <a:pt x="107641" y="21155"/>
                  <a:pt x="175374" y="69309"/>
                </a:cubicBezTo>
                <a:cubicBezTo>
                  <a:pt x="243107" y="117463"/>
                  <a:pt x="352645" y="238113"/>
                  <a:pt x="407149" y="291559"/>
                </a:cubicBezTo>
                <a:cubicBezTo>
                  <a:pt x="461653" y="345005"/>
                  <a:pt x="455832" y="343947"/>
                  <a:pt x="502399" y="389984"/>
                </a:cubicBezTo>
                <a:cubicBezTo>
                  <a:pt x="548966" y="436021"/>
                  <a:pt x="641041" y="505872"/>
                  <a:pt x="686549" y="567784"/>
                </a:cubicBezTo>
                <a:cubicBezTo>
                  <a:pt x="732057" y="629696"/>
                  <a:pt x="751107" y="707484"/>
                  <a:pt x="775449" y="761459"/>
                </a:cubicBezTo>
                <a:cubicBezTo>
                  <a:pt x="799791" y="815434"/>
                  <a:pt x="848474" y="941905"/>
                  <a:pt x="845299" y="9202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32A115D-07A9-4E27-B831-3C8614B57708}"/>
              </a:ext>
            </a:extLst>
          </p:cNvPr>
          <p:cNvSpPr/>
          <p:nvPr/>
        </p:nvSpPr>
        <p:spPr>
          <a:xfrm>
            <a:off x="3208912" y="5956916"/>
            <a:ext cx="600282" cy="779568"/>
          </a:xfrm>
          <a:custGeom>
            <a:avLst/>
            <a:gdLst>
              <a:gd name="connsiteX0" fmla="*/ 1013 w 600282"/>
              <a:gd name="connsiteY0" fmla="*/ 2559 h 779568"/>
              <a:gd name="connsiteX1" fmla="*/ 166113 w 600282"/>
              <a:gd name="connsiteY1" fmla="*/ 129559 h 779568"/>
              <a:gd name="connsiteX2" fmla="*/ 410588 w 600282"/>
              <a:gd name="connsiteY2" fmla="*/ 418484 h 779568"/>
              <a:gd name="connsiteX3" fmla="*/ 588388 w 600282"/>
              <a:gd name="connsiteY3" fmla="*/ 764559 h 779568"/>
              <a:gd name="connsiteX4" fmla="*/ 569338 w 600282"/>
              <a:gd name="connsiteY4" fmla="*/ 694709 h 779568"/>
              <a:gd name="connsiteX5" fmla="*/ 451863 w 600282"/>
              <a:gd name="connsiteY5" fmla="*/ 491509 h 779568"/>
              <a:gd name="connsiteX6" fmla="*/ 242313 w 600282"/>
              <a:gd name="connsiteY6" fmla="*/ 234334 h 779568"/>
              <a:gd name="connsiteX7" fmla="*/ 1013 w 600282"/>
              <a:gd name="connsiteY7" fmla="*/ 2559 h 77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82" h="779568">
                <a:moveTo>
                  <a:pt x="1013" y="2559"/>
                </a:moveTo>
                <a:cubicBezTo>
                  <a:pt x="-11687" y="-14904"/>
                  <a:pt x="97851" y="60238"/>
                  <a:pt x="166113" y="129559"/>
                </a:cubicBezTo>
                <a:cubicBezTo>
                  <a:pt x="234375" y="198880"/>
                  <a:pt x="340209" y="312651"/>
                  <a:pt x="410588" y="418484"/>
                </a:cubicBezTo>
                <a:cubicBezTo>
                  <a:pt x="480967" y="524317"/>
                  <a:pt x="561930" y="718521"/>
                  <a:pt x="588388" y="764559"/>
                </a:cubicBezTo>
                <a:cubicBezTo>
                  <a:pt x="614846" y="810597"/>
                  <a:pt x="592092" y="740217"/>
                  <a:pt x="569338" y="694709"/>
                </a:cubicBezTo>
                <a:cubicBezTo>
                  <a:pt x="546584" y="649201"/>
                  <a:pt x="506367" y="568238"/>
                  <a:pt x="451863" y="491509"/>
                </a:cubicBezTo>
                <a:cubicBezTo>
                  <a:pt x="397359" y="414780"/>
                  <a:pt x="314279" y="311063"/>
                  <a:pt x="242313" y="234334"/>
                </a:cubicBezTo>
                <a:cubicBezTo>
                  <a:pt x="170347" y="157605"/>
                  <a:pt x="13713" y="20022"/>
                  <a:pt x="1013" y="25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62022C54-F349-4509-B81B-574D4F262152}"/>
              </a:ext>
            </a:extLst>
          </p:cNvPr>
          <p:cNvSpPr/>
          <p:nvPr/>
        </p:nvSpPr>
        <p:spPr>
          <a:xfrm>
            <a:off x="2987663" y="4789810"/>
            <a:ext cx="257209" cy="1185930"/>
          </a:xfrm>
          <a:custGeom>
            <a:avLst/>
            <a:gdLst>
              <a:gd name="connsiteX0" fmla="*/ 12 w 257209"/>
              <a:gd name="connsiteY0" fmla="*/ 1265 h 1185930"/>
              <a:gd name="connsiteX1" fmla="*/ 95262 w 257209"/>
              <a:gd name="connsiteY1" fmla="*/ 239390 h 1185930"/>
              <a:gd name="connsiteX2" fmla="*/ 180987 w 257209"/>
              <a:gd name="connsiteY2" fmla="*/ 648965 h 1185930"/>
              <a:gd name="connsiteX3" fmla="*/ 187337 w 257209"/>
              <a:gd name="connsiteY3" fmla="*/ 842640 h 1185930"/>
              <a:gd name="connsiteX4" fmla="*/ 187337 w 257209"/>
              <a:gd name="connsiteY4" fmla="*/ 956940 h 1185930"/>
              <a:gd name="connsiteX5" fmla="*/ 203212 w 257209"/>
              <a:gd name="connsiteY5" fmla="*/ 1112515 h 1185930"/>
              <a:gd name="connsiteX6" fmla="*/ 257187 w 257209"/>
              <a:gd name="connsiteY6" fmla="*/ 1185540 h 1185930"/>
              <a:gd name="connsiteX7" fmla="*/ 209562 w 257209"/>
              <a:gd name="connsiteY7" fmla="*/ 1083940 h 1185930"/>
              <a:gd name="connsiteX8" fmla="*/ 180987 w 257209"/>
              <a:gd name="connsiteY8" fmla="*/ 848990 h 1185930"/>
              <a:gd name="connsiteX9" fmla="*/ 161937 w 257209"/>
              <a:gd name="connsiteY9" fmla="*/ 629915 h 1185930"/>
              <a:gd name="connsiteX10" fmla="*/ 101612 w 257209"/>
              <a:gd name="connsiteY10" fmla="*/ 337815 h 1185930"/>
              <a:gd name="connsiteX11" fmla="*/ 12 w 257209"/>
              <a:gd name="connsiteY11" fmla="*/ 1265 h 118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209" h="1185930">
                <a:moveTo>
                  <a:pt x="12" y="1265"/>
                </a:moveTo>
                <a:cubicBezTo>
                  <a:pt x="-1046" y="-15139"/>
                  <a:pt x="65100" y="131440"/>
                  <a:pt x="95262" y="239390"/>
                </a:cubicBezTo>
                <a:cubicBezTo>
                  <a:pt x="125424" y="347340"/>
                  <a:pt x="165641" y="548423"/>
                  <a:pt x="180987" y="648965"/>
                </a:cubicBezTo>
                <a:cubicBezTo>
                  <a:pt x="196333" y="749507"/>
                  <a:pt x="186279" y="791311"/>
                  <a:pt x="187337" y="842640"/>
                </a:cubicBezTo>
                <a:cubicBezTo>
                  <a:pt x="188395" y="893969"/>
                  <a:pt x="184691" y="911961"/>
                  <a:pt x="187337" y="956940"/>
                </a:cubicBezTo>
                <a:cubicBezTo>
                  <a:pt x="189983" y="1001919"/>
                  <a:pt x="191570" y="1074415"/>
                  <a:pt x="203212" y="1112515"/>
                </a:cubicBezTo>
                <a:cubicBezTo>
                  <a:pt x="214854" y="1150615"/>
                  <a:pt x="256129" y="1190302"/>
                  <a:pt x="257187" y="1185540"/>
                </a:cubicBezTo>
                <a:cubicBezTo>
                  <a:pt x="258245" y="1180778"/>
                  <a:pt x="222262" y="1140032"/>
                  <a:pt x="209562" y="1083940"/>
                </a:cubicBezTo>
                <a:cubicBezTo>
                  <a:pt x="196862" y="1027848"/>
                  <a:pt x="188925" y="924661"/>
                  <a:pt x="180987" y="848990"/>
                </a:cubicBezTo>
                <a:cubicBezTo>
                  <a:pt x="173049" y="773319"/>
                  <a:pt x="175166" y="715111"/>
                  <a:pt x="161937" y="629915"/>
                </a:cubicBezTo>
                <a:cubicBezTo>
                  <a:pt x="148708" y="544719"/>
                  <a:pt x="130187" y="437298"/>
                  <a:pt x="101612" y="337815"/>
                </a:cubicBezTo>
                <a:cubicBezTo>
                  <a:pt x="73037" y="238332"/>
                  <a:pt x="1070" y="17669"/>
                  <a:pt x="12" y="1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C4845E57-77CE-49D3-9518-128E7C2394C7}"/>
              </a:ext>
            </a:extLst>
          </p:cNvPr>
          <p:cNvSpPr/>
          <p:nvPr/>
        </p:nvSpPr>
        <p:spPr>
          <a:xfrm>
            <a:off x="2951009" y="3238100"/>
            <a:ext cx="296787" cy="325147"/>
          </a:xfrm>
          <a:custGeom>
            <a:avLst/>
            <a:gdLst>
              <a:gd name="connsiteX0" fmla="*/ 295429 w 296787"/>
              <a:gd name="connsiteY0" fmla="*/ 400 h 325147"/>
              <a:gd name="connsiteX1" fmla="*/ 219229 w 296787"/>
              <a:gd name="connsiteY1" fmla="*/ 78188 h 325147"/>
              <a:gd name="connsiteX2" fmla="*/ 87466 w 296787"/>
              <a:gd name="connsiteY2" fmla="*/ 222650 h 325147"/>
              <a:gd name="connsiteX3" fmla="*/ 154 w 296787"/>
              <a:gd name="connsiteY3" fmla="*/ 324250 h 325147"/>
              <a:gd name="connsiteX4" fmla="*/ 70004 w 296787"/>
              <a:gd name="connsiteY4" fmla="*/ 263925 h 325147"/>
              <a:gd name="connsiteX5" fmla="*/ 204941 w 296787"/>
              <a:gd name="connsiteY5" fmla="*/ 124225 h 325147"/>
              <a:gd name="connsiteX6" fmla="*/ 262091 w 296787"/>
              <a:gd name="connsiteY6" fmla="*/ 51200 h 325147"/>
              <a:gd name="connsiteX7" fmla="*/ 295429 w 296787"/>
              <a:gd name="connsiteY7" fmla="*/ 400 h 3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87" h="325147">
                <a:moveTo>
                  <a:pt x="295429" y="400"/>
                </a:moveTo>
                <a:cubicBezTo>
                  <a:pt x="288285" y="4898"/>
                  <a:pt x="253889" y="41146"/>
                  <a:pt x="219229" y="78188"/>
                </a:cubicBezTo>
                <a:cubicBezTo>
                  <a:pt x="184569" y="115230"/>
                  <a:pt x="123978" y="181640"/>
                  <a:pt x="87466" y="222650"/>
                </a:cubicBezTo>
                <a:cubicBezTo>
                  <a:pt x="50954" y="263660"/>
                  <a:pt x="3064" y="317371"/>
                  <a:pt x="154" y="324250"/>
                </a:cubicBezTo>
                <a:cubicBezTo>
                  <a:pt x="-2756" y="331129"/>
                  <a:pt x="35873" y="297262"/>
                  <a:pt x="70004" y="263925"/>
                </a:cubicBezTo>
                <a:cubicBezTo>
                  <a:pt x="104135" y="230588"/>
                  <a:pt x="172927" y="159679"/>
                  <a:pt x="204941" y="124225"/>
                </a:cubicBezTo>
                <a:cubicBezTo>
                  <a:pt x="236955" y="88771"/>
                  <a:pt x="244099" y="72102"/>
                  <a:pt x="262091" y="51200"/>
                </a:cubicBezTo>
                <a:cubicBezTo>
                  <a:pt x="280083" y="30298"/>
                  <a:pt x="302573" y="-4098"/>
                  <a:pt x="295429" y="4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DB9D1008-6889-4E7A-8FF4-7945302FFF0D}"/>
              </a:ext>
            </a:extLst>
          </p:cNvPr>
          <p:cNvSpPr/>
          <p:nvPr/>
        </p:nvSpPr>
        <p:spPr>
          <a:xfrm>
            <a:off x="3233572" y="2991715"/>
            <a:ext cx="62812" cy="258938"/>
          </a:xfrm>
          <a:custGeom>
            <a:avLst/>
            <a:gdLst>
              <a:gd name="connsiteX0" fmla="*/ 17628 w 62812"/>
              <a:gd name="connsiteY0" fmla="*/ 723 h 258938"/>
              <a:gd name="connsiteX1" fmla="*/ 47791 w 62812"/>
              <a:gd name="connsiteY1" fmla="*/ 78510 h 258938"/>
              <a:gd name="connsiteX2" fmla="*/ 33503 w 62812"/>
              <a:gd name="connsiteY2" fmla="*/ 170585 h 258938"/>
              <a:gd name="connsiteX3" fmla="*/ 166 w 62812"/>
              <a:gd name="connsiteY3" fmla="*/ 257898 h 258938"/>
              <a:gd name="connsiteX4" fmla="*/ 22391 w 62812"/>
              <a:gd name="connsiteY4" fmla="*/ 211860 h 258938"/>
              <a:gd name="connsiteX5" fmla="*/ 60491 w 62812"/>
              <a:gd name="connsiteY5" fmla="*/ 111848 h 258938"/>
              <a:gd name="connsiteX6" fmla="*/ 55728 w 62812"/>
              <a:gd name="connsiteY6" fmla="*/ 43585 h 258938"/>
              <a:gd name="connsiteX7" fmla="*/ 17628 w 62812"/>
              <a:gd name="connsiteY7" fmla="*/ 723 h 25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12" h="258938">
                <a:moveTo>
                  <a:pt x="17628" y="723"/>
                </a:moveTo>
                <a:cubicBezTo>
                  <a:pt x="16305" y="6544"/>
                  <a:pt x="45145" y="50200"/>
                  <a:pt x="47791" y="78510"/>
                </a:cubicBezTo>
                <a:cubicBezTo>
                  <a:pt x="50437" y="106820"/>
                  <a:pt x="41440" y="140687"/>
                  <a:pt x="33503" y="170585"/>
                </a:cubicBezTo>
                <a:cubicBezTo>
                  <a:pt x="25566" y="200483"/>
                  <a:pt x="2018" y="251019"/>
                  <a:pt x="166" y="257898"/>
                </a:cubicBezTo>
                <a:cubicBezTo>
                  <a:pt x="-1686" y="264777"/>
                  <a:pt x="12337" y="236202"/>
                  <a:pt x="22391" y="211860"/>
                </a:cubicBezTo>
                <a:cubicBezTo>
                  <a:pt x="32445" y="187518"/>
                  <a:pt x="54935" y="139894"/>
                  <a:pt x="60491" y="111848"/>
                </a:cubicBezTo>
                <a:cubicBezTo>
                  <a:pt x="66047" y="83802"/>
                  <a:pt x="60491" y="61577"/>
                  <a:pt x="55728" y="43585"/>
                </a:cubicBezTo>
                <a:cubicBezTo>
                  <a:pt x="50966" y="25593"/>
                  <a:pt x="18951" y="-5098"/>
                  <a:pt x="17628" y="7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9A828440-B20E-43E4-BBFE-238257583F9C}"/>
              </a:ext>
            </a:extLst>
          </p:cNvPr>
          <p:cNvSpPr/>
          <p:nvPr/>
        </p:nvSpPr>
        <p:spPr>
          <a:xfrm>
            <a:off x="2965377" y="2846218"/>
            <a:ext cx="297764" cy="332086"/>
          </a:xfrm>
          <a:custGeom>
            <a:avLst/>
            <a:gdLst>
              <a:gd name="connsiteX0" fmla="*/ 238198 w 297764"/>
              <a:gd name="connsiteY0" fmla="*/ 170 h 332086"/>
              <a:gd name="connsiteX1" fmla="*/ 288998 w 297764"/>
              <a:gd name="connsiteY1" fmla="*/ 62082 h 332086"/>
              <a:gd name="connsiteX2" fmla="*/ 292173 w 297764"/>
              <a:gd name="connsiteY2" fmla="*/ 139870 h 332086"/>
              <a:gd name="connsiteX3" fmla="*/ 231848 w 297764"/>
              <a:gd name="connsiteY3" fmla="*/ 220832 h 332086"/>
              <a:gd name="connsiteX4" fmla="*/ 154061 w 297764"/>
              <a:gd name="connsiteY4" fmla="*/ 258932 h 332086"/>
              <a:gd name="connsiteX5" fmla="*/ 127073 w 297764"/>
              <a:gd name="connsiteY5" fmla="*/ 262107 h 332086"/>
              <a:gd name="connsiteX6" fmla="*/ 125486 w 297764"/>
              <a:gd name="connsiteY6" fmla="*/ 263695 h 332086"/>
              <a:gd name="connsiteX7" fmla="*/ 93736 w 297764"/>
              <a:gd name="connsiteY7" fmla="*/ 293857 h 332086"/>
              <a:gd name="connsiteX8" fmla="*/ 73 w 297764"/>
              <a:gd name="connsiteY8" fmla="*/ 331957 h 332086"/>
              <a:gd name="connsiteX9" fmla="*/ 79448 w 297764"/>
              <a:gd name="connsiteY9" fmla="*/ 304970 h 332086"/>
              <a:gd name="connsiteX10" fmla="*/ 154061 w 297764"/>
              <a:gd name="connsiteY10" fmla="*/ 270045 h 332086"/>
              <a:gd name="connsiteX11" fmla="*/ 219148 w 297764"/>
              <a:gd name="connsiteY11" fmla="*/ 225595 h 332086"/>
              <a:gd name="connsiteX12" fmla="*/ 285823 w 297764"/>
              <a:gd name="connsiteY12" fmla="*/ 131932 h 332086"/>
              <a:gd name="connsiteX13" fmla="*/ 288998 w 297764"/>
              <a:gd name="connsiteY13" fmla="*/ 81132 h 332086"/>
              <a:gd name="connsiteX14" fmla="*/ 238198 w 297764"/>
              <a:gd name="connsiteY14" fmla="*/ 170 h 33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764" h="332086">
                <a:moveTo>
                  <a:pt x="238198" y="170"/>
                </a:moveTo>
                <a:cubicBezTo>
                  <a:pt x="238198" y="-3005"/>
                  <a:pt x="280002" y="38799"/>
                  <a:pt x="288998" y="62082"/>
                </a:cubicBezTo>
                <a:cubicBezTo>
                  <a:pt x="297994" y="85365"/>
                  <a:pt x="301698" y="113412"/>
                  <a:pt x="292173" y="139870"/>
                </a:cubicBezTo>
                <a:cubicBezTo>
                  <a:pt x="282648" y="166328"/>
                  <a:pt x="254867" y="200988"/>
                  <a:pt x="231848" y="220832"/>
                </a:cubicBezTo>
                <a:cubicBezTo>
                  <a:pt x="208829" y="240676"/>
                  <a:pt x="171523" y="252053"/>
                  <a:pt x="154061" y="258932"/>
                </a:cubicBezTo>
                <a:cubicBezTo>
                  <a:pt x="136599" y="265811"/>
                  <a:pt x="127073" y="262107"/>
                  <a:pt x="127073" y="262107"/>
                </a:cubicBezTo>
                <a:cubicBezTo>
                  <a:pt x="122311" y="262901"/>
                  <a:pt x="125486" y="263695"/>
                  <a:pt x="125486" y="263695"/>
                </a:cubicBezTo>
                <a:cubicBezTo>
                  <a:pt x="119930" y="268987"/>
                  <a:pt x="114638" y="282480"/>
                  <a:pt x="93736" y="293857"/>
                </a:cubicBezTo>
                <a:cubicBezTo>
                  <a:pt x="72834" y="305234"/>
                  <a:pt x="2454" y="330105"/>
                  <a:pt x="73" y="331957"/>
                </a:cubicBezTo>
                <a:cubicBezTo>
                  <a:pt x="-2308" y="333809"/>
                  <a:pt x="53783" y="315289"/>
                  <a:pt x="79448" y="304970"/>
                </a:cubicBezTo>
                <a:cubicBezTo>
                  <a:pt x="105113" y="294651"/>
                  <a:pt x="130778" y="283274"/>
                  <a:pt x="154061" y="270045"/>
                </a:cubicBezTo>
                <a:cubicBezTo>
                  <a:pt x="177344" y="256816"/>
                  <a:pt x="197188" y="248614"/>
                  <a:pt x="219148" y="225595"/>
                </a:cubicBezTo>
                <a:cubicBezTo>
                  <a:pt x="241108" y="202576"/>
                  <a:pt x="274181" y="156009"/>
                  <a:pt x="285823" y="131932"/>
                </a:cubicBezTo>
                <a:cubicBezTo>
                  <a:pt x="297465" y="107855"/>
                  <a:pt x="294554" y="98330"/>
                  <a:pt x="288998" y="81132"/>
                </a:cubicBezTo>
                <a:cubicBezTo>
                  <a:pt x="283442" y="63934"/>
                  <a:pt x="238198" y="3345"/>
                  <a:pt x="238198" y="1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EA308067-6C2D-4C7A-B467-104CACA7E363}"/>
              </a:ext>
            </a:extLst>
          </p:cNvPr>
          <p:cNvSpPr/>
          <p:nvPr/>
        </p:nvSpPr>
        <p:spPr>
          <a:xfrm>
            <a:off x="2906650" y="3035247"/>
            <a:ext cx="147651" cy="130374"/>
          </a:xfrm>
          <a:custGeom>
            <a:avLst/>
            <a:gdLst>
              <a:gd name="connsiteX0" fmla="*/ 92138 w 147651"/>
              <a:gd name="connsiteY0" fmla="*/ 53 h 130374"/>
              <a:gd name="connsiteX1" fmla="*/ 139763 w 147651"/>
              <a:gd name="connsiteY1" fmla="*/ 58791 h 130374"/>
              <a:gd name="connsiteX2" fmla="*/ 144525 w 147651"/>
              <a:gd name="connsiteY2" fmla="*/ 84191 h 130374"/>
              <a:gd name="connsiteX3" fmla="*/ 108013 w 147651"/>
              <a:gd name="connsiteY3" fmla="*/ 103241 h 130374"/>
              <a:gd name="connsiteX4" fmla="*/ 23875 w 147651"/>
              <a:gd name="connsiteY4" fmla="*/ 130228 h 130374"/>
              <a:gd name="connsiteX5" fmla="*/ 63 w 147651"/>
              <a:gd name="connsiteY5" fmla="*/ 90541 h 130374"/>
              <a:gd name="connsiteX6" fmla="*/ 28638 w 147651"/>
              <a:gd name="connsiteY6" fmla="*/ 108003 h 130374"/>
              <a:gd name="connsiteX7" fmla="*/ 81025 w 147651"/>
              <a:gd name="connsiteY7" fmla="*/ 108003 h 130374"/>
              <a:gd name="connsiteX8" fmla="*/ 122300 w 147651"/>
              <a:gd name="connsiteY8" fmla="*/ 90541 h 130374"/>
              <a:gd name="connsiteX9" fmla="*/ 130238 w 147651"/>
              <a:gd name="connsiteY9" fmla="*/ 69903 h 130374"/>
              <a:gd name="connsiteX10" fmla="*/ 92138 w 147651"/>
              <a:gd name="connsiteY10" fmla="*/ 53 h 13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651" h="130374">
                <a:moveTo>
                  <a:pt x="92138" y="53"/>
                </a:moveTo>
                <a:cubicBezTo>
                  <a:pt x="93725" y="-1799"/>
                  <a:pt x="131032" y="44768"/>
                  <a:pt x="139763" y="58791"/>
                </a:cubicBezTo>
                <a:cubicBezTo>
                  <a:pt x="148494" y="72814"/>
                  <a:pt x="149817" y="76783"/>
                  <a:pt x="144525" y="84191"/>
                </a:cubicBezTo>
                <a:cubicBezTo>
                  <a:pt x="139233" y="91599"/>
                  <a:pt x="128121" y="95568"/>
                  <a:pt x="108013" y="103241"/>
                </a:cubicBezTo>
                <a:cubicBezTo>
                  <a:pt x="87905" y="110914"/>
                  <a:pt x="41867" y="132345"/>
                  <a:pt x="23875" y="130228"/>
                </a:cubicBezTo>
                <a:cubicBezTo>
                  <a:pt x="5883" y="128111"/>
                  <a:pt x="-731" y="94245"/>
                  <a:pt x="63" y="90541"/>
                </a:cubicBezTo>
                <a:cubicBezTo>
                  <a:pt x="857" y="86837"/>
                  <a:pt x="15144" y="105093"/>
                  <a:pt x="28638" y="108003"/>
                </a:cubicBezTo>
                <a:cubicBezTo>
                  <a:pt x="42132" y="110913"/>
                  <a:pt x="65415" y="110913"/>
                  <a:pt x="81025" y="108003"/>
                </a:cubicBezTo>
                <a:cubicBezTo>
                  <a:pt x="96635" y="105093"/>
                  <a:pt x="114098" y="96891"/>
                  <a:pt x="122300" y="90541"/>
                </a:cubicBezTo>
                <a:cubicBezTo>
                  <a:pt x="130502" y="84191"/>
                  <a:pt x="133148" y="82603"/>
                  <a:pt x="130238" y="69903"/>
                </a:cubicBezTo>
                <a:cubicBezTo>
                  <a:pt x="127328" y="57203"/>
                  <a:pt x="90551" y="1905"/>
                  <a:pt x="92138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EE05CFBD-2DEC-4407-AAFC-CE9F5FD4C749}"/>
              </a:ext>
            </a:extLst>
          </p:cNvPr>
          <p:cNvSpPr/>
          <p:nvPr/>
        </p:nvSpPr>
        <p:spPr>
          <a:xfrm>
            <a:off x="451459" y="1392539"/>
            <a:ext cx="3245202" cy="1968882"/>
          </a:xfrm>
          <a:custGeom>
            <a:avLst/>
            <a:gdLst>
              <a:gd name="connsiteX0" fmla="*/ 3193441 w 3245202"/>
              <a:gd name="connsiteY0" fmla="*/ 8694 h 1968882"/>
              <a:gd name="connsiteX1" fmla="*/ 3244241 w 3245202"/>
              <a:gd name="connsiteY1" fmla="*/ 203428 h 1968882"/>
              <a:gd name="connsiteX2" fmla="*/ 3180741 w 3245202"/>
              <a:gd name="connsiteY2" fmla="*/ 859594 h 1968882"/>
              <a:gd name="connsiteX3" fmla="*/ 2748941 w 3245202"/>
              <a:gd name="connsiteY3" fmla="*/ 1439561 h 1968882"/>
              <a:gd name="connsiteX4" fmla="*/ 2486474 w 3245202"/>
              <a:gd name="connsiteY4" fmla="*/ 1702028 h 1968882"/>
              <a:gd name="connsiteX5" fmla="*/ 2143574 w 3245202"/>
              <a:gd name="connsiteY5" fmla="*/ 1888294 h 1968882"/>
              <a:gd name="connsiteX6" fmla="*/ 1584774 w 3245202"/>
              <a:gd name="connsiteY6" fmla="*/ 1964494 h 1968882"/>
              <a:gd name="connsiteX7" fmla="*/ 1068308 w 3245202"/>
              <a:gd name="connsiteY7" fmla="*/ 1862894 h 1968882"/>
              <a:gd name="connsiteX8" fmla="*/ 433308 w 3245202"/>
              <a:gd name="connsiteY8" fmla="*/ 1422628 h 1968882"/>
              <a:gd name="connsiteX9" fmla="*/ 98874 w 3245202"/>
              <a:gd name="connsiteY9" fmla="*/ 876528 h 1968882"/>
              <a:gd name="connsiteX10" fmla="*/ 1508 w 3245202"/>
              <a:gd name="connsiteY10" fmla="*/ 495528 h 1968882"/>
              <a:gd name="connsiteX11" fmla="*/ 39608 w 3245202"/>
              <a:gd name="connsiteY11" fmla="*/ 228 h 1968882"/>
              <a:gd name="connsiteX12" fmla="*/ 39608 w 3245202"/>
              <a:gd name="connsiteY12" fmla="*/ 559028 h 1968882"/>
              <a:gd name="connsiteX13" fmla="*/ 513741 w 3245202"/>
              <a:gd name="connsiteY13" fmla="*/ 1486128 h 1968882"/>
              <a:gd name="connsiteX14" fmla="*/ 1648274 w 3245202"/>
              <a:gd name="connsiteY14" fmla="*/ 1951794 h 1968882"/>
              <a:gd name="connsiteX15" fmla="*/ 2363708 w 3245202"/>
              <a:gd name="connsiteY15" fmla="*/ 1761294 h 1968882"/>
              <a:gd name="connsiteX16" fmla="*/ 3172274 w 3245202"/>
              <a:gd name="connsiteY16" fmla="*/ 779161 h 1968882"/>
              <a:gd name="connsiteX17" fmla="*/ 3193441 w 3245202"/>
              <a:gd name="connsiteY17" fmla="*/ 423561 h 1968882"/>
              <a:gd name="connsiteX18" fmla="*/ 3193441 w 3245202"/>
              <a:gd name="connsiteY18" fmla="*/ 8694 h 19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5202" h="1968882">
                <a:moveTo>
                  <a:pt x="3193441" y="8694"/>
                </a:moveTo>
                <a:cubicBezTo>
                  <a:pt x="3201908" y="-27995"/>
                  <a:pt x="3246358" y="61611"/>
                  <a:pt x="3244241" y="203428"/>
                </a:cubicBezTo>
                <a:cubicBezTo>
                  <a:pt x="3242124" y="345245"/>
                  <a:pt x="3263291" y="653572"/>
                  <a:pt x="3180741" y="859594"/>
                </a:cubicBezTo>
                <a:cubicBezTo>
                  <a:pt x="3098191" y="1065616"/>
                  <a:pt x="2864652" y="1299155"/>
                  <a:pt x="2748941" y="1439561"/>
                </a:cubicBezTo>
                <a:cubicBezTo>
                  <a:pt x="2633230" y="1579967"/>
                  <a:pt x="2587368" y="1627239"/>
                  <a:pt x="2486474" y="1702028"/>
                </a:cubicBezTo>
                <a:cubicBezTo>
                  <a:pt x="2385580" y="1776817"/>
                  <a:pt x="2293857" y="1844550"/>
                  <a:pt x="2143574" y="1888294"/>
                </a:cubicBezTo>
                <a:cubicBezTo>
                  <a:pt x="1993291" y="1932038"/>
                  <a:pt x="1763985" y="1968727"/>
                  <a:pt x="1584774" y="1964494"/>
                </a:cubicBezTo>
                <a:cubicBezTo>
                  <a:pt x="1405563" y="1960261"/>
                  <a:pt x="1260219" y="1953205"/>
                  <a:pt x="1068308" y="1862894"/>
                </a:cubicBezTo>
                <a:cubicBezTo>
                  <a:pt x="876397" y="1772583"/>
                  <a:pt x="594880" y="1587022"/>
                  <a:pt x="433308" y="1422628"/>
                </a:cubicBezTo>
                <a:cubicBezTo>
                  <a:pt x="271736" y="1258234"/>
                  <a:pt x="170841" y="1031045"/>
                  <a:pt x="98874" y="876528"/>
                </a:cubicBezTo>
                <a:cubicBezTo>
                  <a:pt x="26907" y="722011"/>
                  <a:pt x="11386" y="641578"/>
                  <a:pt x="1508" y="495528"/>
                </a:cubicBezTo>
                <a:cubicBezTo>
                  <a:pt x="-8370" y="349478"/>
                  <a:pt x="33258" y="-10355"/>
                  <a:pt x="39608" y="228"/>
                </a:cubicBezTo>
                <a:cubicBezTo>
                  <a:pt x="45958" y="10811"/>
                  <a:pt x="-39414" y="311378"/>
                  <a:pt x="39608" y="559028"/>
                </a:cubicBezTo>
                <a:cubicBezTo>
                  <a:pt x="118630" y="806678"/>
                  <a:pt x="245630" y="1254000"/>
                  <a:pt x="513741" y="1486128"/>
                </a:cubicBezTo>
                <a:cubicBezTo>
                  <a:pt x="781852" y="1718256"/>
                  <a:pt x="1339946" y="1905933"/>
                  <a:pt x="1648274" y="1951794"/>
                </a:cubicBezTo>
                <a:cubicBezTo>
                  <a:pt x="1956602" y="1997655"/>
                  <a:pt x="2109708" y="1956733"/>
                  <a:pt x="2363708" y="1761294"/>
                </a:cubicBezTo>
                <a:cubicBezTo>
                  <a:pt x="2617708" y="1565855"/>
                  <a:pt x="3033985" y="1002117"/>
                  <a:pt x="3172274" y="779161"/>
                </a:cubicBezTo>
                <a:cubicBezTo>
                  <a:pt x="3310563" y="556205"/>
                  <a:pt x="3185680" y="554794"/>
                  <a:pt x="3193441" y="423561"/>
                </a:cubicBezTo>
                <a:cubicBezTo>
                  <a:pt x="3201202" y="292328"/>
                  <a:pt x="3184974" y="45383"/>
                  <a:pt x="3193441" y="86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943BD62D-0B9F-45AA-9577-076BBE1246B7}"/>
              </a:ext>
            </a:extLst>
          </p:cNvPr>
          <p:cNvSpPr/>
          <p:nvPr/>
        </p:nvSpPr>
        <p:spPr>
          <a:xfrm>
            <a:off x="1998316" y="3343011"/>
            <a:ext cx="213923" cy="711114"/>
          </a:xfrm>
          <a:custGeom>
            <a:avLst/>
            <a:gdLst>
              <a:gd name="connsiteX0" fmla="*/ 4051 w 213923"/>
              <a:gd name="connsiteY0" fmla="*/ 1322 h 711114"/>
              <a:gd name="connsiteX1" fmla="*/ 73901 w 213923"/>
              <a:gd name="connsiteY1" fmla="*/ 217222 h 711114"/>
              <a:gd name="connsiteX2" fmla="*/ 99301 w 213923"/>
              <a:gd name="connsiteY2" fmla="*/ 282839 h 711114"/>
              <a:gd name="connsiteX3" fmla="*/ 152217 w 213923"/>
              <a:gd name="connsiteY3" fmla="*/ 337872 h 711114"/>
              <a:gd name="connsiteX4" fmla="*/ 194551 w 213923"/>
              <a:gd name="connsiteY4" fmla="*/ 439472 h 711114"/>
              <a:gd name="connsiteX5" fmla="*/ 200901 w 213923"/>
              <a:gd name="connsiteY5" fmla="*/ 483922 h 711114"/>
              <a:gd name="connsiteX6" fmla="*/ 183967 w 213923"/>
              <a:gd name="connsiteY6" fmla="*/ 708289 h 711114"/>
              <a:gd name="connsiteX7" fmla="*/ 198784 w 213923"/>
              <a:gd name="connsiteY7" fmla="*/ 600339 h 711114"/>
              <a:gd name="connsiteX8" fmla="*/ 213601 w 213923"/>
              <a:gd name="connsiteY8" fmla="*/ 456406 h 711114"/>
              <a:gd name="connsiteX9" fmla="*/ 183967 w 213923"/>
              <a:gd name="connsiteY9" fmla="*/ 365389 h 711114"/>
              <a:gd name="connsiteX10" fmla="*/ 107767 w 213923"/>
              <a:gd name="connsiteY10" fmla="*/ 287072 h 711114"/>
              <a:gd name="connsiteX11" fmla="*/ 33684 w 213923"/>
              <a:gd name="connsiteY11" fmla="*/ 191822 h 711114"/>
              <a:gd name="connsiteX12" fmla="*/ 10401 w 213923"/>
              <a:gd name="connsiteY12" fmla="*/ 128322 h 711114"/>
              <a:gd name="connsiteX13" fmla="*/ 4051 w 213923"/>
              <a:gd name="connsiteY13" fmla="*/ 1322 h 7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923" h="711114">
                <a:moveTo>
                  <a:pt x="4051" y="1322"/>
                </a:moveTo>
                <a:cubicBezTo>
                  <a:pt x="14634" y="16139"/>
                  <a:pt x="58026" y="170303"/>
                  <a:pt x="73901" y="217222"/>
                </a:cubicBezTo>
                <a:cubicBezTo>
                  <a:pt x="89776" y="264141"/>
                  <a:pt x="86248" y="262731"/>
                  <a:pt x="99301" y="282839"/>
                </a:cubicBezTo>
                <a:cubicBezTo>
                  <a:pt x="112354" y="302947"/>
                  <a:pt x="136342" y="311767"/>
                  <a:pt x="152217" y="337872"/>
                </a:cubicBezTo>
                <a:cubicBezTo>
                  <a:pt x="168092" y="363977"/>
                  <a:pt x="186437" y="415130"/>
                  <a:pt x="194551" y="439472"/>
                </a:cubicBezTo>
                <a:cubicBezTo>
                  <a:pt x="202665" y="463814"/>
                  <a:pt x="202665" y="439119"/>
                  <a:pt x="200901" y="483922"/>
                </a:cubicBezTo>
                <a:cubicBezTo>
                  <a:pt x="199137" y="528725"/>
                  <a:pt x="184320" y="688886"/>
                  <a:pt x="183967" y="708289"/>
                </a:cubicBezTo>
                <a:cubicBezTo>
                  <a:pt x="183614" y="727692"/>
                  <a:pt x="193845" y="642319"/>
                  <a:pt x="198784" y="600339"/>
                </a:cubicBezTo>
                <a:cubicBezTo>
                  <a:pt x="203723" y="558359"/>
                  <a:pt x="216070" y="495564"/>
                  <a:pt x="213601" y="456406"/>
                </a:cubicBezTo>
                <a:cubicBezTo>
                  <a:pt x="211132" y="417248"/>
                  <a:pt x="201606" y="393611"/>
                  <a:pt x="183967" y="365389"/>
                </a:cubicBezTo>
                <a:cubicBezTo>
                  <a:pt x="166328" y="337167"/>
                  <a:pt x="132814" y="316000"/>
                  <a:pt x="107767" y="287072"/>
                </a:cubicBezTo>
                <a:cubicBezTo>
                  <a:pt x="82720" y="258144"/>
                  <a:pt x="49912" y="218280"/>
                  <a:pt x="33684" y="191822"/>
                </a:cubicBezTo>
                <a:cubicBezTo>
                  <a:pt x="17456" y="165364"/>
                  <a:pt x="14281" y="156191"/>
                  <a:pt x="10401" y="128322"/>
                </a:cubicBezTo>
                <a:cubicBezTo>
                  <a:pt x="6521" y="100453"/>
                  <a:pt x="-6532" y="-13495"/>
                  <a:pt x="4051" y="13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03E01357-109A-4DF9-B43D-A3220031C087}"/>
              </a:ext>
            </a:extLst>
          </p:cNvPr>
          <p:cNvSpPr/>
          <p:nvPr/>
        </p:nvSpPr>
        <p:spPr>
          <a:xfrm>
            <a:off x="2109561" y="3623558"/>
            <a:ext cx="512114" cy="57442"/>
          </a:xfrm>
          <a:custGeom>
            <a:avLst/>
            <a:gdLst>
              <a:gd name="connsiteX0" fmla="*/ 756 w 512114"/>
              <a:gd name="connsiteY0" fmla="*/ 175 h 57442"/>
              <a:gd name="connsiteX1" fmla="*/ 214539 w 512114"/>
              <a:gd name="connsiteY1" fmla="*/ 44625 h 57442"/>
              <a:gd name="connsiteX2" fmla="*/ 307672 w 512114"/>
              <a:gd name="connsiteY2" fmla="*/ 34042 h 57442"/>
              <a:gd name="connsiteX3" fmla="*/ 419856 w 512114"/>
              <a:gd name="connsiteY3" fmla="*/ 34042 h 57442"/>
              <a:gd name="connsiteX4" fmla="*/ 510872 w 512114"/>
              <a:gd name="connsiteY4" fmla="*/ 57325 h 57442"/>
              <a:gd name="connsiteX5" fmla="*/ 352122 w 512114"/>
              <a:gd name="connsiteY5" fmla="*/ 42509 h 57442"/>
              <a:gd name="connsiteX6" fmla="*/ 151039 w 512114"/>
              <a:gd name="connsiteY6" fmla="*/ 29809 h 57442"/>
              <a:gd name="connsiteX7" fmla="*/ 756 w 512114"/>
              <a:gd name="connsiteY7" fmla="*/ 175 h 5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14" h="57442">
                <a:moveTo>
                  <a:pt x="756" y="175"/>
                </a:moveTo>
                <a:cubicBezTo>
                  <a:pt x="11339" y="2644"/>
                  <a:pt x="163386" y="38981"/>
                  <a:pt x="214539" y="44625"/>
                </a:cubicBezTo>
                <a:cubicBezTo>
                  <a:pt x="265692" y="50269"/>
                  <a:pt x="273453" y="35806"/>
                  <a:pt x="307672" y="34042"/>
                </a:cubicBezTo>
                <a:cubicBezTo>
                  <a:pt x="341891" y="32278"/>
                  <a:pt x="385989" y="30162"/>
                  <a:pt x="419856" y="34042"/>
                </a:cubicBezTo>
                <a:cubicBezTo>
                  <a:pt x="453723" y="37923"/>
                  <a:pt x="522161" y="55914"/>
                  <a:pt x="510872" y="57325"/>
                </a:cubicBezTo>
                <a:cubicBezTo>
                  <a:pt x="499583" y="58736"/>
                  <a:pt x="412094" y="47095"/>
                  <a:pt x="352122" y="42509"/>
                </a:cubicBezTo>
                <a:cubicBezTo>
                  <a:pt x="292150" y="37923"/>
                  <a:pt x="208894" y="37570"/>
                  <a:pt x="151039" y="29809"/>
                </a:cubicBezTo>
                <a:cubicBezTo>
                  <a:pt x="93184" y="22048"/>
                  <a:pt x="-9827" y="-2294"/>
                  <a:pt x="756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1C67EE3E-F53F-4AFC-AA8C-A25EA190632B}"/>
              </a:ext>
            </a:extLst>
          </p:cNvPr>
          <p:cNvSpPr/>
          <p:nvPr/>
        </p:nvSpPr>
        <p:spPr>
          <a:xfrm>
            <a:off x="2372134" y="3357762"/>
            <a:ext cx="414323" cy="324059"/>
          </a:xfrm>
          <a:custGeom>
            <a:avLst/>
            <a:gdLst>
              <a:gd name="connsiteX0" fmla="*/ 4883 w 414323"/>
              <a:gd name="connsiteY0" fmla="*/ 1388 h 324059"/>
              <a:gd name="connsiteX1" fmla="*/ 169983 w 414323"/>
              <a:gd name="connsiteY1" fmla="*/ 202471 h 324059"/>
              <a:gd name="connsiteX2" fmla="*/ 413399 w 414323"/>
              <a:gd name="connsiteY2" fmla="*/ 323121 h 324059"/>
              <a:gd name="connsiteX3" fmla="*/ 246183 w 414323"/>
              <a:gd name="connsiteY3" fmla="*/ 251155 h 324059"/>
              <a:gd name="connsiteX4" fmla="*/ 62033 w 414323"/>
              <a:gd name="connsiteY4" fmla="*/ 119921 h 324059"/>
              <a:gd name="connsiteX5" fmla="*/ 4883 w 414323"/>
              <a:gd name="connsiteY5" fmla="*/ 1388 h 32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323" h="324059">
                <a:moveTo>
                  <a:pt x="4883" y="1388"/>
                </a:moveTo>
                <a:cubicBezTo>
                  <a:pt x="22875" y="15146"/>
                  <a:pt x="101897" y="148849"/>
                  <a:pt x="169983" y="202471"/>
                </a:cubicBezTo>
                <a:cubicBezTo>
                  <a:pt x="238069" y="256093"/>
                  <a:pt x="400699" y="315007"/>
                  <a:pt x="413399" y="323121"/>
                </a:cubicBezTo>
                <a:cubicBezTo>
                  <a:pt x="426099" y="331235"/>
                  <a:pt x="304744" y="285022"/>
                  <a:pt x="246183" y="251155"/>
                </a:cubicBezTo>
                <a:cubicBezTo>
                  <a:pt x="187622" y="217288"/>
                  <a:pt x="102603" y="160138"/>
                  <a:pt x="62033" y="119921"/>
                </a:cubicBezTo>
                <a:cubicBezTo>
                  <a:pt x="21464" y="79704"/>
                  <a:pt x="-13109" y="-12370"/>
                  <a:pt x="4883" y="13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2877C8A4-2E6B-42D0-B70E-D3A0BCDFE24C}"/>
              </a:ext>
            </a:extLst>
          </p:cNvPr>
          <p:cNvSpPr/>
          <p:nvPr/>
        </p:nvSpPr>
        <p:spPr>
          <a:xfrm>
            <a:off x="2459567" y="3337983"/>
            <a:ext cx="135738" cy="161331"/>
          </a:xfrm>
          <a:custGeom>
            <a:avLst/>
            <a:gdLst>
              <a:gd name="connsiteX0" fmla="*/ 0 w 135738"/>
              <a:gd name="connsiteY0" fmla="*/ 0 h 161331"/>
              <a:gd name="connsiteX1" fmla="*/ 67733 w 135738"/>
              <a:gd name="connsiteY1" fmla="*/ 127000 h 161331"/>
              <a:gd name="connsiteX2" fmla="*/ 135466 w 135738"/>
              <a:gd name="connsiteY2" fmla="*/ 160867 h 161331"/>
              <a:gd name="connsiteX3" fmla="*/ 93133 w 135738"/>
              <a:gd name="connsiteY3" fmla="*/ 110067 h 161331"/>
              <a:gd name="connsiteX4" fmla="*/ 0 w 135738"/>
              <a:gd name="connsiteY4" fmla="*/ 0 h 16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8" h="161331">
                <a:moveTo>
                  <a:pt x="0" y="0"/>
                </a:moveTo>
                <a:cubicBezTo>
                  <a:pt x="22577" y="50094"/>
                  <a:pt x="45155" y="100189"/>
                  <a:pt x="67733" y="127000"/>
                </a:cubicBezTo>
                <a:cubicBezTo>
                  <a:pt x="90311" y="153811"/>
                  <a:pt x="131233" y="163689"/>
                  <a:pt x="135466" y="160867"/>
                </a:cubicBezTo>
                <a:cubicBezTo>
                  <a:pt x="139699" y="158045"/>
                  <a:pt x="93133" y="110067"/>
                  <a:pt x="93133" y="1100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E16B8D9E-09CD-43AD-9425-D19FFCE2D101}"/>
              </a:ext>
            </a:extLst>
          </p:cNvPr>
          <p:cNvSpPr/>
          <p:nvPr/>
        </p:nvSpPr>
        <p:spPr>
          <a:xfrm>
            <a:off x="2496206" y="3581312"/>
            <a:ext cx="463710" cy="369052"/>
          </a:xfrm>
          <a:custGeom>
            <a:avLst/>
            <a:gdLst>
              <a:gd name="connsiteX0" fmla="*/ 462894 w 463710"/>
              <a:gd name="connsiteY0" fmla="*/ 88 h 369052"/>
              <a:gd name="connsiteX1" fmla="*/ 175027 w 463710"/>
              <a:gd name="connsiteY1" fmla="*/ 220221 h 369052"/>
              <a:gd name="connsiteX2" fmla="*/ 35327 w 463710"/>
              <a:gd name="connsiteY2" fmla="*/ 311238 h 369052"/>
              <a:gd name="connsiteX3" fmla="*/ 1461 w 463710"/>
              <a:gd name="connsiteY3" fmla="*/ 328171 h 369052"/>
              <a:gd name="connsiteX4" fmla="*/ 69194 w 463710"/>
              <a:gd name="connsiteY4" fmla="*/ 351455 h 369052"/>
              <a:gd name="connsiteX5" fmla="*/ 86127 w 463710"/>
              <a:gd name="connsiteY5" fmla="*/ 368388 h 369052"/>
              <a:gd name="connsiteX6" fmla="*/ 56494 w 463710"/>
              <a:gd name="connsiteY6" fmla="*/ 328171 h 369052"/>
              <a:gd name="connsiteX7" fmla="*/ 255461 w 463710"/>
              <a:gd name="connsiteY7" fmla="*/ 194821 h 369052"/>
              <a:gd name="connsiteX8" fmla="*/ 462894 w 463710"/>
              <a:gd name="connsiteY8" fmla="*/ 88 h 36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710" h="369052">
                <a:moveTo>
                  <a:pt x="462894" y="88"/>
                </a:moveTo>
                <a:cubicBezTo>
                  <a:pt x="449488" y="4321"/>
                  <a:pt x="246288" y="168363"/>
                  <a:pt x="175027" y="220221"/>
                </a:cubicBezTo>
                <a:cubicBezTo>
                  <a:pt x="103766" y="272079"/>
                  <a:pt x="64255" y="293246"/>
                  <a:pt x="35327" y="311238"/>
                </a:cubicBezTo>
                <a:cubicBezTo>
                  <a:pt x="6399" y="329230"/>
                  <a:pt x="-4184" y="321468"/>
                  <a:pt x="1461" y="328171"/>
                </a:cubicBezTo>
                <a:cubicBezTo>
                  <a:pt x="7105" y="334874"/>
                  <a:pt x="55083" y="344752"/>
                  <a:pt x="69194" y="351455"/>
                </a:cubicBezTo>
                <a:cubicBezTo>
                  <a:pt x="83305" y="358158"/>
                  <a:pt x="88244" y="372269"/>
                  <a:pt x="86127" y="368388"/>
                </a:cubicBezTo>
                <a:cubicBezTo>
                  <a:pt x="84010" y="364507"/>
                  <a:pt x="28272" y="357099"/>
                  <a:pt x="56494" y="328171"/>
                </a:cubicBezTo>
                <a:cubicBezTo>
                  <a:pt x="84716" y="299243"/>
                  <a:pt x="189844" y="244563"/>
                  <a:pt x="255461" y="194821"/>
                </a:cubicBezTo>
                <a:cubicBezTo>
                  <a:pt x="321078" y="145079"/>
                  <a:pt x="476300" y="-4145"/>
                  <a:pt x="462894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CBFE17FB-5A10-4117-ADBF-E74257A38293}"/>
              </a:ext>
            </a:extLst>
          </p:cNvPr>
          <p:cNvSpPr/>
          <p:nvPr/>
        </p:nvSpPr>
        <p:spPr>
          <a:xfrm>
            <a:off x="2076402" y="4028418"/>
            <a:ext cx="175409" cy="1754648"/>
          </a:xfrm>
          <a:custGeom>
            <a:avLst/>
            <a:gdLst>
              <a:gd name="connsiteX0" fmla="*/ 107998 w 175409"/>
              <a:gd name="connsiteY0" fmla="*/ 19707 h 1754648"/>
              <a:gd name="connsiteX1" fmla="*/ 48 w 175409"/>
              <a:gd name="connsiteY1" fmla="*/ 762657 h 1754648"/>
              <a:gd name="connsiteX2" fmla="*/ 95298 w 175409"/>
              <a:gd name="connsiteY2" fmla="*/ 1531007 h 1754648"/>
              <a:gd name="connsiteX3" fmla="*/ 174673 w 175409"/>
              <a:gd name="connsiteY3" fmla="*/ 1734207 h 1754648"/>
              <a:gd name="connsiteX4" fmla="*/ 47673 w 175409"/>
              <a:gd name="connsiteY4" fmla="*/ 1124607 h 1754648"/>
              <a:gd name="connsiteX5" fmla="*/ 22273 w 175409"/>
              <a:gd name="connsiteY5" fmla="*/ 730907 h 1754648"/>
              <a:gd name="connsiteX6" fmla="*/ 95298 w 175409"/>
              <a:gd name="connsiteY6" fmla="*/ 257832 h 1754648"/>
              <a:gd name="connsiteX7" fmla="*/ 107998 w 175409"/>
              <a:gd name="connsiteY7" fmla="*/ 19707 h 175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09" h="1754648">
                <a:moveTo>
                  <a:pt x="107998" y="19707"/>
                </a:moveTo>
                <a:cubicBezTo>
                  <a:pt x="92123" y="103844"/>
                  <a:pt x="2165" y="510774"/>
                  <a:pt x="48" y="762657"/>
                </a:cubicBezTo>
                <a:cubicBezTo>
                  <a:pt x="-2069" y="1014540"/>
                  <a:pt x="66194" y="1369082"/>
                  <a:pt x="95298" y="1531007"/>
                </a:cubicBezTo>
                <a:cubicBezTo>
                  <a:pt x="124402" y="1692932"/>
                  <a:pt x="182610" y="1801940"/>
                  <a:pt x="174673" y="1734207"/>
                </a:cubicBezTo>
                <a:cubicBezTo>
                  <a:pt x="166736" y="1666474"/>
                  <a:pt x="73073" y="1291824"/>
                  <a:pt x="47673" y="1124607"/>
                </a:cubicBezTo>
                <a:cubicBezTo>
                  <a:pt x="22273" y="957390"/>
                  <a:pt x="14335" y="875370"/>
                  <a:pt x="22273" y="730907"/>
                </a:cubicBezTo>
                <a:cubicBezTo>
                  <a:pt x="30210" y="586445"/>
                  <a:pt x="81010" y="374778"/>
                  <a:pt x="95298" y="257832"/>
                </a:cubicBezTo>
                <a:cubicBezTo>
                  <a:pt x="109586" y="140886"/>
                  <a:pt x="123873" y="-64430"/>
                  <a:pt x="107998" y="197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269F11C8-D1CA-4CDE-9FF3-3B7D54C465B9}"/>
              </a:ext>
            </a:extLst>
          </p:cNvPr>
          <p:cNvSpPr/>
          <p:nvPr/>
        </p:nvSpPr>
        <p:spPr>
          <a:xfrm>
            <a:off x="2222386" y="5705403"/>
            <a:ext cx="168442" cy="773441"/>
          </a:xfrm>
          <a:custGeom>
            <a:avLst/>
            <a:gdLst>
              <a:gd name="connsiteX0" fmla="*/ 114 w 168442"/>
              <a:gd name="connsiteY0" fmla="*/ 72 h 773441"/>
              <a:gd name="connsiteX1" fmla="*/ 79489 w 168442"/>
              <a:gd name="connsiteY1" fmla="*/ 292172 h 773441"/>
              <a:gd name="connsiteX2" fmla="*/ 114414 w 168442"/>
              <a:gd name="connsiteY2" fmla="*/ 635072 h 773441"/>
              <a:gd name="connsiteX3" fmla="*/ 168389 w 168442"/>
              <a:gd name="connsiteY3" fmla="*/ 771597 h 773441"/>
              <a:gd name="connsiteX4" fmla="*/ 123939 w 168442"/>
              <a:gd name="connsiteY4" fmla="*/ 549347 h 773441"/>
              <a:gd name="connsiteX5" fmla="*/ 98539 w 168442"/>
              <a:gd name="connsiteY5" fmla="*/ 266772 h 773441"/>
              <a:gd name="connsiteX6" fmla="*/ 114 w 168442"/>
              <a:gd name="connsiteY6" fmla="*/ 72 h 77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42" h="773441">
                <a:moveTo>
                  <a:pt x="114" y="72"/>
                </a:moveTo>
                <a:cubicBezTo>
                  <a:pt x="-3061" y="4305"/>
                  <a:pt x="60439" y="186339"/>
                  <a:pt x="79489" y="292172"/>
                </a:cubicBezTo>
                <a:cubicBezTo>
                  <a:pt x="98539" y="398005"/>
                  <a:pt x="99597" y="555168"/>
                  <a:pt x="114414" y="635072"/>
                </a:cubicBezTo>
                <a:cubicBezTo>
                  <a:pt x="129231" y="714976"/>
                  <a:pt x="166802" y="785884"/>
                  <a:pt x="168389" y="771597"/>
                </a:cubicBezTo>
                <a:cubicBezTo>
                  <a:pt x="169976" y="757310"/>
                  <a:pt x="135581" y="633485"/>
                  <a:pt x="123939" y="549347"/>
                </a:cubicBezTo>
                <a:cubicBezTo>
                  <a:pt x="112297" y="465210"/>
                  <a:pt x="117589" y="355672"/>
                  <a:pt x="98539" y="266772"/>
                </a:cubicBezTo>
                <a:cubicBezTo>
                  <a:pt x="79489" y="177872"/>
                  <a:pt x="3289" y="-4161"/>
                  <a:pt x="114" y="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D688F61A-CB89-4898-A386-60FBB269B9A3}"/>
              </a:ext>
            </a:extLst>
          </p:cNvPr>
          <p:cNvSpPr/>
          <p:nvPr/>
        </p:nvSpPr>
        <p:spPr>
          <a:xfrm>
            <a:off x="2403317" y="6479115"/>
            <a:ext cx="880899" cy="1344271"/>
          </a:xfrm>
          <a:custGeom>
            <a:avLst/>
            <a:gdLst>
              <a:gd name="connsiteX0" fmla="*/ 158 w 880899"/>
              <a:gd name="connsiteY0" fmla="*/ 1060 h 1344271"/>
              <a:gd name="connsiteX1" fmla="*/ 247808 w 880899"/>
              <a:gd name="connsiteY1" fmla="*/ 258235 h 1344271"/>
              <a:gd name="connsiteX2" fmla="*/ 317658 w 880899"/>
              <a:gd name="connsiteY2" fmla="*/ 445560 h 1344271"/>
              <a:gd name="connsiteX3" fmla="*/ 358933 w 880899"/>
              <a:gd name="connsiteY3" fmla="*/ 693210 h 1344271"/>
              <a:gd name="connsiteX4" fmla="*/ 387508 w 880899"/>
              <a:gd name="connsiteY4" fmla="*/ 915460 h 1344271"/>
              <a:gd name="connsiteX5" fmla="*/ 590708 w 880899"/>
              <a:gd name="connsiteY5" fmla="*/ 1188510 h 1344271"/>
              <a:gd name="connsiteX6" fmla="*/ 879633 w 880899"/>
              <a:gd name="connsiteY6" fmla="*/ 1344085 h 1344271"/>
              <a:gd name="connsiteX7" fmla="*/ 682783 w 880899"/>
              <a:gd name="connsiteY7" fmla="*/ 1210735 h 1344271"/>
              <a:gd name="connsiteX8" fmla="*/ 371633 w 880899"/>
              <a:gd name="connsiteY8" fmla="*/ 832910 h 1344271"/>
              <a:gd name="connsiteX9" fmla="*/ 358933 w 880899"/>
              <a:gd name="connsiteY9" fmla="*/ 334435 h 1344271"/>
              <a:gd name="connsiteX10" fmla="*/ 212883 w 880899"/>
              <a:gd name="connsiteY10" fmla="*/ 172510 h 1344271"/>
              <a:gd name="connsiteX11" fmla="*/ 158 w 880899"/>
              <a:gd name="connsiteY11" fmla="*/ 1060 h 134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899" h="1344271">
                <a:moveTo>
                  <a:pt x="158" y="1060"/>
                </a:moveTo>
                <a:cubicBezTo>
                  <a:pt x="5979" y="15347"/>
                  <a:pt x="194891" y="184152"/>
                  <a:pt x="247808" y="258235"/>
                </a:cubicBezTo>
                <a:cubicBezTo>
                  <a:pt x="300725" y="332318"/>
                  <a:pt x="299137" y="373064"/>
                  <a:pt x="317658" y="445560"/>
                </a:cubicBezTo>
                <a:cubicBezTo>
                  <a:pt x="336179" y="518056"/>
                  <a:pt x="347291" y="614893"/>
                  <a:pt x="358933" y="693210"/>
                </a:cubicBezTo>
                <a:cubicBezTo>
                  <a:pt x="370575" y="771527"/>
                  <a:pt x="348879" y="832910"/>
                  <a:pt x="387508" y="915460"/>
                </a:cubicBezTo>
                <a:cubicBezTo>
                  <a:pt x="426137" y="998010"/>
                  <a:pt x="508687" y="1117073"/>
                  <a:pt x="590708" y="1188510"/>
                </a:cubicBezTo>
                <a:cubicBezTo>
                  <a:pt x="672729" y="1259948"/>
                  <a:pt x="864287" y="1340381"/>
                  <a:pt x="879633" y="1344085"/>
                </a:cubicBezTo>
                <a:cubicBezTo>
                  <a:pt x="894979" y="1347789"/>
                  <a:pt x="767450" y="1295931"/>
                  <a:pt x="682783" y="1210735"/>
                </a:cubicBezTo>
                <a:cubicBezTo>
                  <a:pt x="598116" y="1125539"/>
                  <a:pt x="425608" y="978960"/>
                  <a:pt x="371633" y="832910"/>
                </a:cubicBezTo>
                <a:cubicBezTo>
                  <a:pt x="317658" y="686860"/>
                  <a:pt x="385391" y="444502"/>
                  <a:pt x="358933" y="334435"/>
                </a:cubicBezTo>
                <a:cubicBezTo>
                  <a:pt x="332475" y="224368"/>
                  <a:pt x="275854" y="224368"/>
                  <a:pt x="212883" y="172510"/>
                </a:cubicBezTo>
                <a:cubicBezTo>
                  <a:pt x="149912" y="120652"/>
                  <a:pt x="-5663" y="-13227"/>
                  <a:pt x="158" y="10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8FADFA72-4B4A-4372-A26A-43332FC80424}"/>
              </a:ext>
            </a:extLst>
          </p:cNvPr>
          <p:cNvSpPr/>
          <p:nvPr/>
        </p:nvSpPr>
        <p:spPr>
          <a:xfrm>
            <a:off x="3043083" y="7740639"/>
            <a:ext cx="297864" cy="1354245"/>
          </a:xfrm>
          <a:custGeom>
            <a:avLst/>
            <a:gdLst>
              <a:gd name="connsiteX0" fmla="*/ 81117 w 297864"/>
              <a:gd name="connsiteY0" fmla="*/ 11 h 1354245"/>
              <a:gd name="connsiteX1" fmla="*/ 204942 w 297864"/>
              <a:gd name="connsiteY1" fmla="*/ 174636 h 1354245"/>
              <a:gd name="connsiteX2" fmla="*/ 106517 w 297864"/>
              <a:gd name="connsiteY2" fmla="*/ 469911 h 1354245"/>
              <a:gd name="connsiteX3" fmla="*/ 20792 w 297864"/>
              <a:gd name="connsiteY3" fmla="*/ 812811 h 1354245"/>
              <a:gd name="connsiteX4" fmla="*/ 1742 w 297864"/>
              <a:gd name="connsiteY4" fmla="*/ 946161 h 1354245"/>
              <a:gd name="connsiteX5" fmla="*/ 52542 w 297864"/>
              <a:gd name="connsiteY5" fmla="*/ 1104911 h 1354245"/>
              <a:gd name="connsiteX6" fmla="*/ 293842 w 297864"/>
              <a:gd name="connsiteY6" fmla="*/ 1349386 h 1354245"/>
              <a:gd name="connsiteX7" fmla="*/ 192242 w 297864"/>
              <a:gd name="connsiteY7" fmla="*/ 1244611 h 1354245"/>
              <a:gd name="connsiteX8" fmla="*/ 46192 w 297864"/>
              <a:gd name="connsiteY8" fmla="*/ 968386 h 1354245"/>
              <a:gd name="connsiteX9" fmla="*/ 100167 w 297864"/>
              <a:gd name="connsiteY9" fmla="*/ 603261 h 1354245"/>
              <a:gd name="connsiteX10" fmla="*/ 233517 w 297864"/>
              <a:gd name="connsiteY10" fmla="*/ 168286 h 1354245"/>
              <a:gd name="connsiteX11" fmla="*/ 81117 w 297864"/>
              <a:gd name="connsiteY11" fmla="*/ 11 h 135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864" h="1354245">
                <a:moveTo>
                  <a:pt x="81117" y="11"/>
                </a:moveTo>
                <a:cubicBezTo>
                  <a:pt x="76355" y="1069"/>
                  <a:pt x="200709" y="96319"/>
                  <a:pt x="204942" y="174636"/>
                </a:cubicBezTo>
                <a:cubicBezTo>
                  <a:pt x="209175" y="252953"/>
                  <a:pt x="137209" y="363549"/>
                  <a:pt x="106517" y="469911"/>
                </a:cubicBezTo>
                <a:cubicBezTo>
                  <a:pt x="75825" y="576273"/>
                  <a:pt x="38254" y="733436"/>
                  <a:pt x="20792" y="812811"/>
                </a:cubicBezTo>
                <a:cubicBezTo>
                  <a:pt x="3330" y="892186"/>
                  <a:pt x="-3550" y="897478"/>
                  <a:pt x="1742" y="946161"/>
                </a:cubicBezTo>
                <a:cubicBezTo>
                  <a:pt x="7034" y="994844"/>
                  <a:pt x="3859" y="1037707"/>
                  <a:pt x="52542" y="1104911"/>
                </a:cubicBezTo>
                <a:cubicBezTo>
                  <a:pt x="101225" y="1172115"/>
                  <a:pt x="270559" y="1326103"/>
                  <a:pt x="293842" y="1349386"/>
                </a:cubicBezTo>
                <a:cubicBezTo>
                  <a:pt x="317125" y="1372669"/>
                  <a:pt x="233517" y="1308111"/>
                  <a:pt x="192242" y="1244611"/>
                </a:cubicBezTo>
                <a:cubicBezTo>
                  <a:pt x="150967" y="1181111"/>
                  <a:pt x="61538" y="1075278"/>
                  <a:pt x="46192" y="968386"/>
                </a:cubicBezTo>
                <a:cubicBezTo>
                  <a:pt x="30846" y="861494"/>
                  <a:pt x="68946" y="736611"/>
                  <a:pt x="100167" y="603261"/>
                </a:cubicBezTo>
                <a:cubicBezTo>
                  <a:pt x="131388" y="469911"/>
                  <a:pt x="232988" y="266182"/>
                  <a:pt x="233517" y="168286"/>
                </a:cubicBezTo>
                <a:cubicBezTo>
                  <a:pt x="234046" y="70390"/>
                  <a:pt x="85879" y="-1047"/>
                  <a:pt x="81117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8CF63921-7660-4DB7-8E1A-F6769916361F}"/>
              </a:ext>
            </a:extLst>
          </p:cNvPr>
          <p:cNvSpPr/>
          <p:nvPr/>
        </p:nvSpPr>
        <p:spPr>
          <a:xfrm>
            <a:off x="2234462" y="3968736"/>
            <a:ext cx="492135" cy="76067"/>
          </a:xfrm>
          <a:custGeom>
            <a:avLst/>
            <a:gdLst>
              <a:gd name="connsiteX0" fmla="*/ 738 w 492135"/>
              <a:gd name="connsiteY0" fmla="*/ 14 h 76067"/>
              <a:gd name="connsiteX1" fmla="*/ 369038 w 492135"/>
              <a:gd name="connsiteY1" fmla="*/ 66689 h 76067"/>
              <a:gd name="connsiteX2" fmla="*/ 489688 w 492135"/>
              <a:gd name="connsiteY2" fmla="*/ 69864 h 76067"/>
              <a:gd name="connsiteX3" fmla="*/ 280138 w 492135"/>
              <a:gd name="connsiteY3" fmla="*/ 73039 h 76067"/>
              <a:gd name="connsiteX4" fmla="*/ 738 w 492135"/>
              <a:gd name="connsiteY4" fmla="*/ 14 h 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35" h="76067">
                <a:moveTo>
                  <a:pt x="738" y="14"/>
                </a:moveTo>
                <a:cubicBezTo>
                  <a:pt x="15555" y="-1044"/>
                  <a:pt x="287546" y="55047"/>
                  <a:pt x="369038" y="66689"/>
                </a:cubicBezTo>
                <a:cubicBezTo>
                  <a:pt x="450530" y="78331"/>
                  <a:pt x="504505" y="68806"/>
                  <a:pt x="489688" y="69864"/>
                </a:cubicBezTo>
                <a:cubicBezTo>
                  <a:pt x="474871" y="70922"/>
                  <a:pt x="362159" y="80976"/>
                  <a:pt x="280138" y="73039"/>
                </a:cubicBezTo>
                <a:cubicBezTo>
                  <a:pt x="198117" y="65102"/>
                  <a:pt x="-14079" y="1072"/>
                  <a:pt x="738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61BD9B91-8DAC-4694-B653-2013EBB08012}"/>
              </a:ext>
            </a:extLst>
          </p:cNvPr>
          <p:cNvSpPr/>
          <p:nvPr/>
        </p:nvSpPr>
        <p:spPr>
          <a:xfrm>
            <a:off x="2717340" y="3973376"/>
            <a:ext cx="124326" cy="871727"/>
          </a:xfrm>
          <a:custGeom>
            <a:avLst/>
            <a:gdLst>
              <a:gd name="connsiteX0" fmla="*/ 460 w 124326"/>
              <a:gd name="connsiteY0" fmla="*/ 8074 h 871727"/>
              <a:gd name="connsiteX1" fmla="*/ 38560 w 124326"/>
              <a:gd name="connsiteY1" fmla="*/ 68399 h 871727"/>
              <a:gd name="connsiteX2" fmla="*/ 98885 w 124326"/>
              <a:gd name="connsiteY2" fmla="*/ 268424 h 871727"/>
              <a:gd name="connsiteX3" fmla="*/ 95710 w 124326"/>
              <a:gd name="connsiteY3" fmla="*/ 585924 h 871727"/>
              <a:gd name="connsiteX4" fmla="*/ 124285 w 124326"/>
              <a:gd name="connsiteY4" fmla="*/ 871674 h 871727"/>
              <a:gd name="connsiteX5" fmla="*/ 102060 w 124326"/>
              <a:gd name="connsiteY5" fmla="*/ 563699 h 871727"/>
              <a:gd name="connsiteX6" fmla="*/ 102060 w 124326"/>
              <a:gd name="connsiteY6" fmla="*/ 392249 h 871727"/>
              <a:gd name="connsiteX7" fmla="*/ 63960 w 124326"/>
              <a:gd name="connsiteY7" fmla="*/ 227149 h 871727"/>
              <a:gd name="connsiteX8" fmla="*/ 460 w 124326"/>
              <a:gd name="connsiteY8" fmla="*/ 8074 h 87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326" h="871727">
                <a:moveTo>
                  <a:pt x="460" y="8074"/>
                </a:moveTo>
                <a:cubicBezTo>
                  <a:pt x="-3773" y="-18384"/>
                  <a:pt x="22156" y="25007"/>
                  <a:pt x="38560" y="68399"/>
                </a:cubicBezTo>
                <a:cubicBezTo>
                  <a:pt x="54964" y="111791"/>
                  <a:pt x="89360" y="182170"/>
                  <a:pt x="98885" y="268424"/>
                </a:cubicBezTo>
                <a:cubicBezTo>
                  <a:pt x="108410" y="354678"/>
                  <a:pt x="91477" y="485382"/>
                  <a:pt x="95710" y="585924"/>
                </a:cubicBezTo>
                <a:cubicBezTo>
                  <a:pt x="99943" y="686466"/>
                  <a:pt x="123227" y="875378"/>
                  <a:pt x="124285" y="871674"/>
                </a:cubicBezTo>
                <a:cubicBezTo>
                  <a:pt x="125343" y="867970"/>
                  <a:pt x="105764" y="643603"/>
                  <a:pt x="102060" y="563699"/>
                </a:cubicBezTo>
                <a:cubicBezTo>
                  <a:pt x="98356" y="483795"/>
                  <a:pt x="108410" y="448341"/>
                  <a:pt x="102060" y="392249"/>
                </a:cubicBezTo>
                <a:cubicBezTo>
                  <a:pt x="95710" y="336157"/>
                  <a:pt x="77718" y="286416"/>
                  <a:pt x="63960" y="227149"/>
                </a:cubicBezTo>
                <a:cubicBezTo>
                  <a:pt x="50202" y="167882"/>
                  <a:pt x="4693" y="34532"/>
                  <a:pt x="460" y="80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7936EB42-0F7C-4E18-8451-80C5337078E1}"/>
              </a:ext>
            </a:extLst>
          </p:cNvPr>
          <p:cNvSpPr/>
          <p:nvPr/>
        </p:nvSpPr>
        <p:spPr>
          <a:xfrm>
            <a:off x="2250981" y="4108185"/>
            <a:ext cx="470856" cy="99336"/>
          </a:xfrm>
          <a:custGeom>
            <a:avLst/>
            <a:gdLst>
              <a:gd name="connsiteX0" fmla="*/ 94 w 470856"/>
              <a:gd name="connsiteY0" fmla="*/ 265 h 99336"/>
              <a:gd name="connsiteX1" fmla="*/ 374744 w 470856"/>
              <a:gd name="connsiteY1" fmla="*/ 73290 h 99336"/>
              <a:gd name="connsiteX2" fmla="*/ 469994 w 470856"/>
              <a:gd name="connsiteY2" fmla="*/ 98690 h 99336"/>
              <a:gd name="connsiteX3" fmla="*/ 339819 w 470856"/>
              <a:gd name="connsiteY3" fmla="*/ 51065 h 99336"/>
              <a:gd name="connsiteX4" fmla="*/ 94 w 470856"/>
              <a:gd name="connsiteY4" fmla="*/ 265 h 9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56" h="99336">
                <a:moveTo>
                  <a:pt x="94" y="265"/>
                </a:moveTo>
                <a:cubicBezTo>
                  <a:pt x="5915" y="3969"/>
                  <a:pt x="296427" y="56886"/>
                  <a:pt x="374744" y="73290"/>
                </a:cubicBezTo>
                <a:cubicBezTo>
                  <a:pt x="453061" y="89694"/>
                  <a:pt x="475815" y="102394"/>
                  <a:pt x="469994" y="98690"/>
                </a:cubicBezTo>
                <a:cubicBezTo>
                  <a:pt x="464173" y="94986"/>
                  <a:pt x="419194" y="69586"/>
                  <a:pt x="339819" y="51065"/>
                </a:cubicBezTo>
                <a:cubicBezTo>
                  <a:pt x="260444" y="32544"/>
                  <a:pt x="-5727" y="-3439"/>
                  <a:pt x="94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62C905C0-72A8-47FC-9DDB-5A831D54CB6D}"/>
              </a:ext>
            </a:extLst>
          </p:cNvPr>
          <p:cNvSpPr/>
          <p:nvPr/>
        </p:nvSpPr>
        <p:spPr>
          <a:xfrm>
            <a:off x="2481962" y="4835635"/>
            <a:ext cx="129550" cy="481246"/>
          </a:xfrm>
          <a:custGeom>
            <a:avLst/>
            <a:gdLst>
              <a:gd name="connsiteX0" fmla="*/ 888 w 129550"/>
              <a:gd name="connsiteY0" fmla="*/ 3065 h 481246"/>
              <a:gd name="connsiteX1" fmla="*/ 70738 w 129550"/>
              <a:gd name="connsiteY1" fmla="*/ 161815 h 481246"/>
              <a:gd name="connsiteX2" fmla="*/ 102488 w 129550"/>
              <a:gd name="connsiteY2" fmla="*/ 438040 h 481246"/>
              <a:gd name="connsiteX3" fmla="*/ 115188 w 129550"/>
              <a:gd name="connsiteY3" fmla="*/ 466615 h 481246"/>
              <a:gd name="connsiteX4" fmla="*/ 124713 w 129550"/>
              <a:gd name="connsiteY4" fmla="*/ 298340 h 481246"/>
              <a:gd name="connsiteX5" fmla="*/ 888 w 129550"/>
              <a:gd name="connsiteY5" fmla="*/ 3065 h 48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50" h="481246">
                <a:moveTo>
                  <a:pt x="888" y="3065"/>
                </a:moveTo>
                <a:cubicBezTo>
                  <a:pt x="-8108" y="-19689"/>
                  <a:pt x="53805" y="89319"/>
                  <a:pt x="70738" y="161815"/>
                </a:cubicBezTo>
                <a:cubicBezTo>
                  <a:pt x="87671" y="234311"/>
                  <a:pt x="95080" y="387240"/>
                  <a:pt x="102488" y="438040"/>
                </a:cubicBezTo>
                <a:cubicBezTo>
                  <a:pt x="109896" y="488840"/>
                  <a:pt x="111484" y="489898"/>
                  <a:pt x="115188" y="466615"/>
                </a:cubicBezTo>
                <a:cubicBezTo>
                  <a:pt x="118892" y="443332"/>
                  <a:pt x="138471" y="371894"/>
                  <a:pt x="124713" y="298340"/>
                </a:cubicBezTo>
                <a:cubicBezTo>
                  <a:pt x="110955" y="224786"/>
                  <a:pt x="9884" y="25819"/>
                  <a:pt x="888" y="30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2D25A31D-F942-4257-B02B-0CB81381E320}"/>
              </a:ext>
            </a:extLst>
          </p:cNvPr>
          <p:cNvSpPr/>
          <p:nvPr/>
        </p:nvSpPr>
        <p:spPr>
          <a:xfrm>
            <a:off x="2203099" y="4140756"/>
            <a:ext cx="108933" cy="1383738"/>
          </a:xfrm>
          <a:custGeom>
            <a:avLst/>
            <a:gdLst>
              <a:gd name="connsiteX0" fmla="*/ 63851 w 108933"/>
              <a:gd name="connsiteY0" fmla="*/ 12144 h 1383738"/>
              <a:gd name="connsiteX1" fmla="*/ 3526 w 108933"/>
              <a:gd name="connsiteY1" fmla="*/ 421719 h 1383738"/>
              <a:gd name="connsiteX2" fmla="*/ 41626 w 108933"/>
              <a:gd name="connsiteY2" fmla="*/ 1012269 h 1383738"/>
              <a:gd name="connsiteX3" fmla="*/ 67026 w 108933"/>
              <a:gd name="connsiteY3" fmla="*/ 1313894 h 1383738"/>
              <a:gd name="connsiteX4" fmla="*/ 108301 w 108933"/>
              <a:gd name="connsiteY4" fmla="*/ 1364694 h 1383738"/>
              <a:gd name="connsiteX5" fmla="*/ 32101 w 108933"/>
              <a:gd name="connsiteY5" fmla="*/ 1056719 h 1383738"/>
              <a:gd name="connsiteX6" fmla="*/ 22576 w 108933"/>
              <a:gd name="connsiteY6" fmla="*/ 799544 h 1383738"/>
              <a:gd name="connsiteX7" fmla="*/ 351 w 108933"/>
              <a:gd name="connsiteY7" fmla="*/ 536019 h 1383738"/>
              <a:gd name="connsiteX8" fmla="*/ 13051 w 108933"/>
              <a:gd name="connsiteY8" fmla="*/ 145494 h 1383738"/>
              <a:gd name="connsiteX9" fmla="*/ 63851 w 108933"/>
              <a:gd name="connsiteY9" fmla="*/ 12144 h 138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933" h="1383738">
                <a:moveTo>
                  <a:pt x="63851" y="12144"/>
                </a:moveTo>
                <a:cubicBezTo>
                  <a:pt x="62264" y="58181"/>
                  <a:pt x="7230" y="255032"/>
                  <a:pt x="3526" y="421719"/>
                </a:cubicBezTo>
                <a:cubicBezTo>
                  <a:pt x="-178" y="588406"/>
                  <a:pt x="31043" y="863573"/>
                  <a:pt x="41626" y="1012269"/>
                </a:cubicBezTo>
                <a:cubicBezTo>
                  <a:pt x="52209" y="1160965"/>
                  <a:pt x="55914" y="1255157"/>
                  <a:pt x="67026" y="1313894"/>
                </a:cubicBezTo>
                <a:cubicBezTo>
                  <a:pt x="78138" y="1372631"/>
                  <a:pt x="114122" y="1407557"/>
                  <a:pt x="108301" y="1364694"/>
                </a:cubicBezTo>
                <a:cubicBezTo>
                  <a:pt x="102480" y="1321832"/>
                  <a:pt x="46388" y="1150911"/>
                  <a:pt x="32101" y="1056719"/>
                </a:cubicBezTo>
                <a:cubicBezTo>
                  <a:pt x="17814" y="962527"/>
                  <a:pt x="27868" y="886327"/>
                  <a:pt x="22576" y="799544"/>
                </a:cubicBezTo>
                <a:cubicBezTo>
                  <a:pt x="17284" y="712761"/>
                  <a:pt x="1938" y="645027"/>
                  <a:pt x="351" y="536019"/>
                </a:cubicBezTo>
                <a:cubicBezTo>
                  <a:pt x="-1236" y="427011"/>
                  <a:pt x="2468" y="231219"/>
                  <a:pt x="13051" y="145494"/>
                </a:cubicBezTo>
                <a:cubicBezTo>
                  <a:pt x="23634" y="59769"/>
                  <a:pt x="65438" y="-33893"/>
                  <a:pt x="63851" y="121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BB7A5BA5-21C6-4B9E-B2A2-A15CC4658D1B}"/>
              </a:ext>
            </a:extLst>
          </p:cNvPr>
          <p:cNvSpPr/>
          <p:nvPr/>
        </p:nvSpPr>
        <p:spPr>
          <a:xfrm>
            <a:off x="2511417" y="5692749"/>
            <a:ext cx="406433" cy="444593"/>
          </a:xfrm>
          <a:custGeom>
            <a:avLst/>
            <a:gdLst>
              <a:gd name="connsiteX0" fmla="*/ 8 w 406433"/>
              <a:gd name="connsiteY0" fmla="*/ 26 h 444593"/>
              <a:gd name="connsiteX1" fmla="*/ 285758 w 406433"/>
              <a:gd name="connsiteY1" fmla="*/ 171476 h 444593"/>
              <a:gd name="connsiteX2" fmla="*/ 355608 w 406433"/>
              <a:gd name="connsiteY2" fmla="*/ 276251 h 444593"/>
              <a:gd name="connsiteX3" fmla="*/ 406408 w 406433"/>
              <a:gd name="connsiteY3" fmla="*/ 444526 h 444593"/>
              <a:gd name="connsiteX4" fmla="*/ 349258 w 406433"/>
              <a:gd name="connsiteY4" fmla="*/ 295301 h 444593"/>
              <a:gd name="connsiteX5" fmla="*/ 276233 w 406433"/>
              <a:gd name="connsiteY5" fmla="*/ 184176 h 444593"/>
              <a:gd name="connsiteX6" fmla="*/ 8 w 406433"/>
              <a:gd name="connsiteY6" fmla="*/ 26 h 44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33" h="444593">
                <a:moveTo>
                  <a:pt x="8" y="26"/>
                </a:moveTo>
                <a:cubicBezTo>
                  <a:pt x="1596" y="-2091"/>
                  <a:pt x="226491" y="125439"/>
                  <a:pt x="285758" y="171476"/>
                </a:cubicBezTo>
                <a:cubicBezTo>
                  <a:pt x="345025" y="217514"/>
                  <a:pt x="335500" y="230743"/>
                  <a:pt x="355608" y="276251"/>
                </a:cubicBezTo>
                <a:cubicBezTo>
                  <a:pt x="375716" y="321759"/>
                  <a:pt x="407466" y="441351"/>
                  <a:pt x="406408" y="444526"/>
                </a:cubicBezTo>
                <a:cubicBezTo>
                  <a:pt x="405350" y="447701"/>
                  <a:pt x="370954" y="338693"/>
                  <a:pt x="349258" y="295301"/>
                </a:cubicBezTo>
                <a:cubicBezTo>
                  <a:pt x="327562" y="251909"/>
                  <a:pt x="332854" y="231801"/>
                  <a:pt x="276233" y="184176"/>
                </a:cubicBezTo>
                <a:cubicBezTo>
                  <a:pt x="219612" y="136551"/>
                  <a:pt x="-1580" y="2143"/>
                  <a:pt x="8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99B7B28E-6BD6-4F07-AF1E-75585FCDF5F4}"/>
              </a:ext>
            </a:extLst>
          </p:cNvPr>
          <p:cNvSpPr/>
          <p:nvPr/>
        </p:nvSpPr>
        <p:spPr>
          <a:xfrm>
            <a:off x="2196953" y="5496884"/>
            <a:ext cx="265955" cy="938781"/>
          </a:xfrm>
          <a:custGeom>
            <a:avLst/>
            <a:gdLst>
              <a:gd name="connsiteX0" fmla="*/ 147 w 265955"/>
              <a:gd name="connsiteY0" fmla="*/ 2216 h 938781"/>
              <a:gd name="connsiteX1" fmla="*/ 174772 w 265955"/>
              <a:gd name="connsiteY1" fmla="*/ 370516 h 938781"/>
              <a:gd name="connsiteX2" fmla="*/ 247797 w 265955"/>
              <a:gd name="connsiteY2" fmla="*/ 678491 h 938781"/>
              <a:gd name="connsiteX3" fmla="*/ 263672 w 265955"/>
              <a:gd name="connsiteY3" fmla="*/ 776916 h 938781"/>
              <a:gd name="connsiteX4" fmla="*/ 209697 w 265955"/>
              <a:gd name="connsiteY4" fmla="*/ 894391 h 938781"/>
              <a:gd name="connsiteX5" fmla="*/ 181122 w 265955"/>
              <a:gd name="connsiteY5" fmla="*/ 932491 h 938781"/>
              <a:gd name="connsiteX6" fmla="*/ 244622 w 265955"/>
              <a:gd name="connsiteY6" fmla="*/ 773741 h 938781"/>
              <a:gd name="connsiteX7" fmla="*/ 206522 w 265955"/>
              <a:gd name="connsiteY7" fmla="*/ 551491 h 938781"/>
              <a:gd name="connsiteX8" fmla="*/ 147 w 265955"/>
              <a:gd name="connsiteY8" fmla="*/ 2216 h 93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955" h="938781">
                <a:moveTo>
                  <a:pt x="147" y="2216"/>
                </a:moveTo>
                <a:cubicBezTo>
                  <a:pt x="-5145" y="-27946"/>
                  <a:pt x="133497" y="257804"/>
                  <a:pt x="174772" y="370516"/>
                </a:cubicBezTo>
                <a:cubicBezTo>
                  <a:pt x="216047" y="483228"/>
                  <a:pt x="232980" y="610758"/>
                  <a:pt x="247797" y="678491"/>
                </a:cubicBezTo>
                <a:cubicBezTo>
                  <a:pt x="262614" y="746224"/>
                  <a:pt x="270022" y="740933"/>
                  <a:pt x="263672" y="776916"/>
                </a:cubicBezTo>
                <a:cubicBezTo>
                  <a:pt x="257322" y="812899"/>
                  <a:pt x="223455" y="868462"/>
                  <a:pt x="209697" y="894391"/>
                </a:cubicBezTo>
                <a:cubicBezTo>
                  <a:pt x="195939" y="920320"/>
                  <a:pt x="175301" y="952599"/>
                  <a:pt x="181122" y="932491"/>
                </a:cubicBezTo>
                <a:cubicBezTo>
                  <a:pt x="186943" y="912383"/>
                  <a:pt x="240389" y="837241"/>
                  <a:pt x="244622" y="773741"/>
                </a:cubicBezTo>
                <a:cubicBezTo>
                  <a:pt x="248855" y="710241"/>
                  <a:pt x="245151" y="676903"/>
                  <a:pt x="206522" y="551491"/>
                </a:cubicBezTo>
                <a:cubicBezTo>
                  <a:pt x="167893" y="426079"/>
                  <a:pt x="5439" y="32378"/>
                  <a:pt x="147" y="2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9AB5FC21-4C43-4483-8011-0541484E5189}"/>
              </a:ext>
            </a:extLst>
          </p:cNvPr>
          <p:cNvSpPr/>
          <p:nvPr/>
        </p:nvSpPr>
        <p:spPr>
          <a:xfrm>
            <a:off x="2508249" y="6073773"/>
            <a:ext cx="638791" cy="626371"/>
          </a:xfrm>
          <a:custGeom>
            <a:avLst/>
            <a:gdLst>
              <a:gd name="connsiteX0" fmla="*/ 1 w 638791"/>
              <a:gd name="connsiteY0" fmla="*/ 2 h 626371"/>
              <a:gd name="connsiteX1" fmla="*/ 212726 w 638791"/>
              <a:gd name="connsiteY1" fmla="*/ 146052 h 626371"/>
              <a:gd name="connsiteX2" fmla="*/ 336551 w 638791"/>
              <a:gd name="connsiteY2" fmla="*/ 288927 h 626371"/>
              <a:gd name="connsiteX3" fmla="*/ 527051 w 638791"/>
              <a:gd name="connsiteY3" fmla="*/ 400052 h 626371"/>
              <a:gd name="connsiteX4" fmla="*/ 619126 w 638791"/>
              <a:gd name="connsiteY4" fmla="*/ 520702 h 626371"/>
              <a:gd name="connsiteX5" fmla="*/ 638176 w 638791"/>
              <a:gd name="connsiteY5" fmla="*/ 625477 h 626371"/>
              <a:gd name="connsiteX6" fmla="*/ 606426 w 638791"/>
              <a:gd name="connsiteY6" fmla="*/ 460377 h 626371"/>
              <a:gd name="connsiteX7" fmla="*/ 396876 w 638791"/>
              <a:gd name="connsiteY7" fmla="*/ 292102 h 626371"/>
              <a:gd name="connsiteX8" fmla="*/ 209551 w 638791"/>
              <a:gd name="connsiteY8" fmla="*/ 149227 h 626371"/>
              <a:gd name="connsiteX9" fmla="*/ 1 w 638791"/>
              <a:gd name="connsiteY9" fmla="*/ 2 h 62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791" h="626371">
                <a:moveTo>
                  <a:pt x="1" y="2"/>
                </a:moveTo>
                <a:cubicBezTo>
                  <a:pt x="530" y="-527"/>
                  <a:pt x="156634" y="97898"/>
                  <a:pt x="212726" y="146052"/>
                </a:cubicBezTo>
                <a:cubicBezTo>
                  <a:pt x="268818" y="194206"/>
                  <a:pt x="284164" y="246594"/>
                  <a:pt x="336551" y="288927"/>
                </a:cubicBezTo>
                <a:cubicBezTo>
                  <a:pt x="388938" y="331260"/>
                  <a:pt x="479955" y="361423"/>
                  <a:pt x="527051" y="400052"/>
                </a:cubicBezTo>
                <a:cubicBezTo>
                  <a:pt x="574147" y="438681"/>
                  <a:pt x="600605" y="483131"/>
                  <a:pt x="619126" y="520702"/>
                </a:cubicBezTo>
                <a:cubicBezTo>
                  <a:pt x="637647" y="558273"/>
                  <a:pt x="640293" y="635531"/>
                  <a:pt x="638176" y="625477"/>
                </a:cubicBezTo>
                <a:cubicBezTo>
                  <a:pt x="636059" y="615423"/>
                  <a:pt x="646643" y="515939"/>
                  <a:pt x="606426" y="460377"/>
                </a:cubicBezTo>
                <a:cubicBezTo>
                  <a:pt x="566209" y="404815"/>
                  <a:pt x="463022" y="343960"/>
                  <a:pt x="396876" y="292102"/>
                </a:cubicBezTo>
                <a:cubicBezTo>
                  <a:pt x="330730" y="240244"/>
                  <a:pt x="271463" y="198439"/>
                  <a:pt x="209551" y="149227"/>
                </a:cubicBezTo>
                <a:cubicBezTo>
                  <a:pt x="147639" y="100015"/>
                  <a:pt x="-528" y="531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94334EF7-EEED-4F5C-AAB3-B4DC55339905}"/>
              </a:ext>
            </a:extLst>
          </p:cNvPr>
          <p:cNvSpPr/>
          <p:nvPr/>
        </p:nvSpPr>
        <p:spPr>
          <a:xfrm>
            <a:off x="2692209" y="6686395"/>
            <a:ext cx="359446" cy="37135"/>
          </a:xfrm>
          <a:custGeom>
            <a:avLst/>
            <a:gdLst>
              <a:gd name="connsiteX0" fmla="*/ 191 w 359446"/>
              <a:gd name="connsiteY0" fmla="*/ 31905 h 37135"/>
              <a:gd name="connsiteX1" fmla="*/ 247841 w 359446"/>
              <a:gd name="connsiteY1" fmla="*/ 35080 h 37135"/>
              <a:gd name="connsiteX2" fmla="*/ 358966 w 359446"/>
              <a:gd name="connsiteY2" fmla="*/ 155 h 37135"/>
              <a:gd name="connsiteX3" fmla="*/ 209741 w 359446"/>
              <a:gd name="connsiteY3" fmla="*/ 22380 h 37135"/>
              <a:gd name="connsiteX4" fmla="*/ 191 w 359446"/>
              <a:gd name="connsiteY4" fmla="*/ 31905 h 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46" h="37135">
                <a:moveTo>
                  <a:pt x="191" y="31905"/>
                </a:moveTo>
                <a:cubicBezTo>
                  <a:pt x="6541" y="34022"/>
                  <a:pt x="188045" y="40372"/>
                  <a:pt x="247841" y="35080"/>
                </a:cubicBezTo>
                <a:cubicBezTo>
                  <a:pt x="307637" y="29788"/>
                  <a:pt x="365316" y="2272"/>
                  <a:pt x="358966" y="155"/>
                </a:cubicBezTo>
                <a:cubicBezTo>
                  <a:pt x="352616" y="-1962"/>
                  <a:pt x="272712" y="18147"/>
                  <a:pt x="209741" y="22380"/>
                </a:cubicBezTo>
                <a:cubicBezTo>
                  <a:pt x="146770" y="26613"/>
                  <a:pt x="-6159" y="29788"/>
                  <a:pt x="191" y="319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E17E0915-2013-47B9-B0C4-A43E84B55157}"/>
              </a:ext>
            </a:extLst>
          </p:cNvPr>
          <p:cNvSpPr/>
          <p:nvPr/>
        </p:nvSpPr>
        <p:spPr>
          <a:xfrm>
            <a:off x="2440964" y="6146621"/>
            <a:ext cx="70461" cy="301914"/>
          </a:xfrm>
          <a:custGeom>
            <a:avLst/>
            <a:gdLst>
              <a:gd name="connsiteX0" fmla="*/ 611 w 70461"/>
              <a:gd name="connsiteY0" fmla="*/ 179 h 301914"/>
              <a:gd name="connsiteX1" fmla="*/ 70461 w 70461"/>
              <a:gd name="connsiteY1" fmla="*/ 117654 h 301914"/>
              <a:gd name="connsiteX2" fmla="*/ 611 w 70461"/>
              <a:gd name="connsiteY2" fmla="*/ 301804 h 301914"/>
              <a:gd name="connsiteX3" fmla="*/ 35536 w 70461"/>
              <a:gd name="connsiteY3" fmla="*/ 143054 h 301914"/>
              <a:gd name="connsiteX4" fmla="*/ 611 w 70461"/>
              <a:gd name="connsiteY4" fmla="*/ 179 h 30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61" h="301914">
                <a:moveTo>
                  <a:pt x="611" y="179"/>
                </a:moveTo>
                <a:cubicBezTo>
                  <a:pt x="6432" y="-4054"/>
                  <a:pt x="70461" y="67383"/>
                  <a:pt x="70461" y="117654"/>
                </a:cubicBezTo>
                <a:cubicBezTo>
                  <a:pt x="70461" y="167925"/>
                  <a:pt x="6432" y="297571"/>
                  <a:pt x="611" y="301804"/>
                </a:cubicBezTo>
                <a:cubicBezTo>
                  <a:pt x="-5210" y="306037"/>
                  <a:pt x="32361" y="187504"/>
                  <a:pt x="35536" y="143054"/>
                </a:cubicBezTo>
                <a:cubicBezTo>
                  <a:pt x="38711" y="98604"/>
                  <a:pt x="-5210" y="4412"/>
                  <a:pt x="611" y="1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5F768FDA-2BE8-443C-BE69-682D24AB1427}"/>
              </a:ext>
            </a:extLst>
          </p:cNvPr>
          <p:cNvSpPr/>
          <p:nvPr/>
        </p:nvSpPr>
        <p:spPr>
          <a:xfrm>
            <a:off x="2470077" y="6189537"/>
            <a:ext cx="204544" cy="331922"/>
          </a:xfrm>
          <a:custGeom>
            <a:avLst/>
            <a:gdLst>
              <a:gd name="connsiteX0" fmla="*/ 73 w 204544"/>
              <a:gd name="connsiteY0" fmla="*/ 331913 h 331922"/>
              <a:gd name="connsiteX1" fmla="*/ 149298 w 204544"/>
              <a:gd name="connsiteY1" fmla="*/ 93788 h 331922"/>
              <a:gd name="connsiteX2" fmla="*/ 174698 w 204544"/>
              <a:gd name="connsiteY2" fmla="*/ 33463 h 331922"/>
              <a:gd name="connsiteX3" fmla="*/ 203273 w 204544"/>
              <a:gd name="connsiteY3" fmla="*/ 1713 h 331922"/>
              <a:gd name="connsiteX4" fmla="*/ 130248 w 204544"/>
              <a:gd name="connsiteY4" fmla="*/ 84263 h 331922"/>
              <a:gd name="connsiteX5" fmla="*/ 73 w 204544"/>
              <a:gd name="connsiteY5" fmla="*/ 331913 h 33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544" h="331922">
                <a:moveTo>
                  <a:pt x="73" y="331913"/>
                </a:moveTo>
                <a:cubicBezTo>
                  <a:pt x="3248" y="333500"/>
                  <a:pt x="120194" y="143530"/>
                  <a:pt x="149298" y="93788"/>
                </a:cubicBezTo>
                <a:cubicBezTo>
                  <a:pt x="178402" y="44046"/>
                  <a:pt x="165702" y="48809"/>
                  <a:pt x="174698" y="33463"/>
                </a:cubicBezTo>
                <a:cubicBezTo>
                  <a:pt x="183694" y="18117"/>
                  <a:pt x="210681" y="-6754"/>
                  <a:pt x="203273" y="1713"/>
                </a:cubicBezTo>
                <a:cubicBezTo>
                  <a:pt x="195865" y="10180"/>
                  <a:pt x="162527" y="34521"/>
                  <a:pt x="130248" y="84263"/>
                </a:cubicBezTo>
                <a:cubicBezTo>
                  <a:pt x="97969" y="134005"/>
                  <a:pt x="-3102" y="330326"/>
                  <a:pt x="73" y="3319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F0973D3-1A59-4BE5-BBC3-F031BFC37FFF}"/>
              </a:ext>
            </a:extLst>
          </p:cNvPr>
          <p:cNvSpPr/>
          <p:nvPr/>
        </p:nvSpPr>
        <p:spPr>
          <a:xfrm>
            <a:off x="2927021" y="6214678"/>
            <a:ext cx="295963" cy="273419"/>
          </a:xfrm>
          <a:custGeom>
            <a:avLst/>
            <a:gdLst>
              <a:gd name="connsiteX0" fmla="*/ 329 w 295963"/>
              <a:gd name="connsiteY0" fmla="*/ 1972 h 273419"/>
              <a:gd name="connsiteX1" fmla="*/ 216229 w 295963"/>
              <a:gd name="connsiteY1" fmla="*/ 135322 h 273419"/>
              <a:gd name="connsiteX2" fmla="*/ 267029 w 295963"/>
              <a:gd name="connsiteY2" fmla="*/ 236922 h 273419"/>
              <a:gd name="connsiteX3" fmla="*/ 295604 w 295963"/>
              <a:gd name="connsiteY3" fmla="*/ 268672 h 273419"/>
              <a:gd name="connsiteX4" fmla="*/ 247979 w 295963"/>
              <a:gd name="connsiteY4" fmla="*/ 144847 h 273419"/>
              <a:gd name="connsiteX5" fmla="*/ 168604 w 295963"/>
              <a:gd name="connsiteY5" fmla="*/ 62297 h 273419"/>
              <a:gd name="connsiteX6" fmla="*/ 329 w 295963"/>
              <a:gd name="connsiteY6" fmla="*/ 1972 h 27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963" h="273419">
                <a:moveTo>
                  <a:pt x="329" y="1972"/>
                </a:moveTo>
                <a:cubicBezTo>
                  <a:pt x="8266" y="14143"/>
                  <a:pt x="171779" y="96164"/>
                  <a:pt x="216229" y="135322"/>
                </a:cubicBezTo>
                <a:cubicBezTo>
                  <a:pt x="260679" y="174480"/>
                  <a:pt x="253800" y="214697"/>
                  <a:pt x="267029" y="236922"/>
                </a:cubicBezTo>
                <a:cubicBezTo>
                  <a:pt x="280258" y="259147"/>
                  <a:pt x="298779" y="284018"/>
                  <a:pt x="295604" y="268672"/>
                </a:cubicBezTo>
                <a:cubicBezTo>
                  <a:pt x="292429" y="253326"/>
                  <a:pt x="269146" y="179243"/>
                  <a:pt x="247979" y="144847"/>
                </a:cubicBezTo>
                <a:cubicBezTo>
                  <a:pt x="226812" y="110451"/>
                  <a:pt x="207233" y="87697"/>
                  <a:pt x="168604" y="62297"/>
                </a:cubicBezTo>
                <a:cubicBezTo>
                  <a:pt x="129975" y="36897"/>
                  <a:pt x="-7608" y="-10199"/>
                  <a:pt x="329" y="19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3E4DCC1A-E457-478F-95FC-562524DFBB9A}"/>
              </a:ext>
            </a:extLst>
          </p:cNvPr>
          <p:cNvSpPr/>
          <p:nvPr/>
        </p:nvSpPr>
        <p:spPr>
          <a:xfrm>
            <a:off x="2468514" y="5964923"/>
            <a:ext cx="361704" cy="257100"/>
          </a:xfrm>
          <a:custGeom>
            <a:avLst/>
            <a:gdLst>
              <a:gd name="connsiteX0" fmla="*/ 1636 w 361704"/>
              <a:gd name="connsiteY0" fmla="*/ 902 h 257100"/>
              <a:gd name="connsiteX1" fmla="*/ 230236 w 361704"/>
              <a:gd name="connsiteY1" fmla="*/ 73927 h 257100"/>
              <a:gd name="connsiteX2" fmla="*/ 360411 w 361704"/>
              <a:gd name="connsiteY2" fmla="*/ 254902 h 257100"/>
              <a:gd name="connsiteX3" fmla="*/ 287386 w 361704"/>
              <a:gd name="connsiteY3" fmla="*/ 166002 h 257100"/>
              <a:gd name="connsiteX4" fmla="*/ 134986 w 361704"/>
              <a:gd name="connsiteY4" fmla="*/ 42177 h 257100"/>
              <a:gd name="connsiteX5" fmla="*/ 1636 w 361704"/>
              <a:gd name="connsiteY5" fmla="*/ 902 h 25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04" h="257100">
                <a:moveTo>
                  <a:pt x="1636" y="902"/>
                </a:moveTo>
                <a:cubicBezTo>
                  <a:pt x="17511" y="6194"/>
                  <a:pt x="170440" y="31594"/>
                  <a:pt x="230236" y="73927"/>
                </a:cubicBezTo>
                <a:cubicBezTo>
                  <a:pt x="290032" y="116260"/>
                  <a:pt x="350886" y="239556"/>
                  <a:pt x="360411" y="254902"/>
                </a:cubicBezTo>
                <a:cubicBezTo>
                  <a:pt x="369936" y="270248"/>
                  <a:pt x="324957" y="201456"/>
                  <a:pt x="287386" y="166002"/>
                </a:cubicBezTo>
                <a:cubicBezTo>
                  <a:pt x="249815" y="130548"/>
                  <a:pt x="180494" y="70223"/>
                  <a:pt x="134986" y="42177"/>
                </a:cubicBezTo>
                <a:cubicBezTo>
                  <a:pt x="89478" y="14131"/>
                  <a:pt x="-14239" y="-4390"/>
                  <a:pt x="1636" y="9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74A3A0AD-70D9-405E-9B7C-D831CBE0861C}"/>
              </a:ext>
            </a:extLst>
          </p:cNvPr>
          <p:cNvSpPr/>
          <p:nvPr/>
        </p:nvSpPr>
        <p:spPr>
          <a:xfrm>
            <a:off x="2609702" y="6133326"/>
            <a:ext cx="289223" cy="490319"/>
          </a:xfrm>
          <a:custGeom>
            <a:avLst/>
            <a:gdLst>
              <a:gd name="connsiteX0" fmla="*/ 148 w 289223"/>
              <a:gd name="connsiteY0" fmla="*/ 489724 h 490319"/>
              <a:gd name="connsiteX1" fmla="*/ 158898 w 289223"/>
              <a:gd name="connsiteY1" fmla="*/ 257949 h 490319"/>
              <a:gd name="connsiteX2" fmla="*/ 289073 w 289223"/>
              <a:gd name="connsiteY2" fmla="*/ 774 h 490319"/>
              <a:gd name="connsiteX3" fmla="*/ 133498 w 289223"/>
              <a:gd name="connsiteY3" fmla="*/ 188099 h 490319"/>
              <a:gd name="connsiteX4" fmla="*/ 148 w 289223"/>
              <a:gd name="connsiteY4" fmla="*/ 489724 h 49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23" h="490319">
                <a:moveTo>
                  <a:pt x="148" y="489724"/>
                </a:moveTo>
                <a:cubicBezTo>
                  <a:pt x="4381" y="501366"/>
                  <a:pt x="110744" y="339441"/>
                  <a:pt x="158898" y="257949"/>
                </a:cubicBezTo>
                <a:cubicBezTo>
                  <a:pt x="207052" y="176457"/>
                  <a:pt x="293306" y="12416"/>
                  <a:pt x="289073" y="774"/>
                </a:cubicBezTo>
                <a:cubicBezTo>
                  <a:pt x="284840" y="-10868"/>
                  <a:pt x="183769" y="111370"/>
                  <a:pt x="133498" y="188099"/>
                </a:cubicBezTo>
                <a:cubicBezTo>
                  <a:pt x="83227" y="264828"/>
                  <a:pt x="-4085" y="478082"/>
                  <a:pt x="148" y="489724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7155D982-C04E-46EC-9291-B42F2BAADB6D}"/>
              </a:ext>
            </a:extLst>
          </p:cNvPr>
          <p:cNvSpPr/>
          <p:nvPr/>
        </p:nvSpPr>
        <p:spPr>
          <a:xfrm>
            <a:off x="2939866" y="6638437"/>
            <a:ext cx="239726" cy="216391"/>
          </a:xfrm>
          <a:custGeom>
            <a:avLst/>
            <a:gdLst>
              <a:gd name="connsiteX0" fmla="*/ 184 w 239726"/>
              <a:gd name="connsiteY0" fmla="*/ 488 h 216391"/>
              <a:gd name="connsiteX1" fmla="*/ 190684 w 239726"/>
              <a:gd name="connsiteY1" fmla="*/ 121138 h 216391"/>
              <a:gd name="connsiteX2" fmla="*/ 225609 w 239726"/>
              <a:gd name="connsiteY2" fmla="*/ 216388 h 216391"/>
              <a:gd name="connsiteX3" fmla="*/ 219259 w 239726"/>
              <a:gd name="connsiteY3" fmla="*/ 117963 h 216391"/>
              <a:gd name="connsiteX4" fmla="*/ 228784 w 239726"/>
              <a:gd name="connsiteY4" fmla="*/ 79863 h 216391"/>
              <a:gd name="connsiteX5" fmla="*/ 184 w 239726"/>
              <a:gd name="connsiteY5" fmla="*/ 488 h 21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26" h="216391">
                <a:moveTo>
                  <a:pt x="184" y="488"/>
                </a:moveTo>
                <a:cubicBezTo>
                  <a:pt x="-6166" y="7367"/>
                  <a:pt x="153113" y="85155"/>
                  <a:pt x="190684" y="121138"/>
                </a:cubicBezTo>
                <a:cubicBezTo>
                  <a:pt x="228255" y="157121"/>
                  <a:pt x="220847" y="216917"/>
                  <a:pt x="225609" y="216388"/>
                </a:cubicBezTo>
                <a:cubicBezTo>
                  <a:pt x="230372" y="215859"/>
                  <a:pt x="218730" y="140717"/>
                  <a:pt x="219259" y="117963"/>
                </a:cubicBezTo>
                <a:cubicBezTo>
                  <a:pt x="219788" y="95209"/>
                  <a:pt x="257888" y="98384"/>
                  <a:pt x="228784" y="79863"/>
                </a:cubicBezTo>
                <a:cubicBezTo>
                  <a:pt x="199680" y="61342"/>
                  <a:pt x="6534" y="-6391"/>
                  <a:pt x="184" y="4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D7B4C32F-E489-4139-8067-79C0F1970938}"/>
              </a:ext>
            </a:extLst>
          </p:cNvPr>
          <p:cNvSpPr/>
          <p:nvPr/>
        </p:nvSpPr>
        <p:spPr>
          <a:xfrm>
            <a:off x="2806638" y="6762184"/>
            <a:ext cx="507616" cy="604070"/>
          </a:xfrm>
          <a:custGeom>
            <a:avLst/>
            <a:gdLst>
              <a:gd name="connsiteX0" fmla="*/ 101662 w 507616"/>
              <a:gd name="connsiteY0" fmla="*/ 566 h 604070"/>
              <a:gd name="connsiteX1" fmla="*/ 311212 w 507616"/>
              <a:gd name="connsiteY1" fmla="*/ 349816 h 604070"/>
              <a:gd name="connsiteX2" fmla="*/ 444562 w 507616"/>
              <a:gd name="connsiteY2" fmla="*/ 508566 h 604070"/>
              <a:gd name="connsiteX3" fmla="*/ 501712 w 507616"/>
              <a:gd name="connsiteY3" fmla="*/ 524441 h 604070"/>
              <a:gd name="connsiteX4" fmla="*/ 308037 w 507616"/>
              <a:gd name="connsiteY4" fmla="*/ 540316 h 604070"/>
              <a:gd name="connsiteX5" fmla="*/ 209612 w 507616"/>
              <a:gd name="connsiteY5" fmla="*/ 597466 h 604070"/>
              <a:gd name="connsiteX6" fmla="*/ 62 w 507616"/>
              <a:gd name="connsiteY6" fmla="*/ 600641 h 604070"/>
              <a:gd name="connsiteX7" fmla="*/ 231837 w 507616"/>
              <a:gd name="connsiteY7" fmla="*/ 597466 h 604070"/>
              <a:gd name="connsiteX8" fmla="*/ 358837 w 507616"/>
              <a:gd name="connsiteY8" fmla="*/ 524441 h 604070"/>
              <a:gd name="connsiteX9" fmla="*/ 374712 w 507616"/>
              <a:gd name="connsiteY9" fmla="*/ 502216 h 604070"/>
              <a:gd name="connsiteX10" fmla="*/ 231837 w 507616"/>
              <a:gd name="connsiteY10" fmla="*/ 273616 h 604070"/>
              <a:gd name="connsiteX11" fmla="*/ 101662 w 507616"/>
              <a:gd name="connsiteY11" fmla="*/ 566 h 60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7616" h="604070">
                <a:moveTo>
                  <a:pt x="101662" y="566"/>
                </a:moveTo>
                <a:cubicBezTo>
                  <a:pt x="114891" y="13266"/>
                  <a:pt x="254062" y="265149"/>
                  <a:pt x="311212" y="349816"/>
                </a:cubicBezTo>
                <a:cubicBezTo>
                  <a:pt x="368362" y="434483"/>
                  <a:pt x="412812" y="479462"/>
                  <a:pt x="444562" y="508566"/>
                </a:cubicBezTo>
                <a:cubicBezTo>
                  <a:pt x="476312" y="537670"/>
                  <a:pt x="524466" y="519149"/>
                  <a:pt x="501712" y="524441"/>
                </a:cubicBezTo>
                <a:cubicBezTo>
                  <a:pt x="478958" y="529733"/>
                  <a:pt x="356720" y="528145"/>
                  <a:pt x="308037" y="540316"/>
                </a:cubicBezTo>
                <a:cubicBezTo>
                  <a:pt x="259354" y="552487"/>
                  <a:pt x="260941" y="587412"/>
                  <a:pt x="209612" y="597466"/>
                </a:cubicBezTo>
                <a:cubicBezTo>
                  <a:pt x="158283" y="607520"/>
                  <a:pt x="-3642" y="600641"/>
                  <a:pt x="62" y="600641"/>
                </a:cubicBezTo>
                <a:cubicBezTo>
                  <a:pt x="3766" y="600641"/>
                  <a:pt x="172041" y="610166"/>
                  <a:pt x="231837" y="597466"/>
                </a:cubicBezTo>
                <a:cubicBezTo>
                  <a:pt x="291633" y="584766"/>
                  <a:pt x="335025" y="540316"/>
                  <a:pt x="358837" y="524441"/>
                </a:cubicBezTo>
                <a:cubicBezTo>
                  <a:pt x="382650" y="508566"/>
                  <a:pt x="395879" y="544020"/>
                  <a:pt x="374712" y="502216"/>
                </a:cubicBezTo>
                <a:cubicBezTo>
                  <a:pt x="353545" y="460412"/>
                  <a:pt x="275758" y="355108"/>
                  <a:pt x="231837" y="273616"/>
                </a:cubicBezTo>
                <a:cubicBezTo>
                  <a:pt x="187916" y="192124"/>
                  <a:pt x="88433" y="-12134"/>
                  <a:pt x="101662" y="5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01494F07-6E32-4A6A-889D-76D062D92A2C}"/>
              </a:ext>
            </a:extLst>
          </p:cNvPr>
          <p:cNvSpPr/>
          <p:nvPr/>
        </p:nvSpPr>
        <p:spPr>
          <a:xfrm>
            <a:off x="3272046" y="6264120"/>
            <a:ext cx="191215" cy="822453"/>
          </a:xfrm>
          <a:custGeom>
            <a:avLst/>
            <a:gdLst>
              <a:gd name="connsiteX0" fmla="*/ 52179 w 191215"/>
              <a:gd name="connsiteY0" fmla="*/ 155 h 822453"/>
              <a:gd name="connsiteX1" fmla="*/ 4554 w 191215"/>
              <a:gd name="connsiteY1" fmla="*/ 250980 h 822453"/>
              <a:gd name="connsiteX2" fmla="*/ 185529 w 191215"/>
              <a:gd name="connsiteY2" fmla="*/ 812955 h 822453"/>
              <a:gd name="connsiteX3" fmla="*/ 141079 w 191215"/>
              <a:gd name="connsiteY3" fmla="*/ 597055 h 822453"/>
              <a:gd name="connsiteX4" fmla="*/ 93454 w 191215"/>
              <a:gd name="connsiteY4" fmla="*/ 501805 h 822453"/>
              <a:gd name="connsiteX5" fmla="*/ 39479 w 191215"/>
              <a:gd name="connsiteY5" fmla="*/ 403380 h 822453"/>
              <a:gd name="connsiteX6" fmla="*/ 26779 w 191215"/>
              <a:gd name="connsiteY6" fmla="*/ 216055 h 822453"/>
              <a:gd name="connsiteX7" fmla="*/ 52179 w 191215"/>
              <a:gd name="connsiteY7" fmla="*/ 155 h 8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215" h="822453">
                <a:moveTo>
                  <a:pt x="52179" y="155"/>
                </a:moveTo>
                <a:cubicBezTo>
                  <a:pt x="48475" y="5976"/>
                  <a:pt x="-17671" y="115513"/>
                  <a:pt x="4554" y="250980"/>
                </a:cubicBezTo>
                <a:cubicBezTo>
                  <a:pt x="26779" y="386447"/>
                  <a:pt x="162775" y="755276"/>
                  <a:pt x="185529" y="812955"/>
                </a:cubicBezTo>
                <a:cubicBezTo>
                  <a:pt x="208283" y="870634"/>
                  <a:pt x="156425" y="648913"/>
                  <a:pt x="141079" y="597055"/>
                </a:cubicBezTo>
                <a:cubicBezTo>
                  <a:pt x="125733" y="545197"/>
                  <a:pt x="110387" y="534084"/>
                  <a:pt x="93454" y="501805"/>
                </a:cubicBezTo>
                <a:cubicBezTo>
                  <a:pt x="76521" y="469526"/>
                  <a:pt x="50591" y="451005"/>
                  <a:pt x="39479" y="403380"/>
                </a:cubicBezTo>
                <a:cubicBezTo>
                  <a:pt x="28367" y="355755"/>
                  <a:pt x="24662" y="279026"/>
                  <a:pt x="26779" y="216055"/>
                </a:cubicBezTo>
                <a:cubicBezTo>
                  <a:pt x="28896" y="153084"/>
                  <a:pt x="55883" y="-5666"/>
                  <a:pt x="52179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0FCC1A2E-8D9B-482E-9CB3-57D2D121EDD9}"/>
              </a:ext>
            </a:extLst>
          </p:cNvPr>
          <p:cNvSpPr/>
          <p:nvPr/>
        </p:nvSpPr>
        <p:spPr>
          <a:xfrm>
            <a:off x="3876639" y="6765595"/>
            <a:ext cx="95400" cy="431438"/>
          </a:xfrm>
          <a:custGeom>
            <a:avLst/>
            <a:gdLst>
              <a:gd name="connsiteX0" fmla="*/ 36 w 95400"/>
              <a:gd name="connsiteY0" fmla="*/ 330 h 431438"/>
              <a:gd name="connsiteX1" fmla="*/ 66711 w 95400"/>
              <a:gd name="connsiteY1" fmla="*/ 222580 h 431438"/>
              <a:gd name="connsiteX2" fmla="*/ 95286 w 95400"/>
              <a:gd name="connsiteY2" fmla="*/ 413080 h 431438"/>
              <a:gd name="connsiteX3" fmla="*/ 76236 w 95400"/>
              <a:gd name="connsiteY3" fmla="*/ 409905 h 431438"/>
              <a:gd name="connsiteX4" fmla="*/ 63536 w 95400"/>
              <a:gd name="connsiteY4" fmla="*/ 289255 h 431438"/>
              <a:gd name="connsiteX5" fmla="*/ 57186 w 95400"/>
              <a:gd name="connsiteY5" fmla="*/ 174955 h 431438"/>
              <a:gd name="connsiteX6" fmla="*/ 36 w 95400"/>
              <a:gd name="connsiteY6" fmla="*/ 330 h 43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00" h="431438">
                <a:moveTo>
                  <a:pt x="36" y="330"/>
                </a:moveTo>
                <a:cubicBezTo>
                  <a:pt x="1624" y="8268"/>
                  <a:pt x="50836" y="153788"/>
                  <a:pt x="66711" y="222580"/>
                </a:cubicBezTo>
                <a:cubicBezTo>
                  <a:pt x="82586" y="291372"/>
                  <a:pt x="93699" y="381859"/>
                  <a:pt x="95286" y="413080"/>
                </a:cubicBezTo>
                <a:cubicBezTo>
                  <a:pt x="96873" y="444301"/>
                  <a:pt x="81528" y="430542"/>
                  <a:pt x="76236" y="409905"/>
                </a:cubicBezTo>
                <a:cubicBezTo>
                  <a:pt x="70944" y="389268"/>
                  <a:pt x="66711" y="328413"/>
                  <a:pt x="63536" y="289255"/>
                </a:cubicBezTo>
                <a:cubicBezTo>
                  <a:pt x="60361" y="250097"/>
                  <a:pt x="65653" y="220463"/>
                  <a:pt x="57186" y="174955"/>
                </a:cubicBezTo>
                <a:cubicBezTo>
                  <a:pt x="48719" y="129447"/>
                  <a:pt x="-1552" y="-7608"/>
                  <a:pt x="36" y="3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2A82CB38-2E9A-4728-BEF4-1F408C1A339D}"/>
              </a:ext>
            </a:extLst>
          </p:cNvPr>
          <p:cNvSpPr/>
          <p:nvPr/>
        </p:nvSpPr>
        <p:spPr>
          <a:xfrm>
            <a:off x="3511534" y="6997571"/>
            <a:ext cx="457746" cy="241143"/>
          </a:xfrm>
          <a:custGeom>
            <a:avLst/>
            <a:gdLst>
              <a:gd name="connsiteX0" fmla="*/ 16 w 457746"/>
              <a:gd name="connsiteY0" fmla="*/ 129 h 241143"/>
              <a:gd name="connsiteX1" fmla="*/ 273066 w 457746"/>
              <a:gd name="connsiteY1" fmla="*/ 162054 h 241143"/>
              <a:gd name="connsiteX2" fmla="*/ 422291 w 457746"/>
              <a:gd name="connsiteY2" fmla="*/ 235079 h 241143"/>
              <a:gd name="connsiteX3" fmla="*/ 447691 w 457746"/>
              <a:gd name="connsiteY3" fmla="*/ 231904 h 241143"/>
              <a:gd name="connsiteX4" fmla="*/ 285766 w 457746"/>
              <a:gd name="connsiteY4" fmla="*/ 190629 h 241143"/>
              <a:gd name="connsiteX5" fmla="*/ 16 w 457746"/>
              <a:gd name="connsiteY5" fmla="*/ 129 h 24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46" h="241143">
                <a:moveTo>
                  <a:pt x="16" y="129"/>
                </a:moveTo>
                <a:cubicBezTo>
                  <a:pt x="-2101" y="-4633"/>
                  <a:pt x="202687" y="122896"/>
                  <a:pt x="273066" y="162054"/>
                </a:cubicBezTo>
                <a:cubicBezTo>
                  <a:pt x="343445" y="201212"/>
                  <a:pt x="393187" y="223437"/>
                  <a:pt x="422291" y="235079"/>
                </a:cubicBezTo>
                <a:cubicBezTo>
                  <a:pt x="451395" y="246721"/>
                  <a:pt x="470445" y="239312"/>
                  <a:pt x="447691" y="231904"/>
                </a:cubicBezTo>
                <a:cubicBezTo>
                  <a:pt x="424937" y="224496"/>
                  <a:pt x="361437" y="226083"/>
                  <a:pt x="285766" y="190629"/>
                </a:cubicBezTo>
                <a:cubicBezTo>
                  <a:pt x="210095" y="155175"/>
                  <a:pt x="2133" y="4891"/>
                  <a:pt x="16" y="1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B5851BC2-23C3-479F-89CB-58927F35D7B9}"/>
              </a:ext>
            </a:extLst>
          </p:cNvPr>
          <p:cNvSpPr/>
          <p:nvPr/>
        </p:nvSpPr>
        <p:spPr>
          <a:xfrm>
            <a:off x="3197225" y="6899275"/>
            <a:ext cx="657484" cy="663584"/>
          </a:xfrm>
          <a:custGeom>
            <a:avLst/>
            <a:gdLst>
              <a:gd name="connsiteX0" fmla="*/ 0 w 657484"/>
              <a:gd name="connsiteY0" fmla="*/ 0 h 663584"/>
              <a:gd name="connsiteX1" fmla="*/ 279400 w 657484"/>
              <a:gd name="connsiteY1" fmla="*/ 314325 h 663584"/>
              <a:gd name="connsiteX2" fmla="*/ 381000 w 657484"/>
              <a:gd name="connsiteY2" fmla="*/ 514350 h 663584"/>
              <a:gd name="connsiteX3" fmla="*/ 657225 w 657484"/>
              <a:gd name="connsiteY3" fmla="*/ 663575 h 663584"/>
              <a:gd name="connsiteX4" fmla="*/ 428625 w 657484"/>
              <a:gd name="connsiteY4" fmla="*/ 520700 h 663584"/>
              <a:gd name="connsiteX5" fmla="*/ 295275 w 657484"/>
              <a:gd name="connsiteY5" fmla="*/ 349250 h 663584"/>
              <a:gd name="connsiteX6" fmla="*/ 101600 w 657484"/>
              <a:gd name="connsiteY6" fmla="*/ 127000 h 663584"/>
              <a:gd name="connsiteX7" fmla="*/ 0 w 657484"/>
              <a:gd name="connsiteY7" fmla="*/ 0 h 66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484" h="663584">
                <a:moveTo>
                  <a:pt x="0" y="0"/>
                </a:moveTo>
                <a:cubicBezTo>
                  <a:pt x="107950" y="114300"/>
                  <a:pt x="215900" y="228600"/>
                  <a:pt x="279400" y="314325"/>
                </a:cubicBezTo>
                <a:cubicBezTo>
                  <a:pt x="342900" y="400050"/>
                  <a:pt x="318029" y="456142"/>
                  <a:pt x="381000" y="514350"/>
                </a:cubicBezTo>
                <a:cubicBezTo>
                  <a:pt x="443971" y="572558"/>
                  <a:pt x="649288" y="662517"/>
                  <a:pt x="657225" y="663575"/>
                </a:cubicBezTo>
                <a:cubicBezTo>
                  <a:pt x="665162" y="664633"/>
                  <a:pt x="488950" y="573087"/>
                  <a:pt x="428625" y="520700"/>
                </a:cubicBezTo>
                <a:cubicBezTo>
                  <a:pt x="368300" y="468313"/>
                  <a:pt x="349779" y="414867"/>
                  <a:pt x="295275" y="349250"/>
                </a:cubicBezTo>
                <a:cubicBezTo>
                  <a:pt x="240771" y="283633"/>
                  <a:pt x="149754" y="182033"/>
                  <a:pt x="101600" y="127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70AA1A98-773B-473D-9536-A213C4370C82}"/>
              </a:ext>
            </a:extLst>
          </p:cNvPr>
          <p:cNvSpPr/>
          <p:nvPr/>
        </p:nvSpPr>
        <p:spPr>
          <a:xfrm>
            <a:off x="3109796" y="7365355"/>
            <a:ext cx="594991" cy="419868"/>
          </a:xfrm>
          <a:custGeom>
            <a:avLst/>
            <a:gdLst>
              <a:gd name="connsiteX0" fmla="*/ 4879 w 594991"/>
              <a:gd name="connsiteY0" fmla="*/ 3820 h 419868"/>
              <a:gd name="connsiteX1" fmla="*/ 341429 w 594991"/>
              <a:gd name="connsiteY1" fmla="*/ 356245 h 419868"/>
              <a:gd name="connsiteX2" fmla="*/ 573204 w 594991"/>
              <a:gd name="connsiteY2" fmla="*/ 419745 h 419868"/>
              <a:gd name="connsiteX3" fmla="*/ 585904 w 594991"/>
              <a:gd name="connsiteY3" fmla="*/ 368945 h 419868"/>
              <a:gd name="connsiteX4" fmla="*/ 579554 w 594991"/>
              <a:gd name="connsiteY4" fmla="*/ 254645 h 419868"/>
              <a:gd name="connsiteX5" fmla="*/ 550979 w 594991"/>
              <a:gd name="connsiteY5" fmla="*/ 365770 h 419868"/>
              <a:gd name="connsiteX6" fmla="*/ 376354 w 594991"/>
              <a:gd name="connsiteY6" fmla="*/ 327670 h 419868"/>
              <a:gd name="connsiteX7" fmla="*/ 157279 w 594991"/>
              <a:gd name="connsiteY7" fmla="*/ 178445 h 419868"/>
              <a:gd name="connsiteX8" fmla="*/ 4879 w 594991"/>
              <a:gd name="connsiteY8" fmla="*/ 3820 h 4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991" h="419868">
                <a:moveTo>
                  <a:pt x="4879" y="3820"/>
                </a:moveTo>
                <a:cubicBezTo>
                  <a:pt x="35571" y="33453"/>
                  <a:pt x="246708" y="286924"/>
                  <a:pt x="341429" y="356245"/>
                </a:cubicBezTo>
                <a:cubicBezTo>
                  <a:pt x="436150" y="425566"/>
                  <a:pt x="532458" y="417628"/>
                  <a:pt x="573204" y="419745"/>
                </a:cubicBezTo>
                <a:cubicBezTo>
                  <a:pt x="613950" y="421862"/>
                  <a:pt x="584846" y="396462"/>
                  <a:pt x="585904" y="368945"/>
                </a:cubicBezTo>
                <a:cubicBezTo>
                  <a:pt x="586962" y="341428"/>
                  <a:pt x="585375" y="255174"/>
                  <a:pt x="579554" y="254645"/>
                </a:cubicBezTo>
                <a:cubicBezTo>
                  <a:pt x="573733" y="254116"/>
                  <a:pt x="584846" y="353599"/>
                  <a:pt x="550979" y="365770"/>
                </a:cubicBezTo>
                <a:cubicBezTo>
                  <a:pt x="517112" y="377941"/>
                  <a:pt x="441971" y="358891"/>
                  <a:pt x="376354" y="327670"/>
                </a:cubicBezTo>
                <a:cubicBezTo>
                  <a:pt x="310737" y="296449"/>
                  <a:pt x="218662" y="231891"/>
                  <a:pt x="157279" y="178445"/>
                </a:cubicBezTo>
                <a:cubicBezTo>
                  <a:pt x="95896" y="124999"/>
                  <a:pt x="-25813" y="-25813"/>
                  <a:pt x="4879" y="38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D271C254-3907-4CCA-9607-D5793357A48A}"/>
              </a:ext>
            </a:extLst>
          </p:cNvPr>
          <p:cNvSpPr/>
          <p:nvPr/>
        </p:nvSpPr>
        <p:spPr>
          <a:xfrm>
            <a:off x="3200229" y="7813390"/>
            <a:ext cx="218937" cy="387489"/>
          </a:xfrm>
          <a:custGeom>
            <a:avLst/>
            <a:gdLst>
              <a:gd name="connsiteX0" fmla="*/ 171 w 218937"/>
              <a:gd name="connsiteY0" fmla="*/ 285 h 387489"/>
              <a:gd name="connsiteX1" fmla="*/ 212896 w 218937"/>
              <a:gd name="connsiteY1" fmla="*/ 136810 h 387489"/>
              <a:gd name="connsiteX2" fmla="*/ 152571 w 218937"/>
              <a:gd name="connsiteY2" fmla="*/ 251110 h 387489"/>
              <a:gd name="connsiteX3" fmla="*/ 66846 w 218937"/>
              <a:gd name="connsiteY3" fmla="*/ 381285 h 387489"/>
              <a:gd name="connsiteX4" fmla="*/ 152571 w 218937"/>
              <a:gd name="connsiteY4" fmla="*/ 359060 h 387489"/>
              <a:gd name="connsiteX5" fmla="*/ 209721 w 218937"/>
              <a:gd name="connsiteY5" fmla="*/ 292385 h 387489"/>
              <a:gd name="connsiteX6" fmla="*/ 85896 w 218937"/>
              <a:gd name="connsiteY6" fmla="*/ 330485 h 387489"/>
              <a:gd name="connsiteX7" fmla="*/ 174796 w 218937"/>
              <a:gd name="connsiteY7" fmla="*/ 174910 h 387489"/>
              <a:gd name="connsiteX8" fmla="*/ 171 w 218937"/>
              <a:gd name="connsiteY8" fmla="*/ 285 h 3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37" h="387489">
                <a:moveTo>
                  <a:pt x="171" y="285"/>
                </a:moveTo>
                <a:cubicBezTo>
                  <a:pt x="6521" y="-6065"/>
                  <a:pt x="187496" y="95006"/>
                  <a:pt x="212896" y="136810"/>
                </a:cubicBezTo>
                <a:cubicBezTo>
                  <a:pt x="238296" y="178614"/>
                  <a:pt x="176913" y="210364"/>
                  <a:pt x="152571" y="251110"/>
                </a:cubicBezTo>
                <a:cubicBezTo>
                  <a:pt x="128229" y="291856"/>
                  <a:pt x="66846" y="363293"/>
                  <a:pt x="66846" y="381285"/>
                </a:cubicBezTo>
                <a:cubicBezTo>
                  <a:pt x="66846" y="399277"/>
                  <a:pt x="128759" y="373877"/>
                  <a:pt x="152571" y="359060"/>
                </a:cubicBezTo>
                <a:cubicBezTo>
                  <a:pt x="176383" y="344243"/>
                  <a:pt x="220833" y="297147"/>
                  <a:pt x="209721" y="292385"/>
                </a:cubicBezTo>
                <a:cubicBezTo>
                  <a:pt x="198609" y="287623"/>
                  <a:pt x="91717" y="350064"/>
                  <a:pt x="85896" y="330485"/>
                </a:cubicBezTo>
                <a:cubicBezTo>
                  <a:pt x="80075" y="310906"/>
                  <a:pt x="183792" y="228356"/>
                  <a:pt x="174796" y="174910"/>
                </a:cubicBezTo>
                <a:cubicBezTo>
                  <a:pt x="165800" y="121464"/>
                  <a:pt x="-6179" y="6635"/>
                  <a:pt x="171" y="2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C75D42C3-BE21-42DC-AA3C-058A41AFFE71}"/>
              </a:ext>
            </a:extLst>
          </p:cNvPr>
          <p:cNvSpPr/>
          <p:nvPr/>
        </p:nvSpPr>
        <p:spPr>
          <a:xfrm>
            <a:off x="3702543" y="7600204"/>
            <a:ext cx="323031" cy="461794"/>
          </a:xfrm>
          <a:custGeom>
            <a:avLst/>
            <a:gdLst>
              <a:gd name="connsiteX0" fmla="*/ 2682 w 323031"/>
              <a:gd name="connsiteY0" fmla="*/ 13446 h 461794"/>
              <a:gd name="connsiteX1" fmla="*/ 56657 w 323031"/>
              <a:gd name="connsiteY1" fmla="*/ 22971 h 461794"/>
              <a:gd name="connsiteX2" fmla="*/ 291607 w 323031"/>
              <a:gd name="connsiteY2" fmla="*/ 242046 h 461794"/>
              <a:gd name="connsiteX3" fmla="*/ 313832 w 323031"/>
              <a:gd name="connsiteY3" fmla="*/ 299196 h 461794"/>
              <a:gd name="connsiteX4" fmla="*/ 228107 w 323031"/>
              <a:gd name="connsiteY4" fmla="*/ 343646 h 461794"/>
              <a:gd name="connsiteX5" fmla="*/ 170957 w 323031"/>
              <a:gd name="connsiteY5" fmla="*/ 400796 h 461794"/>
              <a:gd name="connsiteX6" fmla="*/ 161432 w 323031"/>
              <a:gd name="connsiteY6" fmla="*/ 461121 h 461794"/>
              <a:gd name="connsiteX7" fmla="*/ 234457 w 323031"/>
              <a:gd name="connsiteY7" fmla="*/ 359521 h 461794"/>
              <a:gd name="connsiteX8" fmla="*/ 285257 w 323031"/>
              <a:gd name="connsiteY8" fmla="*/ 292846 h 461794"/>
              <a:gd name="connsiteX9" fmla="*/ 161432 w 323031"/>
              <a:gd name="connsiteY9" fmla="*/ 156321 h 461794"/>
              <a:gd name="connsiteX10" fmla="*/ 113807 w 323031"/>
              <a:gd name="connsiteY10" fmla="*/ 83296 h 461794"/>
              <a:gd name="connsiteX11" fmla="*/ 2682 w 323031"/>
              <a:gd name="connsiteY11" fmla="*/ 13446 h 4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031" h="461794">
                <a:moveTo>
                  <a:pt x="2682" y="13446"/>
                </a:moveTo>
                <a:cubicBezTo>
                  <a:pt x="-6843" y="3392"/>
                  <a:pt x="8503" y="-15129"/>
                  <a:pt x="56657" y="22971"/>
                </a:cubicBezTo>
                <a:cubicBezTo>
                  <a:pt x="104811" y="61071"/>
                  <a:pt x="248745" y="196009"/>
                  <a:pt x="291607" y="242046"/>
                </a:cubicBezTo>
                <a:cubicBezTo>
                  <a:pt x="334469" y="288083"/>
                  <a:pt x="324415" y="282263"/>
                  <a:pt x="313832" y="299196"/>
                </a:cubicBezTo>
                <a:cubicBezTo>
                  <a:pt x="303249" y="316129"/>
                  <a:pt x="251920" y="326713"/>
                  <a:pt x="228107" y="343646"/>
                </a:cubicBezTo>
                <a:cubicBezTo>
                  <a:pt x="204295" y="360579"/>
                  <a:pt x="182069" y="381217"/>
                  <a:pt x="170957" y="400796"/>
                </a:cubicBezTo>
                <a:cubicBezTo>
                  <a:pt x="159845" y="420375"/>
                  <a:pt x="150849" y="468000"/>
                  <a:pt x="161432" y="461121"/>
                </a:cubicBezTo>
                <a:cubicBezTo>
                  <a:pt x="172015" y="454242"/>
                  <a:pt x="213820" y="387567"/>
                  <a:pt x="234457" y="359521"/>
                </a:cubicBezTo>
                <a:cubicBezTo>
                  <a:pt x="255095" y="331475"/>
                  <a:pt x="297428" y="326713"/>
                  <a:pt x="285257" y="292846"/>
                </a:cubicBezTo>
                <a:cubicBezTo>
                  <a:pt x="273086" y="258979"/>
                  <a:pt x="190007" y="191246"/>
                  <a:pt x="161432" y="156321"/>
                </a:cubicBezTo>
                <a:cubicBezTo>
                  <a:pt x="132857" y="121396"/>
                  <a:pt x="137090" y="107109"/>
                  <a:pt x="113807" y="83296"/>
                </a:cubicBezTo>
                <a:cubicBezTo>
                  <a:pt x="90524" y="59484"/>
                  <a:pt x="12207" y="23500"/>
                  <a:pt x="2682" y="134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4A12424C-6D05-43AD-9295-CEEE292C7195}"/>
              </a:ext>
            </a:extLst>
          </p:cNvPr>
          <p:cNvSpPr/>
          <p:nvPr/>
        </p:nvSpPr>
        <p:spPr>
          <a:xfrm>
            <a:off x="4035338" y="7575459"/>
            <a:ext cx="158540" cy="520811"/>
          </a:xfrm>
          <a:custGeom>
            <a:avLst/>
            <a:gdLst>
              <a:gd name="connsiteX0" fmla="*/ 87 w 158540"/>
              <a:gd name="connsiteY0" fmla="*/ 91 h 520811"/>
              <a:gd name="connsiteX1" fmla="*/ 130262 w 158540"/>
              <a:gd name="connsiteY1" fmla="*/ 136616 h 520811"/>
              <a:gd name="connsiteX2" fmla="*/ 114387 w 158540"/>
              <a:gd name="connsiteY2" fmla="*/ 358866 h 520811"/>
              <a:gd name="connsiteX3" fmla="*/ 60412 w 158540"/>
              <a:gd name="connsiteY3" fmla="*/ 520791 h 520811"/>
              <a:gd name="connsiteX4" fmla="*/ 130262 w 158540"/>
              <a:gd name="connsiteY4" fmla="*/ 368391 h 520811"/>
              <a:gd name="connsiteX5" fmla="*/ 152487 w 158540"/>
              <a:gd name="connsiteY5" fmla="*/ 155666 h 520811"/>
              <a:gd name="connsiteX6" fmla="*/ 87 w 158540"/>
              <a:gd name="connsiteY6" fmla="*/ 91 h 52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40" h="520811">
                <a:moveTo>
                  <a:pt x="87" y="91"/>
                </a:moveTo>
                <a:cubicBezTo>
                  <a:pt x="-3617" y="-3084"/>
                  <a:pt x="111212" y="76820"/>
                  <a:pt x="130262" y="136616"/>
                </a:cubicBezTo>
                <a:cubicBezTo>
                  <a:pt x="149312" y="196412"/>
                  <a:pt x="126029" y="294837"/>
                  <a:pt x="114387" y="358866"/>
                </a:cubicBezTo>
                <a:cubicBezTo>
                  <a:pt x="102745" y="422895"/>
                  <a:pt x="57766" y="519204"/>
                  <a:pt x="60412" y="520791"/>
                </a:cubicBezTo>
                <a:cubicBezTo>
                  <a:pt x="63058" y="522379"/>
                  <a:pt x="114916" y="429245"/>
                  <a:pt x="130262" y="368391"/>
                </a:cubicBezTo>
                <a:cubicBezTo>
                  <a:pt x="145608" y="307537"/>
                  <a:pt x="169949" y="217578"/>
                  <a:pt x="152487" y="155666"/>
                </a:cubicBezTo>
                <a:cubicBezTo>
                  <a:pt x="135025" y="93754"/>
                  <a:pt x="3791" y="3266"/>
                  <a:pt x="87" y="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953DA130-DDC0-4BA9-828C-EE00F0BB5821}"/>
              </a:ext>
            </a:extLst>
          </p:cNvPr>
          <p:cNvSpPr/>
          <p:nvPr/>
        </p:nvSpPr>
        <p:spPr>
          <a:xfrm>
            <a:off x="3949566" y="7629423"/>
            <a:ext cx="139444" cy="515435"/>
          </a:xfrm>
          <a:custGeom>
            <a:avLst/>
            <a:gdLst>
              <a:gd name="connsiteX0" fmla="*/ 25534 w 139444"/>
              <a:gd name="connsiteY0" fmla="*/ 102 h 515435"/>
              <a:gd name="connsiteX1" fmla="*/ 120784 w 139444"/>
              <a:gd name="connsiteY1" fmla="*/ 171552 h 515435"/>
              <a:gd name="connsiteX2" fmla="*/ 92209 w 139444"/>
              <a:gd name="connsiteY2" fmla="*/ 377927 h 515435"/>
              <a:gd name="connsiteX3" fmla="*/ 85859 w 139444"/>
              <a:gd name="connsiteY3" fmla="*/ 431902 h 515435"/>
              <a:gd name="connsiteX4" fmla="*/ 134 w 139444"/>
              <a:gd name="connsiteY4" fmla="*/ 514452 h 515435"/>
              <a:gd name="connsiteX5" fmla="*/ 108084 w 139444"/>
              <a:gd name="connsiteY5" fmla="*/ 371577 h 515435"/>
              <a:gd name="connsiteX6" fmla="*/ 117609 w 139444"/>
              <a:gd name="connsiteY6" fmla="*/ 327127 h 515435"/>
              <a:gd name="connsiteX7" fmla="*/ 136659 w 139444"/>
              <a:gd name="connsiteY7" fmla="*/ 149327 h 515435"/>
              <a:gd name="connsiteX8" fmla="*/ 25534 w 139444"/>
              <a:gd name="connsiteY8" fmla="*/ 102 h 5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44" h="515435">
                <a:moveTo>
                  <a:pt x="25534" y="102"/>
                </a:moveTo>
                <a:cubicBezTo>
                  <a:pt x="22888" y="3806"/>
                  <a:pt x="109672" y="108581"/>
                  <a:pt x="120784" y="171552"/>
                </a:cubicBezTo>
                <a:cubicBezTo>
                  <a:pt x="131896" y="234523"/>
                  <a:pt x="98030" y="334535"/>
                  <a:pt x="92209" y="377927"/>
                </a:cubicBezTo>
                <a:cubicBezTo>
                  <a:pt x="86388" y="421319"/>
                  <a:pt x="101205" y="409148"/>
                  <a:pt x="85859" y="431902"/>
                </a:cubicBezTo>
                <a:cubicBezTo>
                  <a:pt x="70513" y="454656"/>
                  <a:pt x="-3570" y="524506"/>
                  <a:pt x="134" y="514452"/>
                </a:cubicBezTo>
                <a:cubicBezTo>
                  <a:pt x="3838" y="504398"/>
                  <a:pt x="88505" y="402798"/>
                  <a:pt x="108084" y="371577"/>
                </a:cubicBezTo>
                <a:cubicBezTo>
                  <a:pt x="127663" y="340356"/>
                  <a:pt x="112847" y="364169"/>
                  <a:pt x="117609" y="327127"/>
                </a:cubicBezTo>
                <a:cubicBezTo>
                  <a:pt x="122371" y="290085"/>
                  <a:pt x="147771" y="204360"/>
                  <a:pt x="136659" y="149327"/>
                </a:cubicBezTo>
                <a:cubicBezTo>
                  <a:pt x="125547" y="94294"/>
                  <a:pt x="28180" y="-3602"/>
                  <a:pt x="25534" y="1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28FEC428-602A-48F1-87CF-9804859D88C4}"/>
              </a:ext>
            </a:extLst>
          </p:cNvPr>
          <p:cNvSpPr/>
          <p:nvPr/>
        </p:nvSpPr>
        <p:spPr>
          <a:xfrm>
            <a:off x="3403343" y="8083516"/>
            <a:ext cx="394531" cy="981167"/>
          </a:xfrm>
          <a:custGeom>
            <a:avLst/>
            <a:gdLst>
              <a:gd name="connsiteX0" fmla="*/ 12957 w 394531"/>
              <a:gd name="connsiteY0" fmla="*/ 34 h 981167"/>
              <a:gd name="connsiteX1" fmla="*/ 343157 w 394531"/>
              <a:gd name="connsiteY1" fmla="*/ 41309 h 981167"/>
              <a:gd name="connsiteX2" fmla="*/ 393957 w 394531"/>
              <a:gd name="connsiteY2" fmla="*/ 139734 h 981167"/>
              <a:gd name="connsiteX3" fmla="*/ 349507 w 394531"/>
              <a:gd name="connsiteY3" fmla="*/ 419134 h 981167"/>
              <a:gd name="connsiteX4" fmla="*/ 390782 w 394531"/>
              <a:gd name="connsiteY4" fmla="*/ 631859 h 981167"/>
              <a:gd name="connsiteX5" fmla="*/ 279657 w 394531"/>
              <a:gd name="connsiteY5" fmla="*/ 806484 h 981167"/>
              <a:gd name="connsiteX6" fmla="*/ 193932 w 394531"/>
              <a:gd name="connsiteY6" fmla="*/ 898559 h 981167"/>
              <a:gd name="connsiteX7" fmla="*/ 257 w 394531"/>
              <a:gd name="connsiteY7" fmla="*/ 981109 h 981167"/>
              <a:gd name="connsiteX8" fmla="*/ 238382 w 394531"/>
              <a:gd name="connsiteY8" fmla="*/ 885859 h 981167"/>
              <a:gd name="connsiteX9" fmla="*/ 320932 w 394531"/>
              <a:gd name="connsiteY9" fmla="*/ 644559 h 981167"/>
              <a:gd name="connsiteX10" fmla="*/ 355857 w 394531"/>
              <a:gd name="connsiteY10" fmla="*/ 495334 h 981167"/>
              <a:gd name="connsiteX11" fmla="*/ 362207 w 394531"/>
              <a:gd name="connsiteY11" fmla="*/ 206409 h 981167"/>
              <a:gd name="connsiteX12" fmla="*/ 352682 w 394531"/>
              <a:gd name="connsiteY12" fmla="*/ 85759 h 981167"/>
              <a:gd name="connsiteX13" fmla="*/ 178057 w 394531"/>
              <a:gd name="connsiteY13" fmla="*/ 34959 h 981167"/>
              <a:gd name="connsiteX14" fmla="*/ 12957 w 394531"/>
              <a:gd name="connsiteY14" fmla="*/ 34 h 98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4531" h="981167">
                <a:moveTo>
                  <a:pt x="12957" y="34"/>
                </a:moveTo>
                <a:cubicBezTo>
                  <a:pt x="40474" y="1092"/>
                  <a:pt x="279657" y="18026"/>
                  <a:pt x="343157" y="41309"/>
                </a:cubicBezTo>
                <a:cubicBezTo>
                  <a:pt x="406657" y="64592"/>
                  <a:pt x="392899" y="76763"/>
                  <a:pt x="393957" y="139734"/>
                </a:cubicBezTo>
                <a:cubicBezTo>
                  <a:pt x="395015" y="202705"/>
                  <a:pt x="350036" y="337113"/>
                  <a:pt x="349507" y="419134"/>
                </a:cubicBezTo>
                <a:cubicBezTo>
                  <a:pt x="348978" y="501155"/>
                  <a:pt x="402424" y="567301"/>
                  <a:pt x="390782" y="631859"/>
                </a:cubicBezTo>
                <a:cubicBezTo>
                  <a:pt x="379140" y="696417"/>
                  <a:pt x="312465" y="762034"/>
                  <a:pt x="279657" y="806484"/>
                </a:cubicBezTo>
                <a:cubicBezTo>
                  <a:pt x="246849" y="850934"/>
                  <a:pt x="240499" y="869455"/>
                  <a:pt x="193932" y="898559"/>
                </a:cubicBezTo>
                <a:cubicBezTo>
                  <a:pt x="147365" y="927663"/>
                  <a:pt x="-7151" y="983226"/>
                  <a:pt x="257" y="981109"/>
                </a:cubicBezTo>
                <a:cubicBezTo>
                  <a:pt x="7665" y="978992"/>
                  <a:pt x="184936" y="941951"/>
                  <a:pt x="238382" y="885859"/>
                </a:cubicBezTo>
                <a:cubicBezTo>
                  <a:pt x="291828" y="829767"/>
                  <a:pt x="301353" y="709646"/>
                  <a:pt x="320932" y="644559"/>
                </a:cubicBezTo>
                <a:cubicBezTo>
                  <a:pt x="340511" y="579472"/>
                  <a:pt x="348978" y="568359"/>
                  <a:pt x="355857" y="495334"/>
                </a:cubicBezTo>
                <a:cubicBezTo>
                  <a:pt x="362736" y="422309"/>
                  <a:pt x="362736" y="274671"/>
                  <a:pt x="362207" y="206409"/>
                </a:cubicBezTo>
                <a:cubicBezTo>
                  <a:pt x="361678" y="138147"/>
                  <a:pt x="383374" y="114334"/>
                  <a:pt x="352682" y="85759"/>
                </a:cubicBezTo>
                <a:cubicBezTo>
                  <a:pt x="321990" y="57184"/>
                  <a:pt x="232032" y="47659"/>
                  <a:pt x="178057" y="34959"/>
                </a:cubicBezTo>
                <a:cubicBezTo>
                  <a:pt x="124082" y="22259"/>
                  <a:pt x="-14560" y="-1024"/>
                  <a:pt x="12957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A67A59DA-C6D1-4012-96EF-17018CBA1A7B}"/>
              </a:ext>
            </a:extLst>
          </p:cNvPr>
          <p:cNvSpPr/>
          <p:nvPr/>
        </p:nvSpPr>
        <p:spPr>
          <a:xfrm>
            <a:off x="3603649" y="8232643"/>
            <a:ext cx="165164" cy="66298"/>
          </a:xfrm>
          <a:custGeom>
            <a:avLst/>
            <a:gdLst>
              <a:gd name="connsiteX0" fmla="*/ 165076 w 165164"/>
              <a:gd name="connsiteY0" fmla="*/ 132 h 66298"/>
              <a:gd name="connsiteX1" fmla="*/ 9501 w 165164"/>
              <a:gd name="connsiteY1" fmla="*/ 63632 h 66298"/>
              <a:gd name="connsiteX2" fmla="*/ 31726 w 165164"/>
              <a:gd name="connsiteY2" fmla="*/ 47757 h 66298"/>
              <a:gd name="connsiteX3" fmla="*/ 165076 w 165164"/>
              <a:gd name="connsiteY3" fmla="*/ 132 h 6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64" h="66298">
                <a:moveTo>
                  <a:pt x="165076" y="132"/>
                </a:moveTo>
                <a:cubicBezTo>
                  <a:pt x="161372" y="2778"/>
                  <a:pt x="31726" y="55695"/>
                  <a:pt x="9501" y="63632"/>
                </a:cubicBezTo>
                <a:cubicBezTo>
                  <a:pt x="-12724" y="71570"/>
                  <a:pt x="7913" y="60457"/>
                  <a:pt x="31726" y="47757"/>
                </a:cubicBezTo>
                <a:cubicBezTo>
                  <a:pt x="55538" y="35057"/>
                  <a:pt x="168780" y="-2514"/>
                  <a:pt x="165076" y="1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0074355F-F007-40C3-AB61-432F05119B03}"/>
              </a:ext>
            </a:extLst>
          </p:cNvPr>
          <p:cNvSpPr/>
          <p:nvPr/>
        </p:nvSpPr>
        <p:spPr>
          <a:xfrm>
            <a:off x="3575368" y="8163151"/>
            <a:ext cx="156159" cy="50638"/>
          </a:xfrm>
          <a:custGeom>
            <a:avLst/>
            <a:gdLst>
              <a:gd name="connsiteX0" fmla="*/ 155257 w 156159"/>
              <a:gd name="connsiteY0" fmla="*/ 2949 h 50638"/>
              <a:gd name="connsiteX1" fmla="*/ 2857 w 156159"/>
              <a:gd name="connsiteY1" fmla="*/ 50574 h 50638"/>
              <a:gd name="connsiteX2" fmla="*/ 63182 w 156159"/>
              <a:gd name="connsiteY2" fmla="*/ 12474 h 50638"/>
              <a:gd name="connsiteX3" fmla="*/ 155257 w 156159"/>
              <a:gd name="connsiteY3" fmla="*/ 2949 h 5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59" h="50638">
                <a:moveTo>
                  <a:pt x="155257" y="2949"/>
                </a:moveTo>
                <a:cubicBezTo>
                  <a:pt x="145203" y="9299"/>
                  <a:pt x="18203" y="48987"/>
                  <a:pt x="2857" y="50574"/>
                </a:cubicBezTo>
                <a:cubicBezTo>
                  <a:pt x="-12489" y="52162"/>
                  <a:pt x="37782" y="24116"/>
                  <a:pt x="63182" y="12474"/>
                </a:cubicBezTo>
                <a:cubicBezTo>
                  <a:pt x="88582" y="832"/>
                  <a:pt x="165311" y="-3401"/>
                  <a:pt x="155257" y="29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6B5058C3-8C26-4B9F-A9AF-019E1E46D88A}"/>
              </a:ext>
            </a:extLst>
          </p:cNvPr>
          <p:cNvSpPr/>
          <p:nvPr/>
        </p:nvSpPr>
        <p:spPr>
          <a:xfrm>
            <a:off x="3403473" y="8136318"/>
            <a:ext cx="261851" cy="120612"/>
          </a:xfrm>
          <a:custGeom>
            <a:avLst/>
            <a:gdLst>
              <a:gd name="connsiteX0" fmla="*/ 257302 w 261851"/>
              <a:gd name="connsiteY0" fmla="*/ 7557 h 120612"/>
              <a:gd name="connsiteX1" fmla="*/ 200152 w 261851"/>
              <a:gd name="connsiteY1" fmla="*/ 10732 h 120612"/>
              <a:gd name="connsiteX2" fmla="*/ 69977 w 261851"/>
              <a:gd name="connsiteY2" fmla="*/ 105982 h 120612"/>
              <a:gd name="connsiteX3" fmla="*/ 127 w 261851"/>
              <a:gd name="connsiteY3" fmla="*/ 115507 h 120612"/>
              <a:gd name="connsiteX4" fmla="*/ 85852 w 261851"/>
              <a:gd name="connsiteY4" fmla="*/ 58357 h 120612"/>
              <a:gd name="connsiteX5" fmla="*/ 257302 w 261851"/>
              <a:gd name="connsiteY5" fmla="*/ 7557 h 12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851" h="120612">
                <a:moveTo>
                  <a:pt x="257302" y="7557"/>
                </a:moveTo>
                <a:cubicBezTo>
                  <a:pt x="276352" y="-380"/>
                  <a:pt x="231373" y="-5672"/>
                  <a:pt x="200152" y="10732"/>
                </a:cubicBezTo>
                <a:cubicBezTo>
                  <a:pt x="168931" y="27136"/>
                  <a:pt x="103314" y="88520"/>
                  <a:pt x="69977" y="105982"/>
                </a:cubicBezTo>
                <a:cubicBezTo>
                  <a:pt x="36640" y="123444"/>
                  <a:pt x="-2519" y="123444"/>
                  <a:pt x="127" y="115507"/>
                </a:cubicBezTo>
                <a:cubicBezTo>
                  <a:pt x="2773" y="107570"/>
                  <a:pt x="44048" y="78995"/>
                  <a:pt x="85852" y="58357"/>
                </a:cubicBezTo>
                <a:cubicBezTo>
                  <a:pt x="127656" y="37720"/>
                  <a:pt x="238252" y="15494"/>
                  <a:pt x="257302" y="75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921F2EE8-E49E-4C06-BC10-328393BB8B30}"/>
              </a:ext>
            </a:extLst>
          </p:cNvPr>
          <p:cNvSpPr/>
          <p:nvPr/>
        </p:nvSpPr>
        <p:spPr>
          <a:xfrm>
            <a:off x="3606655" y="7895689"/>
            <a:ext cx="675105" cy="1083239"/>
          </a:xfrm>
          <a:custGeom>
            <a:avLst/>
            <a:gdLst>
              <a:gd name="connsiteX0" fmla="*/ 619270 w 675105"/>
              <a:gd name="connsiteY0" fmla="*/ 536 h 1083239"/>
              <a:gd name="connsiteX1" fmla="*/ 574820 w 675105"/>
              <a:gd name="connsiteY1" fmla="*/ 270411 h 1083239"/>
              <a:gd name="connsiteX2" fmla="*/ 660545 w 675105"/>
              <a:gd name="connsiteY2" fmla="*/ 495836 h 1083239"/>
              <a:gd name="connsiteX3" fmla="*/ 660545 w 675105"/>
              <a:gd name="connsiteY3" fmla="*/ 495836 h 1083239"/>
              <a:gd name="connsiteX4" fmla="*/ 536720 w 675105"/>
              <a:gd name="connsiteY4" fmla="*/ 626011 h 1083239"/>
              <a:gd name="connsiteX5" fmla="*/ 254145 w 675105"/>
              <a:gd name="connsiteY5" fmla="*/ 921286 h 1083239"/>
              <a:gd name="connsiteX6" fmla="*/ 145 w 675105"/>
              <a:gd name="connsiteY6" fmla="*/ 1083211 h 1083239"/>
              <a:gd name="connsiteX7" fmla="*/ 289070 w 675105"/>
              <a:gd name="connsiteY7" fmla="*/ 930811 h 1083239"/>
              <a:gd name="connsiteX8" fmla="*/ 657370 w 675105"/>
              <a:gd name="connsiteY8" fmla="*/ 546636 h 1083239"/>
              <a:gd name="connsiteX9" fmla="*/ 612920 w 675105"/>
              <a:gd name="connsiteY9" fmla="*/ 400586 h 1083239"/>
              <a:gd name="connsiteX10" fmla="*/ 577995 w 675105"/>
              <a:gd name="connsiteY10" fmla="*/ 206911 h 1083239"/>
              <a:gd name="connsiteX11" fmla="*/ 619270 w 675105"/>
              <a:gd name="connsiteY11" fmla="*/ 536 h 108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5105" h="1083239">
                <a:moveTo>
                  <a:pt x="619270" y="536"/>
                </a:moveTo>
                <a:cubicBezTo>
                  <a:pt x="618741" y="11119"/>
                  <a:pt x="567941" y="187861"/>
                  <a:pt x="574820" y="270411"/>
                </a:cubicBezTo>
                <a:cubicBezTo>
                  <a:pt x="581699" y="352961"/>
                  <a:pt x="660545" y="495836"/>
                  <a:pt x="660545" y="495836"/>
                </a:cubicBezTo>
                <a:lnTo>
                  <a:pt x="660545" y="495836"/>
                </a:lnTo>
                <a:lnTo>
                  <a:pt x="536720" y="626011"/>
                </a:lnTo>
                <a:cubicBezTo>
                  <a:pt x="468987" y="696919"/>
                  <a:pt x="343574" y="845086"/>
                  <a:pt x="254145" y="921286"/>
                </a:cubicBezTo>
                <a:cubicBezTo>
                  <a:pt x="164716" y="997486"/>
                  <a:pt x="-5676" y="1081624"/>
                  <a:pt x="145" y="1083211"/>
                </a:cubicBezTo>
                <a:cubicBezTo>
                  <a:pt x="5966" y="1084799"/>
                  <a:pt x="179532" y="1020240"/>
                  <a:pt x="289070" y="930811"/>
                </a:cubicBezTo>
                <a:cubicBezTo>
                  <a:pt x="398607" y="841382"/>
                  <a:pt x="603395" y="635007"/>
                  <a:pt x="657370" y="546636"/>
                </a:cubicBezTo>
                <a:cubicBezTo>
                  <a:pt x="711345" y="458265"/>
                  <a:pt x="626149" y="457207"/>
                  <a:pt x="612920" y="400586"/>
                </a:cubicBezTo>
                <a:cubicBezTo>
                  <a:pt x="599691" y="343965"/>
                  <a:pt x="575878" y="275173"/>
                  <a:pt x="577995" y="206911"/>
                </a:cubicBezTo>
                <a:cubicBezTo>
                  <a:pt x="580112" y="138649"/>
                  <a:pt x="619799" y="-10047"/>
                  <a:pt x="619270" y="5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8A7540E9-13D7-4900-AA3A-787793A2024A}"/>
              </a:ext>
            </a:extLst>
          </p:cNvPr>
          <p:cNvSpPr/>
          <p:nvPr/>
        </p:nvSpPr>
        <p:spPr>
          <a:xfrm>
            <a:off x="4269921" y="7549085"/>
            <a:ext cx="346747" cy="864108"/>
          </a:xfrm>
          <a:custGeom>
            <a:avLst/>
            <a:gdLst>
              <a:gd name="connsiteX0" fmla="*/ 298904 w 346747"/>
              <a:gd name="connsiteY0" fmla="*/ 4240 h 864108"/>
              <a:gd name="connsiteX1" fmla="*/ 305254 w 346747"/>
              <a:gd name="connsiteY1" fmla="*/ 64565 h 864108"/>
              <a:gd name="connsiteX2" fmla="*/ 314779 w 346747"/>
              <a:gd name="connsiteY2" fmla="*/ 232840 h 864108"/>
              <a:gd name="connsiteX3" fmla="*/ 222704 w 346747"/>
              <a:gd name="connsiteY3" fmla="*/ 509065 h 864108"/>
              <a:gd name="connsiteX4" fmla="*/ 454 w 346747"/>
              <a:gd name="connsiteY4" fmla="*/ 861490 h 864108"/>
              <a:gd name="connsiteX5" fmla="*/ 168729 w 346747"/>
              <a:gd name="connsiteY5" fmla="*/ 655115 h 864108"/>
              <a:gd name="connsiteX6" fmla="*/ 302079 w 346747"/>
              <a:gd name="connsiteY6" fmla="*/ 385240 h 864108"/>
              <a:gd name="connsiteX7" fmla="*/ 302079 w 346747"/>
              <a:gd name="connsiteY7" fmla="*/ 274115 h 864108"/>
              <a:gd name="connsiteX8" fmla="*/ 346529 w 346747"/>
              <a:gd name="connsiteY8" fmla="*/ 169340 h 864108"/>
              <a:gd name="connsiteX9" fmla="*/ 298904 w 346747"/>
              <a:gd name="connsiteY9" fmla="*/ 4240 h 8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747" h="864108">
                <a:moveTo>
                  <a:pt x="298904" y="4240"/>
                </a:moveTo>
                <a:cubicBezTo>
                  <a:pt x="292025" y="-13222"/>
                  <a:pt x="302608" y="26465"/>
                  <a:pt x="305254" y="64565"/>
                </a:cubicBezTo>
                <a:cubicBezTo>
                  <a:pt x="307900" y="102665"/>
                  <a:pt x="328537" y="158757"/>
                  <a:pt x="314779" y="232840"/>
                </a:cubicBezTo>
                <a:cubicBezTo>
                  <a:pt x="301021" y="306923"/>
                  <a:pt x="275091" y="404290"/>
                  <a:pt x="222704" y="509065"/>
                </a:cubicBezTo>
                <a:cubicBezTo>
                  <a:pt x="170317" y="613840"/>
                  <a:pt x="9450" y="837148"/>
                  <a:pt x="454" y="861490"/>
                </a:cubicBezTo>
                <a:cubicBezTo>
                  <a:pt x="-8542" y="885832"/>
                  <a:pt x="118458" y="734490"/>
                  <a:pt x="168729" y="655115"/>
                </a:cubicBezTo>
                <a:cubicBezTo>
                  <a:pt x="219000" y="575740"/>
                  <a:pt x="279854" y="448740"/>
                  <a:pt x="302079" y="385240"/>
                </a:cubicBezTo>
                <a:cubicBezTo>
                  <a:pt x="324304" y="321740"/>
                  <a:pt x="294671" y="310098"/>
                  <a:pt x="302079" y="274115"/>
                </a:cubicBezTo>
                <a:cubicBezTo>
                  <a:pt x="309487" y="238132"/>
                  <a:pt x="342825" y="211144"/>
                  <a:pt x="346529" y="169340"/>
                </a:cubicBezTo>
                <a:cubicBezTo>
                  <a:pt x="350233" y="127536"/>
                  <a:pt x="305783" y="21702"/>
                  <a:pt x="298904" y="42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C8120D34-0593-4669-B5BA-60723FF93CF5}"/>
              </a:ext>
            </a:extLst>
          </p:cNvPr>
          <p:cNvSpPr/>
          <p:nvPr/>
        </p:nvSpPr>
        <p:spPr>
          <a:xfrm>
            <a:off x="3737424" y="7974481"/>
            <a:ext cx="499200" cy="922178"/>
          </a:xfrm>
          <a:custGeom>
            <a:avLst/>
            <a:gdLst>
              <a:gd name="connsiteX0" fmla="*/ 415476 w 499200"/>
              <a:gd name="connsiteY0" fmla="*/ 1119 h 922178"/>
              <a:gd name="connsiteX1" fmla="*/ 402776 w 499200"/>
              <a:gd name="connsiteY1" fmla="*/ 274169 h 922178"/>
              <a:gd name="connsiteX2" fmla="*/ 498026 w 499200"/>
              <a:gd name="connsiteY2" fmla="*/ 401169 h 922178"/>
              <a:gd name="connsiteX3" fmla="*/ 326576 w 499200"/>
              <a:gd name="connsiteY3" fmla="*/ 623419 h 922178"/>
              <a:gd name="connsiteX4" fmla="*/ 9076 w 499200"/>
              <a:gd name="connsiteY4" fmla="*/ 921869 h 922178"/>
              <a:gd name="connsiteX5" fmla="*/ 85276 w 499200"/>
              <a:gd name="connsiteY5" fmla="*/ 674219 h 922178"/>
              <a:gd name="connsiteX6" fmla="*/ 72576 w 499200"/>
              <a:gd name="connsiteY6" fmla="*/ 388469 h 922178"/>
              <a:gd name="connsiteX7" fmla="*/ 34476 w 499200"/>
              <a:gd name="connsiteY7" fmla="*/ 267819 h 922178"/>
              <a:gd name="connsiteX8" fmla="*/ 104326 w 499200"/>
              <a:gd name="connsiteY8" fmla="*/ 223369 h 922178"/>
              <a:gd name="connsiteX9" fmla="*/ 326576 w 499200"/>
              <a:gd name="connsiteY9" fmla="*/ 178919 h 922178"/>
              <a:gd name="connsiteX10" fmla="*/ 415476 w 499200"/>
              <a:gd name="connsiteY10" fmla="*/ 1119 h 92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200" h="922178">
                <a:moveTo>
                  <a:pt x="415476" y="1119"/>
                </a:moveTo>
                <a:cubicBezTo>
                  <a:pt x="428176" y="16994"/>
                  <a:pt x="389018" y="207494"/>
                  <a:pt x="402776" y="274169"/>
                </a:cubicBezTo>
                <a:cubicBezTo>
                  <a:pt x="416534" y="340844"/>
                  <a:pt x="510726" y="342961"/>
                  <a:pt x="498026" y="401169"/>
                </a:cubicBezTo>
                <a:cubicBezTo>
                  <a:pt x="485326" y="459377"/>
                  <a:pt x="408068" y="536636"/>
                  <a:pt x="326576" y="623419"/>
                </a:cubicBezTo>
                <a:cubicBezTo>
                  <a:pt x="245084" y="710202"/>
                  <a:pt x="49292" y="913402"/>
                  <a:pt x="9076" y="921869"/>
                </a:cubicBezTo>
                <a:cubicBezTo>
                  <a:pt x="-31140" y="930336"/>
                  <a:pt x="74693" y="763119"/>
                  <a:pt x="85276" y="674219"/>
                </a:cubicBezTo>
                <a:cubicBezTo>
                  <a:pt x="95859" y="585319"/>
                  <a:pt x="81043" y="456202"/>
                  <a:pt x="72576" y="388469"/>
                </a:cubicBezTo>
                <a:cubicBezTo>
                  <a:pt x="64109" y="320736"/>
                  <a:pt x="29184" y="295336"/>
                  <a:pt x="34476" y="267819"/>
                </a:cubicBezTo>
                <a:cubicBezTo>
                  <a:pt x="39768" y="240302"/>
                  <a:pt x="55643" y="238186"/>
                  <a:pt x="104326" y="223369"/>
                </a:cubicBezTo>
                <a:cubicBezTo>
                  <a:pt x="153009" y="208552"/>
                  <a:pt x="271543" y="214902"/>
                  <a:pt x="326576" y="178919"/>
                </a:cubicBezTo>
                <a:cubicBezTo>
                  <a:pt x="381609" y="142936"/>
                  <a:pt x="402776" y="-14756"/>
                  <a:pt x="415476" y="1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AE66D816-2311-4977-AC9A-C23CFC288290}"/>
              </a:ext>
            </a:extLst>
          </p:cNvPr>
          <p:cNvSpPr/>
          <p:nvPr/>
        </p:nvSpPr>
        <p:spPr>
          <a:xfrm>
            <a:off x="3132174" y="7518042"/>
            <a:ext cx="789783" cy="635433"/>
          </a:xfrm>
          <a:custGeom>
            <a:avLst/>
            <a:gdLst>
              <a:gd name="connsiteX0" fmla="*/ 17426 w 789783"/>
              <a:gd name="connsiteY0" fmla="*/ 358 h 635433"/>
              <a:gd name="connsiteX1" fmla="*/ 442876 w 789783"/>
              <a:gd name="connsiteY1" fmla="*/ 279758 h 635433"/>
              <a:gd name="connsiteX2" fmla="*/ 607976 w 789783"/>
              <a:gd name="connsiteY2" fmla="*/ 267058 h 635433"/>
              <a:gd name="connsiteX3" fmla="*/ 633376 w 789783"/>
              <a:gd name="connsiteY3" fmla="*/ 203558 h 635433"/>
              <a:gd name="connsiteX4" fmla="*/ 779426 w 789783"/>
              <a:gd name="connsiteY4" fmla="*/ 330558 h 635433"/>
              <a:gd name="connsiteX5" fmla="*/ 722276 w 789783"/>
              <a:gd name="connsiteY5" fmla="*/ 489308 h 635433"/>
              <a:gd name="connsiteX6" fmla="*/ 785776 w 789783"/>
              <a:gd name="connsiteY6" fmla="*/ 635358 h 635433"/>
              <a:gd name="connsiteX7" fmla="*/ 582576 w 789783"/>
              <a:gd name="connsiteY7" fmla="*/ 508358 h 635433"/>
              <a:gd name="connsiteX8" fmla="*/ 379376 w 789783"/>
              <a:gd name="connsiteY8" fmla="*/ 444858 h 635433"/>
              <a:gd name="connsiteX9" fmla="*/ 239676 w 789783"/>
              <a:gd name="connsiteY9" fmla="*/ 311508 h 635433"/>
              <a:gd name="connsiteX10" fmla="*/ 93626 w 789783"/>
              <a:gd name="connsiteY10" fmla="*/ 222608 h 635433"/>
              <a:gd name="connsiteX11" fmla="*/ 17426 w 789783"/>
              <a:gd name="connsiteY11" fmla="*/ 358 h 6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9783" h="635433">
                <a:moveTo>
                  <a:pt x="17426" y="358"/>
                </a:moveTo>
                <a:cubicBezTo>
                  <a:pt x="75634" y="9883"/>
                  <a:pt x="344451" y="235308"/>
                  <a:pt x="442876" y="279758"/>
                </a:cubicBezTo>
                <a:cubicBezTo>
                  <a:pt x="541301" y="324208"/>
                  <a:pt x="576226" y="279758"/>
                  <a:pt x="607976" y="267058"/>
                </a:cubicBezTo>
                <a:cubicBezTo>
                  <a:pt x="639726" y="254358"/>
                  <a:pt x="604801" y="192975"/>
                  <a:pt x="633376" y="203558"/>
                </a:cubicBezTo>
                <a:cubicBezTo>
                  <a:pt x="661951" y="214141"/>
                  <a:pt x="764609" y="282933"/>
                  <a:pt x="779426" y="330558"/>
                </a:cubicBezTo>
                <a:cubicBezTo>
                  <a:pt x="794243" y="378183"/>
                  <a:pt x="721218" y="438508"/>
                  <a:pt x="722276" y="489308"/>
                </a:cubicBezTo>
                <a:cubicBezTo>
                  <a:pt x="723334" y="540108"/>
                  <a:pt x="809059" y="632183"/>
                  <a:pt x="785776" y="635358"/>
                </a:cubicBezTo>
                <a:cubicBezTo>
                  <a:pt x="762493" y="638533"/>
                  <a:pt x="650309" y="540108"/>
                  <a:pt x="582576" y="508358"/>
                </a:cubicBezTo>
                <a:cubicBezTo>
                  <a:pt x="514843" y="476608"/>
                  <a:pt x="436526" y="477666"/>
                  <a:pt x="379376" y="444858"/>
                </a:cubicBezTo>
                <a:cubicBezTo>
                  <a:pt x="322226" y="412050"/>
                  <a:pt x="287301" y="348550"/>
                  <a:pt x="239676" y="311508"/>
                </a:cubicBezTo>
                <a:cubicBezTo>
                  <a:pt x="192051" y="274466"/>
                  <a:pt x="124318" y="271291"/>
                  <a:pt x="93626" y="222608"/>
                </a:cubicBezTo>
                <a:cubicBezTo>
                  <a:pt x="62934" y="173925"/>
                  <a:pt x="-40782" y="-9167"/>
                  <a:pt x="17426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4D0290B0-2D25-43B1-B543-1EE7B725509D}"/>
              </a:ext>
            </a:extLst>
          </p:cNvPr>
          <p:cNvSpPr/>
          <p:nvPr/>
        </p:nvSpPr>
        <p:spPr>
          <a:xfrm>
            <a:off x="2172603" y="3645195"/>
            <a:ext cx="495573" cy="374968"/>
          </a:xfrm>
          <a:custGeom>
            <a:avLst/>
            <a:gdLst>
              <a:gd name="connsiteX0" fmla="*/ 24497 w 495573"/>
              <a:gd name="connsiteY0" fmla="*/ 18755 h 374968"/>
              <a:gd name="connsiteX1" fmla="*/ 475347 w 495573"/>
              <a:gd name="connsiteY1" fmla="*/ 37805 h 374968"/>
              <a:gd name="connsiteX2" fmla="*/ 418197 w 495573"/>
              <a:gd name="connsiteY2" fmla="*/ 272755 h 374968"/>
              <a:gd name="connsiteX3" fmla="*/ 424547 w 495573"/>
              <a:gd name="connsiteY3" fmla="*/ 374355 h 374968"/>
              <a:gd name="connsiteX4" fmla="*/ 189597 w 495573"/>
              <a:gd name="connsiteY4" fmla="*/ 310855 h 374968"/>
              <a:gd name="connsiteX5" fmla="*/ 68947 w 495573"/>
              <a:gd name="connsiteY5" fmla="*/ 221955 h 374968"/>
              <a:gd name="connsiteX6" fmla="*/ 24497 w 495573"/>
              <a:gd name="connsiteY6" fmla="*/ 18755 h 37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73" h="374968">
                <a:moveTo>
                  <a:pt x="24497" y="18755"/>
                </a:moveTo>
                <a:cubicBezTo>
                  <a:pt x="92230" y="-11937"/>
                  <a:pt x="409730" y="-4528"/>
                  <a:pt x="475347" y="37805"/>
                </a:cubicBezTo>
                <a:cubicBezTo>
                  <a:pt x="540964" y="80138"/>
                  <a:pt x="426664" y="216663"/>
                  <a:pt x="418197" y="272755"/>
                </a:cubicBezTo>
                <a:cubicBezTo>
                  <a:pt x="409730" y="328847"/>
                  <a:pt x="462647" y="368005"/>
                  <a:pt x="424547" y="374355"/>
                </a:cubicBezTo>
                <a:cubicBezTo>
                  <a:pt x="386447" y="380705"/>
                  <a:pt x="248864" y="336255"/>
                  <a:pt x="189597" y="310855"/>
                </a:cubicBezTo>
                <a:cubicBezTo>
                  <a:pt x="130330" y="285455"/>
                  <a:pt x="89055" y="271697"/>
                  <a:pt x="68947" y="221955"/>
                </a:cubicBezTo>
                <a:cubicBezTo>
                  <a:pt x="48839" y="172213"/>
                  <a:pt x="-43236" y="49447"/>
                  <a:pt x="24497" y="18755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E17BC0E-753D-42CA-B1BB-A64358AFEB64}"/>
              </a:ext>
            </a:extLst>
          </p:cNvPr>
          <p:cNvSpPr/>
          <p:nvPr/>
        </p:nvSpPr>
        <p:spPr>
          <a:xfrm>
            <a:off x="2242428" y="4120285"/>
            <a:ext cx="602678" cy="2223509"/>
          </a:xfrm>
          <a:custGeom>
            <a:avLst/>
            <a:gdLst>
              <a:gd name="connsiteX0" fmla="*/ 176922 w 602678"/>
              <a:gd name="connsiteY0" fmla="*/ 108815 h 2223509"/>
              <a:gd name="connsiteX1" fmla="*/ 265822 w 602678"/>
              <a:gd name="connsiteY1" fmla="*/ 889865 h 2223509"/>
              <a:gd name="connsiteX2" fmla="*/ 386472 w 602678"/>
              <a:gd name="connsiteY2" fmla="*/ 1251815 h 2223509"/>
              <a:gd name="connsiteX3" fmla="*/ 596022 w 602678"/>
              <a:gd name="connsiteY3" fmla="*/ 1797915 h 2223509"/>
              <a:gd name="connsiteX4" fmla="*/ 526172 w 602678"/>
              <a:gd name="connsiteY4" fmla="*/ 2090015 h 2223509"/>
              <a:gd name="connsiteX5" fmla="*/ 284872 w 602678"/>
              <a:gd name="connsiteY5" fmla="*/ 2210665 h 2223509"/>
              <a:gd name="connsiteX6" fmla="*/ 227722 w 602678"/>
              <a:gd name="connsiteY6" fmla="*/ 1797915 h 2223509"/>
              <a:gd name="connsiteX7" fmla="*/ 43572 w 602678"/>
              <a:gd name="connsiteY7" fmla="*/ 1124815 h 2223509"/>
              <a:gd name="connsiteX8" fmla="*/ 37222 w 602678"/>
              <a:gd name="connsiteY8" fmla="*/ 642215 h 2223509"/>
              <a:gd name="connsiteX9" fmla="*/ 11822 w 602678"/>
              <a:gd name="connsiteY9" fmla="*/ 204065 h 2223509"/>
              <a:gd name="connsiteX10" fmla="*/ 11822 w 602678"/>
              <a:gd name="connsiteY10" fmla="*/ 13565 h 2223509"/>
              <a:gd name="connsiteX11" fmla="*/ 176922 w 602678"/>
              <a:gd name="connsiteY11" fmla="*/ 108815 h 222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678" h="2223509">
                <a:moveTo>
                  <a:pt x="176922" y="108815"/>
                </a:moveTo>
                <a:cubicBezTo>
                  <a:pt x="219255" y="254865"/>
                  <a:pt x="230897" y="699365"/>
                  <a:pt x="265822" y="889865"/>
                </a:cubicBezTo>
                <a:cubicBezTo>
                  <a:pt x="300747" y="1080365"/>
                  <a:pt x="331439" y="1100473"/>
                  <a:pt x="386472" y="1251815"/>
                </a:cubicBezTo>
                <a:cubicBezTo>
                  <a:pt x="441505" y="1403157"/>
                  <a:pt x="572739" y="1658215"/>
                  <a:pt x="596022" y="1797915"/>
                </a:cubicBezTo>
                <a:cubicBezTo>
                  <a:pt x="619305" y="1937615"/>
                  <a:pt x="578030" y="2021223"/>
                  <a:pt x="526172" y="2090015"/>
                </a:cubicBezTo>
                <a:cubicBezTo>
                  <a:pt x="474314" y="2158807"/>
                  <a:pt x="334614" y="2259348"/>
                  <a:pt x="284872" y="2210665"/>
                </a:cubicBezTo>
                <a:cubicBezTo>
                  <a:pt x="235130" y="2161982"/>
                  <a:pt x="267939" y="1978890"/>
                  <a:pt x="227722" y="1797915"/>
                </a:cubicBezTo>
                <a:cubicBezTo>
                  <a:pt x="187505" y="1616940"/>
                  <a:pt x="75322" y="1317432"/>
                  <a:pt x="43572" y="1124815"/>
                </a:cubicBezTo>
                <a:cubicBezTo>
                  <a:pt x="11822" y="932198"/>
                  <a:pt x="42514" y="795673"/>
                  <a:pt x="37222" y="642215"/>
                </a:cubicBezTo>
                <a:cubicBezTo>
                  <a:pt x="31930" y="488757"/>
                  <a:pt x="16055" y="308840"/>
                  <a:pt x="11822" y="204065"/>
                </a:cubicBezTo>
                <a:cubicBezTo>
                  <a:pt x="7589" y="99290"/>
                  <a:pt x="-12520" y="25207"/>
                  <a:pt x="11822" y="13565"/>
                </a:cubicBezTo>
                <a:cubicBezTo>
                  <a:pt x="36164" y="1923"/>
                  <a:pt x="134589" y="-37235"/>
                  <a:pt x="176922" y="108815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861B9C99-99E2-4465-8624-E985BCD8A4A9}"/>
              </a:ext>
            </a:extLst>
          </p:cNvPr>
          <p:cNvSpPr/>
          <p:nvPr/>
        </p:nvSpPr>
        <p:spPr>
          <a:xfrm>
            <a:off x="2713553" y="6298790"/>
            <a:ext cx="368610" cy="941887"/>
          </a:xfrm>
          <a:custGeom>
            <a:avLst/>
            <a:gdLst>
              <a:gd name="connsiteX0" fmla="*/ 150297 w 368610"/>
              <a:gd name="connsiteY0" fmla="*/ 6760 h 941887"/>
              <a:gd name="connsiteX1" fmla="*/ 239197 w 368610"/>
              <a:gd name="connsiteY1" fmla="*/ 635410 h 941887"/>
              <a:gd name="connsiteX2" fmla="*/ 366197 w 368610"/>
              <a:gd name="connsiteY2" fmla="*/ 940210 h 941887"/>
              <a:gd name="connsiteX3" fmla="*/ 118547 w 368610"/>
              <a:gd name="connsiteY3" fmla="*/ 749710 h 941887"/>
              <a:gd name="connsiteX4" fmla="*/ 48697 w 368610"/>
              <a:gd name="connsiteY4" fmla="*/ 571910 h 941887"/>
              <a:gd name="connsiteX5" fmla="*/ 16947 w 368610"/>
              <a:gd name="connsiteY5" fmla="*/ 356010 h 941887"/>
              <a:gd name="connsiteX6" fmla="*/ 10597 w 368610"/>
              <a:gd name="connsiteY6" fmla="*/ 305210 h 941887"/>
              <a:gd name="connsiteX7" fmla="*/ 150297 w 368610"/>
              <a:gd name="connsiteY7" fmla="*/ 6760 h 94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610" h="941887">
                <a:moveTo>
                  <a:pt x="150297" y="6760"/>
                </a:moveTo>
                <a:cubicBezTo>
                  <a:pt x="188397" y="61793"/>
                  <a:pt x="203214" y="479835"/>
                  <a:pt x="239197" y="635410"/>
                </a:cubicBezTo>
                <a:cubicBezTo>
                  <a:pt x="275180" y="790985"/>
                  <a:pt x="386305" y="921160"/>
                  <a:pt x="366197" y="940210"/>
                </a:cubicBezTo>
                <a:cubicBezTo>
                  <a:pt x="346089" y="959260"/>
                  <a:pt x="171464" y="811093"/>
                  <a:pt x="118547" y="749710"/>
                </a:cubicBezTo>
                <a:cubicBezTo>
                  <a:pt x="65630" y="688327"/>
                  <a:pt x="65630" y="637527"/>
                  <a:pt x="48697" y="571910"/>
                </a:cubicBezTo>
                <a:cubicBezTo>
                  <a:pt x="31764" y="506293"/>
                  <a:pt x="23297" y="400460"/>
                  <a:pt x="16947" y="356010"/>
                </a:cubicBezTo>
                <a:cubicBezTo>
                  <a:pt x="10597" y="311560"/>
                  <a:pt x="-13745" y="361302"/>
                  <a:pt x="10597" y="305210"/>
                </a:cubicBezTo>
                <a:cubicBezTo>
                  <a:pt x="34939" y="249118"/>
                  <a:pt x="112197" y="-48273"/>
                  <a:pt x="150297" y="67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3FF9CA01-8647-42F1-8A41-400B2C8E444A}"/>
              </a:ext>
            </a:extLst>
          </p:cNvPr>
          <p:cNvSpPr/>
          <p:nvPr/>
        </p:nvSpPr>
        <p:spPr>
          <a:xfrm>
            <a:off x="3341488" y="7654308"/>
            <a:ext cx="1336396" cy="1502988"/>
          </a:xfrm>
          <a:custGeom>
            <a:avLst/>
            <a:gdLst>
              <a:gd name="connsiteX0" fmla="*/ 1290837 w 1336396"/>
              <a:gd name="connsiteY0" fmla="*/ 617 h 1502988"/>
              <a:gd name="connsiteX1" fmla="*/ 1306712 w 1336396"/>
              <a:gd name="connsiteY1" fmla="*/ 200642 h 1502988"/>
              <a:gd name="connsiteX2" fmla="*/ 1132087 w 1336396"/>
              <a:gd name="connsiteY2" fmla="*/ 587992 h 1502988"/>
              <a:gd name="connsiteX3" fmla="*/ 744737 w 1336396"/>
              <a:gd name="connsiteY3" fmla="*/ 1076942 h 1502988"/>
              <a:gd name="connsiteX4" fmla="*/ 474862 w 1336396"/>
              <a:gd name="connsiteY4" fmla="*/ 1330942 h 1502988"/>
              <a:gd name="connsiteX5" fmla="*/ 176412 w 1336396"/>
              <a:gd name="connsiteY5" fmla="*/ 1464292 h 1502988"/>
              <a:gd name="connsiteX6" fmla="*/ 8137 w 1336396"/>
              <a:gd name="connsiteY6" fmla="*/ 1496042 h 1502988"/>
              <a:gd name="connsiteX7" fmla="*/ 430412 w 1336396"/>
              <a:gd name="connsiteY7" fmla="*/ 1349992 h 1502988"/>
              <a:gd name="connsiteX8" fmla="*/ 1030487 w 1336396"/>
              <a:gd name="connsiteY8" fmla="*/ 768967 h 1502988"/>
              <a:gd name="connsiteX9" fmla="*/ 1322587 w 1336396"/>
              <a:gd name="connsiteY9" fmla="*/ 162542 h 1502988"/>
              <a:gd name="connsiteX10" fmla="*/ 1290837 w 1336396"/>
              <a:gd name="connsiteY10" fmla="*/ 617 h 1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6396" h="1502988">
                <a:moveTo>
                  <a:pt x="1290837" y="617"/>
                </a:moveTo>
                <a:cubicBezTo>
                  <a:pt x="1288191" y="6967"/>
                  <a:pt x="1333170" y="102746"/>
                  <a:pt x="1306712" y="200642"/>
                </a:cubicBezTo>
                <a:cubicBezTo>
                  <a:pt x="1280254" y="298538"/>
                  <a:pt x="1225749" y="441942"/>
                  <a:pt x="1132087" y="587992"/>
                </a:cubicBezTo>
                <a:cubicBezTo>
                  <a:pt x="1038425" y="734042"/>
                  <a:pt x="854274" y="953117"/>
                  <a:pt x="744737" y="1076942"/>
                </a:cubicBezTo>
                <a:cubicBezTo>
                  <a:pt x="635200" y="1200767"/>
                  <a:pt x="569583" y="1266384"/>
                  <a:pt x="474862" y="1330942"/>
                </a:cubicBezTo>
                <a:cubicBezTo>
                  <a:pt x="380141" y="1395500"/>
                  <a:pt x="254199" y="1436775"/>
                  <a:pt x="176412" y="1464292"/>
                </a:cubicBezTo>
                <a:cubicBezTo>
                  <a:pt x="98625" y="1491809"/>
                  <a:pt x="-34196" y="1515092"/>
                  <a:pt x="8137" y="1496042"/>
                </a:cubicBezTo>
                <a:cubicBezTo>
                  <a:pt x="50470" y="1476992"/>
                  <a:pt x="260020" y="1471171"/>
                  <a:pt x="430412" y="1349992"/>
                </a:cubicBezTo>
                <a:cubicBezTo>
                  <a:pt x="600804" y="1228813"/>
                  <a:pt x="881791" y="966875"/>
                  <a:pt x="1030487" y="768967"/>
                </a:cubicBezTo>
                <a:cubicBezTo>
                  <a:pt x="1179183" y="571059"/>
                  <a:pt x="1279195" y="289013"/>
                  <a:pt x="1322587" y="162542"/>
                </a:cubicBezTo>
                <a:cubicBezTo>
                  <a:pt x="1365979" y="36071"/>
                  <a:pt x="1293483" y="-5733"/>
                  <a:pt x="1290837" y="6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F009C652-9892-470B-ADD9-258D699D8FCE}"/>
              </a:ext>
            </a:extLst>
          </p:cNvPr>
          <p:cNvSpPr/>
          <p:nvPr/>
        </p:nvSpPr>
        <p:spPr>
          <a:xfrm>
            <a:off x="3003474" y="8577030"/>
            <a:ext cx="346246" cy="593167"/>
          </a:xfrm>
          <a:custGeom>
            <a:avLst/>
            <a:gdLst>
              <a:gd name="connsiteX0" fmla="*/ 346151 w 346246"/>
              <a:gd name="connsiteY0" fmla="*/ 592370 h 593167"/>
              <a:gd name="connsiteX1" fmla="*/ 79451 w 346246"/>
              <a:gd name="connsiteY1" fmla="*/ 398695 h 593167"/>
              <a:gd name="connsiteX2" fmla="*/ 12776 w 346246"/>
              <a:gd name="connsiteY2" fmla="*/ 281220 h 593167"/>
              <a:gd name="connsiteX3" fmla="*/ 76 w 346246"/>
              <a:gd name="connsiteY3" fmla="*/ 166920 h 593167"/>
              <a:gd name="connsiteX4" fmla="*/ 9601 w 346246"/>
              <a:gd name="connsiteY4" fmla="*/ 52620 h 593167"/>
              <a:gd name="connsiteX5" fmla="*/ 47701 w 346246"/>
              <a:gd name="connsiteY5" fmla="*/ 4995 h 593167"/>
              <a:gd name="connsiteX6" fmla="*/ 6426 w 346246"/>
              <a:gd name="connsiteY6" fmla="*/ 166920 h 593167"/>
              <a:gd name="connsiteX7" fmla="*/ 47701 w 346246"/>
              <a:gd name="connsiteY7" fmla="*/ 319320 h 593167"/>
              <a:gd name="connsiteX8" fmla="*/ 346151 w 346246"/>
              <a:gd name="connsiteY8" fmla="*/ 592370 h 59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246" h="593167">
                <a:moveTo>
                  <a:pt x="346151" y="592370"/>
                </a:moveTo>
                <a:cubicBezTo>
                  <a:pt x="351443" y="605599"/>
                  <a:pt x="135013" y="450553"/>
                  <a:pt x="79451" y="398695"/>
                </a:cubicBezTo>
                <a:cubicBezTo>
                  <a:pt x="23889" y="346837"/>
                  <a:pt x="26005" y="319849"/>
                  <a:pt x="12776" y="281220"/>
                </a:cubicBezTo>
                <a:cubicBezTo>
                  <a:pt x="-453" y="242591"/>
                  <a:pt x="605" y="205020"/>
                  <a:pt x="76" y="166920"/>
                </a:cubicBezTo>
                <a:cubicBezTo>
                  <a:pt x="-453" y="128820"/>
                  <a:pt x="1664" y="79607"/>
                  <a:pt x="9601" y="52620"/>
                </a:cubicBezTo>
                <a:cubicBezTo>
                  <a:pt x="17538" y="25633"/>
                  <a:pt x="48230" y="-14055"/>
                  <a:pt x="47701" y="4995"/>
                </a:cubicBezTo>
                <a:cubicBezTo>
                  <a:pt x="47172" y="24045"/>
                  <a:pt x="6426" y="114533"/>
                  <a:pt x="6426" y="166920"/>
                </a:cubicBezTo>
                <a:cubicBezTo>
                  <a:pt x="6426" y="219307"/>
                  <a:pt x="-12095" y="252116"/>
                  <a:pt x="47701" y="319320"/>
                </a:cubicBezTo>
                <a:cubicBezTo>
                  <a:pt x="107497" y="386524"/>
                  <a:pt x="340859" y="579141"/>
                  <a:pt x="346151" y="592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BB3B1FEA-DF87-4FFB-BBF4-C6FF5128B286}"/>
              </a:ext>
            </a:extLst>
          </p:cNvPr>
          <p:cNvSpPr/>
          <p:nvPr/>
        </p:nvSpPr>
        <p:spPr>
          <a:xfrm>
            <a:off x="3303008" y="7869741"/>
            <a:ext cx="1372973" cy="1394497"/>
          </a:xfrm>
          <a:custGeom>
            <a:avLst/>
            <a:gdLst>
              <a:gd name="connsiteX0" fmla="*/ 1367417 w 1372973"/>
              <a:gd name="connsiteY0" fmla="*/ 1084 h 1394497"/>
              <a:gd name="connsiteX1" fmla="*/ 1272167 w 1372973"/>
              <a:gd name="connsiteY1" fmla="*/ 309059 h 1394497"/>
              <a:gd name="connsiteX2" fmla="*/ 1075317 w 1372973"/>
              <a:gd name="connsiteY2" fmla="*/ 655134 h 1394497"/>
              <a:gd name="connsiteX3" fmla="*/ 700667 w 1372973"/>
              <a:gd name="connsiteY3" fmla="*/ 1086934 h 1394497"/>
              <a:gd name="connsiteX4" fmla="*/ 418092 w 1372973"/>
              <a:gd name="connsiteY4" fmla="*/ 1271084 h 1394497"/>
              <a:gd name="connsiteX5" fmla="*/ 56142 w 1372973"/>
              <a:gd name="connsiteY5" fmla="*/ 1363159 h 1394497"/>
              <a:gd name="connsiteX6" fmla="*/ 49792 w 1372973"/>
              <a:gd name="connsiteY6" fmla="*/ 1385384 h 1394497"/>
              <a:gd name="connsiteX7" fmla="*/ 526042 w 1372973"/>
              <a:gd name="connsiteY7" fmla="*/ 1223459 h 1394497"/>
              <a:gd name="connsiteX8" fmla="*/ 811792 w 1372973"/>
              <a:gd name="connsiteY8" fmla="*/ 988509 h 1394497"/>
              <a:gd name="connsiteX9" fmla="*/ 1202317 w 1372973"/>
              <a:gd name="connsiteY9" fmla="*/ 490034 h 1394497"/>
              <a:gd name="connsiteX10" fmla="*/ 1342017 w 1372973"/>
              <a:gd name="connsiteY10" fmla="*/ 216984 h 1394497"/>
              <a:gd name="connsiteX11" fmla="*/ 1367417 w 1372973"/>
              <a:gd name="connsiteY11" fmla="*/ 1084 h 139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2973" h="1394497">
                <a:moveTo>
                  <a:pt x="1367417" y="1084"/>
                </a:moveTo>
                <a:cubicBezTo>
                  <a:pt x="1355775" y="16430"/>
                  <a:pt x="1320850" y="200051"/>
                  <a:pt x="1272167" y="309059"/>
                </a:cubicBezTo>
                <a:cubicBezTo>
                  <a:pt x="1223484" y="418067"/>
                  <a:pt x="1170567" y="525488"/>
                  <a:pt x="1075317" y="655134"/>
                </a:cubicBezTo>
                <a:cubicBezTo>
                  <a:pt x="980067" y="784780"/>
                  <a:pt x="810204" y="984276"/>
                  <a:pt x="700667" y="1086934"/>
                </a:cubicBezTo>
                <a:cubicBezTo>
                  <a:pt x="591129" y="1189592"/>
                  <a:pt x="525513" y="1225047"/>
                  <a:pt x="418092" y="1271084"/>
                </a:cubicBezTo>
                <a:cubicBezTo>
                  <a:pt x="310671" y="1317121"/>
                  <a:pt x="117525" y="1344109"/>
                  <a:pt x="56142" y="1363159"/>
                </a:cubicBezTo>
                <a:cubicBezTo>
                  <a:pt x="-5241" y="1382209"/>
                  <a:pt x="-28525" y="1408667"/>
                  <a:pt x="49792" y="1385384"/>
                </a:cubicBezTo>
                <a:cubicBezTo>
                  <a:pt x="128109" y="1362101"/>
                  <a:pt x="399042" y="1289605"/>
                  <a:pt x="526042" y="1223459"/>
                </a:cubicBezTo>
                <a:cubicBezTo>
                  <a:pt x="653042" y="1157313"/>
                  <a:pt x="699080" y="1110746"/>
                  <a:pt x="811792" y="988509"/>
                </a:cubicBezTo>
                <a:cubicBezTo>
                  <a:pt x="924504" y="866272"/>
                  <a:pt x="1113946" y="618622"/>
                  <a:pt x="1202317" y="490034"/>
                </a:cubicBezTo>
                <a:cubicBezTo>
                  <a:pt x="1290688" y="361447"/>
                  <a:pt x="1310796" y="296888"/>
                  <a:pt x="1342017" y="216984"/>
                </a:cubicBezTo>
                <a:cubicBezTo>
                  <a:pt x="1373238" y="137080"/>
                  <a:pt x="1379059" y="-14262"/>
                  <a:pt x="1367417" y="10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5DFC3589-B3A0-47C8-A1EA-131921BB13D7}"/>
              </a:ext>
            </a:extLst>
          </p:cNvPr>
          <p:cNvSpPr/>
          <p:nvPr/>
        </p:nvSpPr>
        <p:spPr>
          <a:xfrm>
            <a:off x="2997198" y="8701215"/>
            <a:ext cx="312268" cy="542460"/>
          </a:xfrm>
          <a:custGeom>
            <a:avLst/>
            <a:gdLst>
              <a:gd name="connsiteX0" fmla="*/ 2 w 312268"/>
              <a:gd name="connsiteY0" fmla="*/ 1460 h 542460"/>
              <a:gd name="connsiteX1" fmla="*/ 101602 w 312268"/>
              <a:gd name="connsiteY1" fmla="*/ 382460 h 542460"/>
              <a:gd name="connsiteX2" fmla="*/ 311152 w 312268"/>
              <a:gd name="connsiteY2" fmla="*/ 541210 h 542460"/>
              <a:gd name="connsiteX3" fmla="*/ 180977 w 312268"/>
              <a:gd name="connsiteY3" fmla="*/ 445960 h 542460"/>
              <a:gd name="connsiteX4" fmla="*/ 98427 w 312268"/>
              <a:gd name="connsiteY4" fmla="*/ 258635 h 542460"/>
              <a:gd name="connsiteX5" fmla="*/ 2 w 312268"/>
              <a:gd name="connsiteY5" fmla="*/ 1460 h 5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268" h="542460">
                <a:moveTo>
                  <a:pt x="2" y="1460"/>
                </a:moveTo>
                <a:cubicBezTo>
                  <a:pt x="531" y="22097"/>
                  <a:pt x="49744" y="292502"/>
                  <a:pt x="101602" y="382460"/>
                </a:cubicBezTo>
                <a:cubicBezTo>
                  <a:pt x="153460" y="472418"/>
                  <a:pt x="297923" y="530627"/>
                  <a:pt x="311152" y="541210"/>
                </a:cubicBezTo>
                <a:cubicBezTo>
                  <a:pt x="324381" y="551793"/>
                  <a:pt x="216431" y="493056"/>
                  <a:pt x="180977" y="445960"/>
                </a:cubicBezTo>
                <a:cubicBezTo>
                  <a:pt x="145523" y="398864"/>
                  <a:pt x="126473" y="332718"/>
                  <a:pt x="98427" y="258635"/>
                </a:cubicBezTo>
                <a:cubicBezTo>
                  <a:pt x="70381" y="184552"/>
                  <a:pt x="-527" y="-19177"/>
                  <a:pt x="2" y="14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BBD7C2FE-469B-4528-B68A-B9346E56202A}"/>
              </a:ext>
            </a:extLst>
          </p:cNvPr>
          <p:cNvSpPr/>
          <p:nvPr/>
        </p:nvSpPr>
        <p:spPr>
          <a:xfrm>
            <a:off x="2986088" y="8743033"/>
            <a:ext cx="476969" cy="594527"/>
          </a:xfrm>
          <a:custGeom>
            <a:avLst/>
            <a:gdLst>
              <a:gd name="connsiteX0" fmla="*/ 4762 w 476969"/>
              <a:gd name="connsiteY0" fmla="*/ 917 h 594527"/>
              <a:gd name="connsiteX1" fmla="*/ 23812 w 476969"/>
              <a:gd name="connsiteY1" fmla="*/ 254917 h 594527"/>
              <a:gd name="connsiteX2" fmla="*/ 233362 w 476969"/>
              <a:gd name="connsiteY2" fmla="*/ 521617 h 594527"/>
              <a:gd name="connsiteX3" fmla="*/ 274637 w 476969"/>
              <a:gd name="connsiteY3" fmla="*/ 575592 h 594527"/>
              <a:gd name="connsiteX4" fmla="*/ 474662 w 476969"/>
              <a:gd name="connsiteY4" fmla="*/ 572417 h 594527"/>
              <a:gd name="connsiteX5" fmla="*/ 366712 w 476969"/>
              <a:gd name="connsiteY5" fmla="*/ 585117 h 594527"/>
              <a:gd name="connsiteX6" fmla="*/ 119062 w 476969"/>
              <a:gd name="connsiteY6" fmla="*/ 413667 h 594527"/>
              <a:gd name="connsiteX7" fmla="*/ 23812 w 476969"/>
              <a:gd name="connsiteY7" fmla="*/ 178717 h 594527"/>
              <a:gd name="connsiteX8" fmla="*/ 4762 w 476969"/>
              <a:gd name="connsiteY8" fmla="*/ 917 h 59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969" h="594527">
                <a:moveTo>
                  <a:pt x="4762" y="917"/>
                </a:moveTo>
                <a:cubicBezTo>
                  <a:pt x="4762" y="13617"/>
                  <a:pt x="-14288" y="168134"/>
                  <a:pt x="23812" y="254917"/>
                </a:cubicBezTo>
                <a:cubicBezTo>
                  <a:pt x="61912" y="341700"/>
                  <a:pt x="191558" y="468171"/>
                  <a:pt x="233362" y="521617"/>
                </a:cubicBezTo>
                <a:cubicBezTo>
                  <a:pt x="275166" y="575063"/>
                  <a:pt x="234421" y="567125"/>
                  <a:pt x="274637" y="575592"/>
                </a:cubicBezTo>
                <a:cubicBezTo>
                  <a:pt x="314853" y="584059"/>
                  <a:pt x="459316" y="570830"/>
                  <a:pt x="474662" y="572417"/>
                </a:cubicBezTo>
                <a:cubicBezTo>
                  <a:pt x="490008" y="574005"/>
                  <a:pt x="425979" y="611575"/>
                  <a:pt x="366712" y="585117"/>
                </a:cubicBezTo>
                <a:cubicBezTo>
                  <a:pt x="307445" y="558659"/>
                  <a:pt x="176212" y="481400"/>
                  <a:pt x="119062" y="413667"/>
                </a:cubicBezTo>
                <a:cubicBezTo>
                  <a:pt x="61912" y="345934"/>
                  <a:pt x="43391" y="246979"/>
                  <a:pt x="23812" y="178717"/>
                </a:cubicBezTo>
                <a:cubicBezTo>
                  <a:pt x="4233" y="110455"/>
                  <a:pt x="4762" y="-11783"/>
                  <a:pt x="4762" y="9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9652C5D9-48D2-49F7-A4A5-CD6E7A67B4EF}"/>
              </a:ext>
            </a:extLst>
          </p:cNvPr>
          <p:cNvSpPr/>
          <p:nvPr/>
        </p:nvSpPr>
        <p:spPr>
          <a:xfrm>
            <a:off x="3389748" y="7816336"/>
            <a:ext cx="1310280" cy="1525148"/>
          </a:xfrm>
          <a:custGeom>
            <a:avLst/>
            <a:gdLst>
              <a:gd name="connsiteX0" fmla="*/ 1293377 w 1310280"/>
              <a:gd name="connsiteY0" fmla="*/ 514 h 1525148"/>
              <a:gd name="connsiteX1" fmla="*/ 1271152 w 1310280"/>
              <a:gd name="connsiteY1" fmla="*/ 295789 h 1525148"/>
              <a:gd name="connsiteX2" fmla="*/ 1020327 w 1310280"/>
              <a:gd name="connsiteY2" fmla="*/ 749814 h 1525148"/>
              <a:gd name="connsiteX3" fmla="*/ 725052 w 1310280"/>
              <a:gd name="connsiteY3" fmla="*/ 1137164 h 1525148"/>
              <a:gd name="connsiteX4" fmla="*/ 534552 w 1310280"/>
              <a:gd name="connsiteY4" fmla="*/ 1276864 h 1525148"/>
              <a:gd name="connsiteX5" fmla="*/ 293252 w 1310280"/>
              <a:gd name="connsiteY5" fmla="*/ 1413389 h 1525148"/>
              <a:gd name="connsiteX6" fmla="*/ 1152 w 1310280"/>
              <a:gd name="connsiteY6" fmla="*/ 1524514 h 1525148"/>
              <a:gd name="connsiteX7" fmla="*/ 407552 w 1310280"/>
              <a:gd name="connsiteY7" fmla="*/ 1362589 h 1525148"/>
              <a:gd name="connsiteX8" fmla="*/ 756802 w 1310280"/>
              <a:gd name="connsiteY8" fmla="*/ 1111764 h 1525148"/>
              <a:gd name="connsiteX9" fmla="*/ 1004452 w 1310280"/>
              <a:gd name="connsiteY9" fmla="*/ 794264 h 1525148"/>
              <a:gd name="connsiteX10" fmla="*/ 1236227 w 1310280"/>
              <a:gd name="connsiteY10" fmla="*/ 429139 h 1525148"/>
              <a:gd name="connsiteX11" fmla="*/ 1306077 w 1310280"/>
              <a:gd name="connsiteY11" fmla="*/ 229114 h 1525148"/>
              <a:gd name="connsiteX12" fmla="*/ 1293377 w 1310280"/>
              <a:gd name="connsiteY12" fmla="*/ 514 h 15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280" h="1525148">
                <a:moveTo>
                  <a:pt x="1293377" y="514"/>
                </a:moveTo>
                <a:cubicBezTo>
                  <a:pt x="1287556" y="11626"/>
                  <a:pt x="1316660" y="170906"/>
                  <a:pt x="1271152" y="295789"/>
                </a:cubicBezTo>
                <a:cubicBezTo>
                  <a:pt x="1225644" y="420672"/>
                  <a:pt x="1111344" y="609585"/>
                  <a:pt x="1020327" y="749814"/>
                </a:cubicBezTo>
                <a:cubicBezTo>
                  <a:pt x="929310" y="890043"/>
                  <a:pt x="806014" y="1049322"/>
                  <a:pt x="725052" y="1137164"/>
                </a:cubicBezTo>
                <a:cubicBezTo>
                  <a:pt x="644089" y="1225006"/>
                  <a:pt x="606519" y="1230827"/>
                  <a:pt x="534552" y="1276864"/>
                </a:cubicBezTo>
                <a:cubicBezTo>
                  <a:pt x="462585" y="1322902"/>
                  <a:pt x="382152" y="1372114"/>
                  <a:pt x="293252" y="1413389"/>
                </a:cubicBezTo>
                <a:cubicBezTo>
                  <a:pt x="204352" y="1454664"/>
                  <a:pt x="-17898" y="1532981"/>
                  <a:pt x="1152" y="1524514"/>
                </a:cubicBezTo>
                <a:cubicBezTo>
                  <a:pt x="20202" y="1516047"/>
                  <a:pt x="281610" y="1431381"/>
                  <a:pt x="407552" y="1362589"/>
                </a:cubicBezTo>
                <a:cubicBezTo>
                  <a:pt x="533494" y="1293797"/>
                  <a:pt x="657319" y="1206485"/>
                  <a:pt x="756802" y="1111764"/>
                </a:cubicBezTo>
                <a:cubicBezTo>
                  <a:pt x="856285" y="1017043"/>
                  <a:pt x="924548" y="908035"/>
                  <a:pt x="1004452" y="794264"/>
                </a:cubicBezTo>
                <a:cubicBezTo>
                  <a:pt x="1084356" y="680493"/>
                  <a:pt x="1185956" y="523331"/>
                  <a:pt x="1236227" y="429139"/>
                </a:cubicBezTo>
                <a:cubicBezTo>
                  <a:pt x="1286498" y="334947"/>
                  <a:pt x="1293377" y="296847"/>
                  <a:pt x="1306077" y="229114"/>
                </a:cubicBezTo>
                <a:cubicBezTo>
                  <a:pt x="1318777" y="161381"/>
                  <a:pt x="1299198" y="-10598"/>
                  <a:pt x="1293377" y="5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3B2E80FA-4CAD-4ACB-A272-5C1604DCDC95}"/>
              </a:ext>
            </a:extLst>
          </p:cNvPr>
          <p:cNvSpPr/>
          <p:nvPr/>
        </p:nvSpPr>
        <p:spPr>
          <a:xfrm>
            <a:off x="5509680" y="7825432"/>
            <a:ext cx="145061" cy="526870"/>
          </a:xfrm>
          <a:custGeom>
            <a:avLst/>
            <a:gdLst>
              <a:gd name="connsiteX0" fmla="*/ 33870 w 145061"/>
              <a:gd name="connsiteY0" fmla="*/ 7293 h 526870"/>
              <a:gd name="connsiteX1" fmla="*/ 116420 w 145061"/>
              <a:gd name="connsiteY1" fmla="*/ 29518 h 526870"/>
              <a:gd name="connsiteX2" fmla="*/ 144995 w 145061"/>
              <a:gd name="connsiteY2" fmla="*/ 216843 h 526870"/>
              <a:gd name="connsiteX3" fmla="*/ 119595 w 145061"/>
              <a:gd name="connsiteY3" fmla="*/ 378768 h 526870"/>
              <a:gd name="connsiteX4" fmla="*/ 2120 w 145061"/>
              <a:gd name="connsiteY4" fmla="*/ 518468 h 526870"/>
              <a:gd name="connsiteX5" fmla="*/ 49745 w 145061"/>
              <a:gd name="connsiteY5" fmla="*/ 489893 h 526870"/>
              <a:gd name="connsiteX6" fmla="*/ 122770 w 145061"/>
              <a:gd name="connsiteY6" fmla="*/ 315268 h 526870"/>
              <a:gd name="connsiteX7" fmla="*/ 113245 w 145061"/>
              <a:gd name="connsiteY7" fmla="*/ 99368 h 526870"/>
              <a:gd name="connsiteX8" fmla="*/ 33870 w 145061"/>
              <a:gd name="connsiteY8" fmla="*/ 7293 h 52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61" h="526870">
                <a:moveTo>
                  <a:pt x="33870" y="7293"/>
                </a:moveTo>
                <a:cubicBezTo>
                  <a:pt x="34399" y="-4349"/>
                  <a:pt x="97899" y="-5407"/>
                  <a:pt x="116420" y="29518"/>
                </a:cubicBezTo>
                <a:cubicBezTo>
                  <a:pt x="134941" y="64443"/>
                  <a:pt x="144466" y="158635"/>
                  <a:pt x="144995" y="216843"/>
                </a:cubicBezTo>
                <a:cubicBezTo>
                  <a:pt x="145524" y="275051"/>
                  <a:pt x="143407" y="328497"/>
                  <a:pt x="119595" y="378768"/>
                </a:cubicBezTo>
                <a:cubicBezTo>
                  <a:pt x="95783" y="429039"/>
                  <a:pt x="13762" y="499947"/>
                  <a:pt x="2120" y="518468"/>
                </a:cubicBezTo>
                <a:cubicBezTo>
                  <a:pt x="-9522" y="536989"/>
                  <a:pt x="29637" y="523760"/>
                  <a:pt x="49745" y="489893"/>
                </a:cubicBezTo>
                <a:cubicBezTo>
                  <a:pt x="69853" y="456026"/>
                  <a:pt x="112187" y="380355"/>
                  <a:pt x="122770" y="315268"/>
                </a:cubicBezTo>
                <a:cubicBezTo>
                  <a:pt x="133353" y="250181"/>
                  <a:pt x="127003" y="148580"/>
                  <a:pt x="113245" y="99368"/>
                </a:cubicBezTo>
                <a:cubicBezTo>
                  <a:pt x="99487" y="50156"/>
                  <a:pt x="33341" y="18935"/>
                  <a:pt x="33870" y="72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60971215-6541-4D12-A384-B175D3AF9638}"/>
              </a:ext>
            </a:extLst>
          </p:cNvPr>
          <p:cNvSpPr/>
          <p:nvPr/>
        </p:nvSpPr>
        <p:spPr>
          <a:xfrm>
            <a:off x="5562540" y="7756270"/>
            <a:ext cx="165160" cy="613054"/>
          </a:xfrm>
          <a:custGeom>
            <a:avLst/>
            <a:gdLst>
              <a:gd name="connsiteX0" fmla="*/ 60 w 165160"/>
              <a:gd name="connsiteY0" fmla="*/ 255 h 613054"/>
              <a:gd name="connsiteX1" fmla="*/ 120710 w 165160"/>
              <a:gd name="connsiteY1" fmla="*/ 187580 h 613054"/>
              <a:gd name="connsiteX2" fmla="*/ 165160 w 165160"/>
              <a:gd name="connsiteY2" fmla="*/ 362205 h 613054"/>
              <a:gd name="connsiteX3" fmla="*/ 120710 w 165160"/>
              <a:gd name="connsiteY3" fmla="*/ 495555 h 613054"/>
              <a:gd name="connsiteX4" fmla="*/ 12760 w 165160"/>
              <a:gd name="connsiteY4" fmla="*/ 613030 h 613054"/>
              <a:gd name="connsiteX5" fmla="*/ 104835 w 165160"/>
              <a:gd name="connsiteY5" fmla="*/ 486030 h 613054"/>
              <a:gd name="connsiteX6" fmla="*/ 139760 w 165160"/>
              <a:gd name="connsiteY6" fmla="*/ 339980 h 613054"/>
              <a:gd name="connsiteX7" fmla="*/ 104835 w 165160"/>
              <a:gd name="connsiteY7" fmla="*/ 228855 h 613054"/>
              <a:gd name="connsiteX8" fmla="*/ 60 w 165160"/>
              <a:gd name="connsiteY8" fmla="*/ 255 h 61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0" h="613054">
                <a:moveTo>
                  <a:pt x="60" y="255"/>
                </a:moveTo>
                <a:cubicBezTo>
                  <a:pt x="2706" y="-6624"/>
                  <a:pt x="93193" y="127255"/>
                  <a:pt x="120710" y="187580"/>
                </a:cubicBezTo>
                <a:cubicBezTo>
                  <a:pt x="148227" y="247905"/>
                  <a:pt x="165160" y="310876"/>
                  <a:pt x="165160" y="362205"/>
                </a:cubicBezTo>
                <a:cubicBezTo>
                  <a:pt x="165160" y="413534"/>
                  <a:pt x="146110" y="453751"/>
                  <a:pt x="120710" y="495555"/>
                </a:cubicBezTo>
                <a:cubicBezTo>
                  <a:pt x="95310" y="537359"/>
                  <a:pt x="15406" y="614618"/>
                  <a:pt x="12760" y="613030"/>
                </a:cubicBezTo>
                <a:cubicBezTo>
                  <a:pt x="10114" y="611443"/>
                  <a:pt x="83668" y="531538"/>
                  <a:pt x="104835" y="486030"/>
                </a:cubicBezTo>
                <a:cubicBezTo>
                  <a:pt x="126002" y="440522"/>
                  <a:pt x="139760" y="382842"/>
                  <a:pt x="139760" y="339980"/>
                </a:cubicBezTo>
                <a:cubicBezTo>
                  <a:pt x="139760" y="297118"/>
                  <a:pt x="127589" y="278597"/>
                  <a:pt x="104835" y="228855"/>
                </a:cubicBezTo>
                <a:cubicBezTo>
                  <a:pt x="82081" y="179113"/>
                  <a:pt x="-2586" y="7134"/>
                  <a:pt x="60" y="2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BE965397-8A4F-4871-B500-87E2CA6154C3}"/>
              </a:ext>
            </a:extLst>
          </p:cNvPr>
          <p:cNvSpPr/>
          <p:nvPr/>
        </p:nvSpPr>
        <p:spPr>
          <a:xfrm>
            <a:off x="5597819" y="7590069"/>
            <a:ext cx="238223" cy="852505"/>
          </a:xfrm>
          <a:custGeom>
            <a:avLst/>
            <a:gdLst>
              <a:gd name="connsiteX0" fmla="*/ 9231 w 238223"/>
              <a:gd name="connsiteY0" fmla="*/ 4531 h 852505"/>
              <a:gd name="connsiteX1" fmla="*/ 91781 w 238223"/>
              <a:gd name="connsiteY1" fmla="*/ 264881 h 852505"/>
              <a:gd name="connsiteX2" fmla="*/ 152106 w 238223"/>
              <a:gd name="connsiteY2" fmla="*/ 360131 h 852505"/>
              <a:gd name="connsiteX3" fmla="*/ 225131 w 238223"/>
              <a:gd name="connsiteY3" fmla="*/ 547456 h 852505"/>
              <a:gd name="connsiteX4" fmla="*/ 221956 w 238223"/>
              <a:gd name="connsiteY4" fmla="*/ 683981 h 852505"/>
              <a:gd name="connsiteX5" fmla="*/ 136231 w 238223"/>
              <a:gd name="connsiteY5" fmla="*/ 852256 h 852505"/>
              <a:gd name="connsiteX6" fmla="*/ 212431 w 238223"/>
              <a:gd name="connsiteY6" fmla="*/ 718906 h 852505"/>
              <a:gd name="connsiteX7" fmla="*/ 234656 w 238223"/>
              <a:gd name="connsiteY7" fmla="*/ 601431 h 852505"/>
              <a:gd name="connsiteX8" fmla="*/ 145756 w 238223"/>
              <a:gd name="connsiteY8" fmla="*/ 376006 h 852505"/>
              <a:gd name="connsiteX9" fmla="*/ 18756 w 238223"/>
              <a:gd name="connsiteY9" fmla="*/ 118831 h 852505"/>
              <a:gd name="connsiteX10" fmla="*/ 9231 w 238223"/>
              <a:gd name="connsiteY10" fmla="*/ 4531 h 85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223" h="852505">
                <a:moveTo>
                  <a:pt x="9231" y="4531"/>
                </a:moveTo>
                <a:cubicBezTo>
                  <a:pt x="21402" y="28873"/>
                  <a:pt x="67968" y="205614"/>
                  <a:pt x="91781" y="264881"/>
                </a:cubicBezTo>
                <a:cubicBezTo>
                  <a:pt x="115594" y="324148"/>
                  <a:pt x="129881" y="313035"/>
                  <a:pt x="152106" y="360131"/>
                </a:cubicBezTo>
                <a:cubicBezTo>
                  <a:pt x="174331" y="407227"/>
                  <a:pt x="213489" y="493481"/>
                  <a:pt x="225131" y="547456"/>
                </a:cubicBezTo>
                <a:cubicBezTo>
                  <a:pt x="236773" y="601431"/>
                  <a:pt x="236773" y="633181"/>
                  <a:pt x="221956" y="683981"/>
                </a:cubicBezTo>
                <a:cubicBezTo>
                  <a:pt x="207139" y="734781"/>
                  <a:pt x="137819" y="846435"/>
                  <a:pt x="136231" y="852256"/>
                </a:cubicBezTo>
                <a:cubicBezTo>
                  <a:pt x="134644" y="858077"/>
                  <a:pt x="196027" y="760710"/>
                  <a:pt x="212431" y="718906"/>
                </a:cubicBezTo>
                <a:cubicBezTo>
                  <a:pt x="228835" y="677102"/>
                  <a:pt x="245769" y="658581"/>
                  <a:pt x="234656" y="601431"/>
                </a:cubicBezTo>
                <a:cubicBezTo>
                  <a:pt x="223544" y="544281"/>
                  <a:pt x="181739" y="456439"/>
                  <a:pt x="145756" y="376006"/>
                </a:cubicBezTo>
                <a:cubicBezTo>
                  <a:pt x="109773" y="295573"/>
                  <a:pt x="43627" y="178627"/>
                  <a:pt x="18756" y="118831"/>
                </a:cubicBezTo>
                <a:cubicBezTo>
                  <a:pt x="-6115" y="59035"/>
                  <a:pt x="-2940" y="-19811"/>
                  <a:pt x="9231" y="45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CF99AEF3-9203-45AD-AAC3-B81825394632}"/>
              </a:ext>
            </a:extLst>
          </p:cNvPr>
          <p:cNvSpPr/>
          <p:nvPr/>
        </p:nvSpPr>
        <p:spPr>
          <a:xfrm>
            <a:off x="5590420" y="7676841"/>
            <a:ext cx="201176" cy="729275"/>
          </a:xfrm>
          <a:custGeom>
            <a:avLst/>
            <a:gdLst>
              <a:gd name="connsiteX0" fmla="*/ 755 w 201176"/>
              <a:gd name="connsiteY0" fmla="*/ 309 h 729275"/>
              <a:gd name="connsiteX1" fmla="*/ 111880 w 201176"/>
              <a:gd name="connsiteY1" fmla="*/ 311459 h 729275"/>
              <a:gd name="connsiteX2" fmla="*/ 169030 w 201176"/>
              <a:gd name="connsiteY2" fmla="*/ 501959 h 729275"/>
              <a:gd name="connsiteX3" fmla="*/ 146805 w 201176"/>
              <a:gd name="connsiteY3" fmla="*/ 648009 h 729275"/>
              <a:gd name="connsiteX4" fmla="*/ 102355 w 201176"/>
              <a:gd name="connsiteY4" fmla="*/ 724209 h 729275"/>
              <a:gd name="connsiteX5" fmla="*/ 194430 w 201176"/>
              <a:gd name="connsiteY5" fmla="*/ 508309 h 729275"/>
              <a:gd name="connsiteX6" fmla="*/ 172205 w 201176"/>
              <a:gd name="connsiteY6" fmla="*/ 371784 h 729275"/>
              <a:gd name="connsiteX7" fmla="*/ 755 w 201176"/>
              <a:gd name="connsiteY7" fmla="*/ 309 h 72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76" h="729275">
                <a:moveTo>
                  <a:pt x="755" y="309"/>
                </a:moveTo>
                <a:cubicBezTo>
                  <a:pt x="-9299" y="-9745"/>
                  <a:pt x="83834" y="227851"/>
                  <a:pt x="111880" y="311459"/>
                </a:cubicBezTo>
                <a:cubicBezTo>
                  <a:pt x="139926" y="395067"/>
                  <a:pt x="163209" y="445867"/>
                  <a:pt x="169030" y="501959"/>
                </a:cubicBezTo>
                <a:cubicBezTo>
                  <a:pt x="174851" y="558051"/>
                  <a:pt x="157917" y="610967"/>
                  <a:pt x="146805" y="648009"/>
                </a:cubicBezTo>
                <a:cubicBezTo>
                  <a:pt x="135693" y="685051"/>
                  <a:pt x="94418" y="747492"/>
                  <a:pt x="102355" y="724209"/>
                </a:cubicBezTo>
                <a:cubicBezTo>
                  <a:pt x="110293" y="700926"/>
                  <a:pt x="182788" y="567047"/>
                  <a:pt x="194430" y="508309"/>
                </a:cubicBezTo>
                <a:cubicBezTo>
                  <a:pt x="206072" y="449572"/>
                  <a:pt x="205013" y="454334"/>
                  <a:pt x="172205" y="371784"/>
                </a:cubicBezTo>
                <a:cubicBezTo>
                  <a:pt x="139397" y="289234"/>
                  <a:pt x="10809" y="10363"/>
                  <a:pt x="755" y="3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E6F56444-9755-4E7F-A171-BCD0D935FD23}"/>
              </a:ext>
            </a:extLst>
          </p:cNvPr>
          <p:cNvSpPr/>
          <p:nvPr/>
        </p:nvSpPr>
        <p:spPr>
          <a:xfrm>
            <a:off x="5587203" y="7483445"/>
            <a:ext cx="322485" cy="181358"/>
          </a:xfrm>
          <a:custGeom>
            <a:avLst/>
            <a:gdLst>
              <a:gd name="connsiteX0" fmla="*/ 797 w 322485"/>
              <a:gd name="connsiteY0" fmla="*/ 30 h 181358"/>
              <a:gd name="connsiteX1" fmla="*/ 203997 w 322485"/>
              <a:gd name="connsiteY1" fmla="*/ 146080 h 181358"/>
              <a:gd name="connsiteX2" fmla="*/ 321472 w 322485"/>
              <a:gd name="connsiteY2" fmla="*/ 181005 h 181358"/>
              <a:gd name="connsiteX3" fmla="*/ 140497 w 322485"/>
              <a:gd name="connsiteY3" fmla="*/ 133380 h 181358"/>
              <a:gd name="connsiteX4" fmla="*/ 797 w 322485"/>
              <a:gd name="connsiteY4" fmla="*/ 30 h 1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85" h="181358">
                <a:moveTo>
                  <a:pt x="797" y="30"/>
                </a:moveTo>
                <a:cubicBezTo>
                  <a:pt x="11380" y="2147"/>
                  <a:pt x="150551" y="115918"/>
                  <a:pt x="203997" y="146080"/>
                </a:cubicBezTo>
                <a:cubicBezTo>
                  <a:pt x="257443" y="176242"/>
                  <a:pt x="332055" y="183122"/>
                  <a:pt x="321472" y="181005"/>
                </a:cubicBezTo>
                <a:cubicBezTo>
                  <a:pt x="310889" y="178888"/>
                  <a:pt x="193414" y="160367"/>
                  <a:pt x="140497" y="133380"/>
                </a:cubicBezTo>
                <a:cubicBezTo>
                  <a:pt x="87580" y="106393"/>
                  <a:pt x="-9786" y="-2087"/>
                  <a:pt x="797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66B47F4E-D13E-470E-8B79-6D2A6FAB7F04}"/>
              </a:ext>
            </a:extLst>
          </p:cNvPr>
          <p:cNvSpPr/>
          <p:nvPr/>
        </p:nvSpPr>
        <p:spPr>
          <a:xfrm>
            <a:off x="4868731" y="7859466"/>
            <a:ext cx="683288" cy="487969"/>
          </a:xfrm>
          <a:custGeom>
            <a:avLst/>
            <a:gdLst>
              <a:gd name="connsiteX0" fmla="*/ 12302 w 683288"/>
              <a:gd name="connsiteY0" fmla="*/ 10301 h 487969"/>
              <a:gd name="connsiteX1" fmla="*/ 272652 w 683288"/>
              <a:gd name="connsiteY1" fmla="*/ 285467 h 487969"/>
              <a:gd name="connsiteX2" fmla="*/ 331919 w 683288"/>
              <a:gd name="connsiteY2" fmla="*/ 368017 h 487969"/>
              <a:gd name="connsiteX3" fmla="*/ 577452 w 683288"/>
              <a:gd name="connsiteY3" fmla="*/ 437867 h 487969"/>
              <a:gd name="connsiteX4" fmla="*/ 660002 w 683288"/>
              <a:gd name="connsiteY4" fmla="*/ 475967 h 487969"/>
              <a:gd name="connsiteX5" fmla="*/ 672702 w 683288"/>
              <a:gd name="connsiteY5" fmla="*/ 484434 h 487969"/>
              <a:gd name="connsiteX6" fmla="*/ 520302 w 683288"/>
              <a:gd name="connsiteY6" fmla="*/ 423051 h 487969"/>
              <a:gd name="connsiteX7" fmla="*/ 329802 w 683288"/>
              <a:gd name="connsiteY7" fmla="*/ 336267 h 487969"/>
              <a:gd name="connsiteX8" fmla="*/ 168936 w 683288"/>
              <a:gd name="connsiteY8" fmla="*/ 217734 h 487969"/>
              <a:gd name="connsiteX9" fmla="*/ 54636 w 683288"/>
              <a:gd name="connsiteY9" fmla="*/ 73801 h 487969"/>
              <a:gd name="connsiteX10" fmla="*/ 12302 w 683288"/>
              <a:gd name="connsiteY10" fmla="*/ 10301 h 48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3288" h="487969">
                <a:moveTo>
                  <a:pt x="12302" y="10301"/>
                </a:moveTo>
                <a:cubicBezTo>
                  <a:pt x="48638" y="45579"/>
                  <a:pt x="219383" y="225848"/>
                  <a:pt x="272652" y="285467"/>
                </a:cubicBezTo>
                <a:cubicBezTo>
                  <a:pt x="325922" y="345086"/>
                  <a:pt x="281119" y="342617"/>
                  <a:pt x="331919" y="368017"/>
                </a:cubicBezTo>
                <a:cubicBezTo>
                  <a:pt x="382719" y="393417"/>
                  <a:pt x="522772" y="419875"/>
                  <a:pt x="577452" y="437867"/>
                </a:cubicBezTo>
                <a:cubicBezTo>
                  <a:pt x="632132" y="455859"/>
                  <a:pt x="644127" y="468206"/>
                  <a:pt x="660002" y="475967"/>
                </a:cubicBezTo>
                <a:cubicBezTo>
                  <a:pt x="675877" y="483728"/>
                  <a:pt x="695985" y="493253"/>
                  <a:pt x="672702" y="484434"/>
                </a:cubicBezTo>
                <a:cubicBezTo>
                  <a:pt x="649419" y="475615"/>
                  <a:pt x="577452" y="447745"/>
                  <a:pt x="520302" y="423051"/>
                </a:cubicBezTo>
                <a:cubicBezTo>
                  <a:pt x="463152" y="398357"/>
                  <a:pt x="388363" y="370486"/>
                  <a:pt x="329802" y="336267"/>
                </a:cubicBezTo>
                <a:cubicBezTo>
                  <a:pt x="271241" y="302048"/>
                  <a:pt x="214797" y="261478"/>
                  <a:pt x="168936" y="217734"/>
                </a:cubicBezTo>
                <a:cubicBezTo>
                  <a:pt x="123075" y="173990"/>
                  <a:pt x="80036" y="108726"/>
                  <a:pt x="54636" y="73801"/>
                </a:cubicBezTo>
                <a:cubicBezTo>
                  <a:pt x="29236" y="38876"/>
                  <a:pt x="-24034" y="-24977"/>
                  <a:pt x="12302" y="103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47F1F0F4-A42F-4A69-9B0C-C3B66E384837}"/>
              </a:ext>
            </a:extLst>
          </p:cNvPr>
          <p:cNvSpPr/>
          <p:nvPr/>
        </p:nvSpPr>
        <p:spPr>
          <a:xfrm>
            <a:off x="5759285" y="7633733"/>
            <a:ext cx="389904" cy="1097525"/>
          </a:xfrm>
          <a:custGeom>
            <a:avLst/>
            <a:gdLst>
              <a:gd name="connsiteX0" fmla="*/ 165 w 389904"/>
              <a:gd name="connsiteY0" fmla="*/ 1084 h 1097525"/>
              <a:gd name="connsiteX1" fmla="*/ 150448 w 389904"/>
              <a:gd name="connsiteY1" fmla="*/ 295300 h 1097525"/>
              <a:gd name="connsiteX2" fmla="*/ 188548 w 389904"/>
              <a:gd name="connsiteY2" fmla="*/ 428650 h 1097525"/>
              <a:gd name="connsiteX3" fmla="*/ 281682 w 389904"/>
              <a:gd name="connsiteY3" fmla="*/ 659367 h 1097525"/>
              <a:gd name="connsiteX4" fmla="*/ 304965 w 389904"/>
              <a:gd name="connsiteY4" fmla="*/ 816000 h 1097525"/>
              <a:gd name="connsiteX5" fmla="*/ 389632 w 389904"/>
              <a:gd name="connsiteY5" fmla="*/ 1097517 h 1097525"/>
              <a:gd name="connsiteX6" fmla="*/ 328248 w 389904"/>
              <a:gd name="connsiteY6" fmla="*/ 824467 h 1097525"/>
              <a:gd name="connsiteX7" fmla="*/ 228765 w 389904"/>
              <a:gd name="connsiteY7" fmla="*/ 445584 h 1097525"/>
              <a:gd name="connsiteX8" fmla="*/ 122932 w 389904"/>
              <a:gd name="connsiteY8" fmla="*/ 204284 h 1097525"/>
              <a:gd name="connsiteX9" fmla="*/ 165 w 389904"/>
              <a:gd name="connsiteY9" fmla="*/ 1084 h 10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904" h="1097525">
                <a:moveTo>
                  <a:pt x="165" y="1084"/>
                </a:moveTo>
                <a:cubicBezTo>
                  <a:pt x="4751" y="16253"/>
                  <a:pt x="119051" y="224039"/>
                  <a:pt x="150448" y="295300"/>
                </a:cubicBezTo>
                <a:cubicBezTo>
                  <a:pt x="181845" y="366561"/>
                  <a:pt x="166676" y="367972"/>
                  <a:pt x="188548" y="428650"/>
                </a:cubicBezTo>
                <a:cubicBezTo>
                  <a:pt x="210420" y="489328"/>
                  <a:pt x="262279" y="594809"/>
                  <a:pt x="281682" y="659367"/>
                </a:cubicBezTo>
                <a:cubicBezTo>
                  <a:pt x="301085" y="723925"/>
                  <a:pt x="286973" y="742975"/>
                  <a:pt x="304965" y="816000"/>
                </a:cubicBezTo>
                <a:cubicBezTo>
                  <a:pt x="322957" y="889025"/>
                  <a:pt x="385752" y="1096106"/>
                  <a:pt x="389632" y="1097517"/>
                </a:cubicBezTo>
                <a:cubicBezTo>
                  <a:pt x="393512" y="1098928"/>
                  <a:pt x="355059" y="933122"/>
                  <a:pt x="328248" y="824467"/>
                </a:cubicBezTo>
                <a:cubicBezTo>
                  <a:pt x="301437" y="715812"/>
                  <a:pt x="262984" y="548948"/>
                  <a:pt x="228765" y="445584"/>
                </a:cubicBezTo>
                <a:cubicBezTo>
                  <a:pt x="194546" y="342220"/>
                  <a:pt x="158210" y="274840"/>
                  <a:pt x="122932" y="204284"/>
                </a:cubicBezTo>
                <a:cubicBezTo>
                  <a:pt x="87654" y="133728"/>
                  <a:pt x="-4421" y="-14085"/>
                  <a:pt x="165" y="10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B90B18E9-BC85-44A8-AC58-B0DB071FDEAB}"/>
              </a:ext>
            </a:extLst>
          </p:cNvPr>
          <p:cNvSpPr/>
          <p:nvPr/>
        </p:nvSpPr>
        <p:spPr>
          <a:xfrm>
            <a:off x="5792500" y="7634759"/>
            <a:ext cx="461108" cy="1195268"/>
          </a:xfrm>
          <a:custGeom>
            <a:avLst/>
            <a:gdLst>
              <a:gd name="connsiteX0" fmla="*/ 5050 w 461108"/>
              <a:gd name="connsiteY0" fmla="*/ 14874 h 1195268"/>
              <a:gd name="connsiteX1" fmla="*/ 178617 w 461108"/>
              <a:gd name="connsiteY1" fmla="*/ 323908 h 1195268"/>
              <a:gd name="connsiteX2" fmla="*/ 309850 w 461108"/>
              <a:gd name="connsiteY2" fmla="*/ 707024 h 1195268"/>
              <a:gd name="connsiteX3" fmla="*/ 409333 w 461108"/>
              <a:gd name="connsiteY3" fmla="*/ 1121891 h 1195268"/>
              <a:gd name="connsiteX4" fmla="*/ 460133 w 461108"/>
              <a:gd name="connsiteY4" fmla="*/ 1181158 h 1195268"/>
              <a:gd name="connsiteX5" fmla="*/ 409333 w 461108"/>
              <a:gd name="connsiteY5" fmla="*/ 961024 h 1195268"/>
              <a:gd name="connsiteX6" fmla="*/ 81250 w 461108"/>
              <a:gd name="connsiteY6" fmla="*/ 143991 h 1195268"/>
              <a:gd name="connsiteX7" fmla="*/ 5050 w 461108"/>
              <a:gd name="connsiteY7" fmla="*/ 14874 h 119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108" h="1195268">
                <a:moveTo>
                  <a:pt x="5050" y="14874"/>
                </a:moveTo>
                <a:cubicBezTo>
                  <a:pt x="21278" y="44860"/>
                  <a:pt x="127817" y="208550"/>
                  <a:pt x="178617" y="323908"/>
                </a:cubicBezTo>
                <a:cubicBezTo>
                  <a:pt x="229417" y="439266"/>
                  <a:pt x="271397" y="574027"/>
                  <a:pt x="309850" y="707024"/>
                </a:cubicBezTo>
                <a:cubicBezTo>
                  <a:pt x="348303" y="840021"/>
                  <a:pt x="384286" y="1042869"/>
                  <a:pt x="409333" y="1121891"/>
                </a:cubicBezTo>
                <a:cubicBezTo>
                  <a:pt x="434380" y="1200913"/>
                  <a:pt x="460133" y="1207969"/>
                  <a:pt x="460133" y="1181158"/>
                </a:cubicBezTo>
                <a:cubicBezTo>
                  <a:pt x="460133" y="1154347"/>
                  <a:pt x="472480" y="1133885"/>
                  <a:pt x="409333" y="961024"/>
                </a:cubicBezTo>
                <a:cubicBezTo>
                  <a:pt x="346186" y="788163"/>
                  <a:pt x="151453" y="300271"/>
                  <a:pt x="81250" y="143991"/>
                </a:cubicBezTo>
                <a:cubicBezTo>
                  <a:pt x="11047" y="-12289"/>
                  <a:pt x="-11178" y="-15112"/>
                  <a:pt x="5050" y="148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96AB2C09-2EE5-43E5-BE2A-CAD0B03B19DA}"/>
              </a:ext>
            </a:extLst>
          </p:cNvPr>
          <p:cNvSpPr/>
          <p:nvPr/>
        </p:nvSpPr>
        <p:spPr>
          <a:xfrm>
            <a:off x="5852151" y="7658712"/>
            <a:ext cx="421772" cy="1161757"/>
          </a:xfrm>
          <a:custGeom>
            <a:avLst/>
            <a:gdLst>
              <a:gd name="connsiteX0" fmla="*/ 432 w 421772"/>
              <a:gd name="connsiteY0" fmla="*/ 1505 h 1161757"/>
              <a:gd name="connsiteX1" fmla="*/ 220566 w 421772"/>
              <a:gd name="connsiteY1" fmla="*/ 352871 h 1161757"/>
              <a:gd name="connsiteX2" fmla="*/ 317932 w 421772"/>
              <a:gd name="connsiteY2" fmla="*/ 752921 h 1161757"/>
              <a:gd name="connsiteX3" fmla="*/ 419532 w 421772"/>
              <a:gd name="connsiteY3" fmla="*/ 1157205 h 1161757"/>
              <a:gd name="connsiteX4" fmla="*/ 381432 w 421772"/>
              <a:gd name="connsiteY4" fmla="*/ 947655 h 1161757"/>
              <a:gd name="connsiteX5" fmla="*/ 303116 w 421772"/>
              <a:gd name="connsiteY5" fmla="*/ 596288 h 1161757"/>
              <a:gd name="connsiteX6" fmla="*/ 167649 w 421772"/>
              <a:gd name="connsiteY6" fmla="*/ 240688 h 1161757"/>
              <a:gd name="connsiteX7" fmla="*/ 432 w 421772"/>
              <a:gd name="connsiteY7" fmla="*/ 1505 h 11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772" h="1161757">
                <a:moveTo>
                  <a:pt x="432" y="1505"/>
                </a:moveTo>
                <a:cubicBezTo>
                  <a:pt x="9251" y="20202"/>
                  <a:pt x="167649" y="227635"/>
                  <a:pt x="220566" y="352871"/>
                </a:cubicBezTo>
                <a:cubicBezTo>
                  <a:pt x="273483" y="478107"/>
                  <a:pt x="284771" y="618865"/>
                  <a:pt x="317932" y="752921"/>
                </a:cubicBezTo>
                <a:cubicBezTo>
                  <a:pt x="351093" y="886977"/>
                  <a:pt x="408949" y="1124749"/>
                  <a:pt x="419532" y="1157205"/>
                </a:cubicBezTo>
                <a:cubicBezTo>
                  <a:pt x="430115" y="1189661"/>
                  <a:pt x="400835" y="1041141"/>
                  <a:pt x="381432" y="947655"/>
                </a:cubicBezTo>
                <a:cubicBezTo>
                  <a:pt x="362029" y="854169"/>
                  <a:pt x="338746" y="714116"/>
                  <a:pt x="303116" y="596288"/>
                </a:cubicBezTo>
                <a:cubicBezTo>
                  <a:pt x="267486" y="478460"/>
                  <a:pt x="215274" y="338760"/>
                  <a:pt x="167649" y="240688"/>
                </a:cubicBezTo>
                <a:cubicBezTo>
                  <a:pt x="120024" y="142616"/>
                  <a:pt x="-8387" y="-17192"/>
                  <a:pt x="432" y="15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8DBD82BE-CA58-4977-BB48-70CC8FD9EC5C}"/>
              </a:ext>
            </a:extLst>
          </p:cNvPr>
          <p:cNvSpPr/>
          <p:nvPr/>
        </p:nvSpPr>
        <p:spPr>
          <a:xfrm>
            <a:off x="5897641" y="7663115"/>
            <a:ext cx="454206" cy="1226329"/>
          </a:xfrm>
          <a:custGeom>
            <a:avLst/>
            <a:gdLst>
              <a:gd name="connsiteX0" fmla="*/ 3626 w 454206"/>
              <a:gd name="connsiteY0" fmla="*/ 5568 h 1226329"/>
              <a:gd name="connsiteX1" fmla="*/ 227992 w 454206"/>
              <a:gd name="connsiteY1" fmla="*/ 342118 h 1226329"/>
              <a:gd name="connsiteX2" fmla="*/ 369809 w 454206"/>
              <a:gd name="connsiteY2" fmla="*/ 864935 h 1226329"/>
              <a:gd name="connsiteX3" fmla="*/ 446009 w 454206"/>
              <a:gd name="connsiteY3" fmla="*/ 1180318 h 1226329"/>
              <a:gd name="connsiteX4" fmla="*/ 441776 w 454206"/>
              <a:gd name="connsiteY4" fmla="*/ 1209952 h 1226329"/>
              <a:gd name="connsiteX5" fmla="*/ 437542 w 454206"/>
              <a:gd name="connsiteY5" fmla="*/ 1038502 h 1226329"/>
              <a:gd name="connsiteX6" fmla="*/ 227992 w 454206"/>
              <a:gd name="connsiteY6" fmla="*/ 403502 h 1226329"/>
              <a:gd name="connsiteX7" fmla="*/ 98876 w 454206"/>
              <a:gd name="connsiteY7" fmla="*/ 151618 h 1226329"/>
              <a:gd name="connsiteX8" fmla="*/ 3626 w 454206"/>
              <a:gd name="connsiteY8" fmla="*/ 5568 h 122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206" h="1226329">
                <a:moveTo>
                  <a:pt x="3626" y="5568"/>
                </a:moveTo>
                <a:cubicBezTo>
                  <a:pt x="25145" y="37318"/>
                  <a:pt x="166962" y="198890"/>
                  <a:pt x="227992" y="342118"/>
                </a:cubicBezTo>
                <a:cubicBezTo>
                  <a:pt x="289022" y="485346"/>
                  <a:pt x="333473" y="725235"/>
                  <a:pt x="369809" y="864935"/>
                </a:cubicBezTo>
                <a:cubicBezTo>
                  <a:pt x="406145" y="1004635"/>
                  <a:pt x="434014" y="1122815"/>
                  <a:pt x="446009" y="1180318"/>
                </a:cubicBezTo>
                <a:cubicBezTo>
                  <a:pt x="458004" y="1237821"/>
                  <a:pt x="443187" y="1233588"/>
                  <a:pt x="441776" y="1209952"/>
                </a:cubicBezTo>
                <a:cubicBezTo>
                  <a:pt x="440365" y="1186316"/>
                  <a:pt x="473173" y="1172910"/>
                  <a:pt x="437542" y="1038502"/>
                </a:cubicBezTo>
                <a:cubicBezTo>
                  <a:pt x="401911" y="904094"/>
                  <a:pt x="284436" y="551316"/>
                  <a:pt x="227992" y="403502"/>
                </a:cubicBezTo>
                <a:cubicBezTo>
                  <a:pt x="171548" y="255688"/>
                  <a:pt x="135918" y="217940"/>
                  <a:pt x="98876" y="151618"/>
                </a:cubicBezTo>
                <a:cubicBezTo>
                  <a:pt x="61834" y="85296"/>
                  <a:pt x="-17893" y="-26182"/>
                  <a:pt x="3626" y="55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F1B14FA8-5E12-4B9A-8321-6AD64E2D6E1D}"/>
              </a:ext>
            </a:extLst>
          </p:cNvPr>
          <p:cNvSpPr/>
          <p:nvPr/>
        </p:nvSpPr>
        <p:spPr>
          <a:xfrm>
            <a:off x="3097074" y="7995924"/>
            <a:ext cx="464919" cy="1036788"/>
          </a:xfrm>
          <a:custGeom>
            <a:avLst/>
            <a:gdLst>
              <a:gd name="connsiteX0" fmla="*/ 162593 w 464919"/>
              <a:gd name="connsiteY0" fmla="*/ 843 h 1036788"/>
              <a:gd name="connsiteX1" fmla="*/ 420826 w 464919"/>
              <a:gd name="connsiteY1" fmla="*/ 161709 h 1036788"/>
              <a:gd name="connsiteX2" fmla="*/ 454693 w 464919"/>
              <a:gd name="connsiteY2" fmla="*/ 483443 h 1036788"/>
              <a:gd name="connsiteX3" fmla="*/ 310759 w 464919"/>
              <a:gd name="connsiteY3" fmla="*/ 987209 h 1036788"/>
              <a:gd name="connsiteX4" fmla="*/ 255726 w 464919"/>
              <a:gd name="connsiteY4" fmla="*/ 999909 h 1036788"/>
              <a:gd name="connsiteX5" fmla="*/ 82159 w 464919"/>
              <a:gd name="connsiteY5" fmla="*/ 826343 h 1036788"/>
              <a:gd name="connsiteX6" fmla="*/ 18659 w 464919"/>
              <a:gd name="connsiteY6" fmla="*/ 652776 h 1036788"/>
              <a:gd name="connsiteX7" fmla="*/ 10193 w 464919"/>
              <a:gd name="connsiteY7" fmla="*/ 517309 h 1036788"/>
              <a:gd name="connsiteX8" fmla="*/ 149893 w 464919"/>
              <a:gd name="connsiteY8" fmla="*/ 225209 h 1036788"/>
              <a:gd name="connsiteX9" fmla="*/ 162593 w 464919"/>
              <a:gd name="connsiteY9" fmla="*/ 843 h 103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919" h="1036788">
                <a:moveTo>
                  <a:pt x="162593" y="843"/>
                </a:moveTo>
                <a:cubicBezTo>
                  <a:pt x="207748" y="-9740"/>
                  <a:pt x="372143" y="81276"/>
                  <a:pt x="420826" y="161709"/>
                </a:cubicBezTo>
                <a:cubicBezTo>
                  <a:pt x="469509" y="242142"/>
                  <a:pt x="473038" y="345860"/>
                  <a:pt x="454693" y="483443"/>
                </a:cubicBezTo>
                <a:cubicBezTo>
                  <a:pt x="436349" y="621026"/>
                  <a:pt x="343920" y="901131"/>
                  <a:pt x="310759" y="987209"/>
                </a:cubicBezTo>
                <a:cubicBezTo>
                  <a:pt x="277598" y="1073287"/>
                  <a:pt x="293826" y="1026720"/>
                  <a:pt x="255726" y="999909"/>
                </a:cubicBezTo>
                <a:cubicBezTo>
                  <a:pt x="217626" y="973098"/>
                  <a:pt x="121670" y="884198"/>
                  <a:pt x="82159" y="826343"/>
                </a:cubicBezTo>
                <a:cubicBezTo>
                  <a:pt x="42648" y="768488"/>
                  <a:pt x="30653" y="704282"/>
                  <a:pt x="18659" y="652776"/>
                </a:cubicBezTo>
                <a:cubicBezTo>
                  <a:pt x="6665" y="601270"/>
                  <a:pt x="-11679" y="588570"/>
                  <a:pt x="10193" y="517309"/>
                </a:cubicBezTo>
                <a:cubicBezTo>
                  <a:pt x="32065" y="446048"/>
                  <a:pt x="122376" y="307759"/>
                  <a:pt x="149893" y="225209"/>
                </a:cubicBezTo>
                <a:cubicBezTo>
                  <a:pt x="177410" y="142659"/>
                  <a:pt x="117438" y="11426"/>
                  <a:pt x="162593" y="843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B9306E32-1A96-464A-AF37-A4B54B3FC495}"/>
              </a:ext>
            </a:extLst>
          </p:cNvPr>
          <p:cNvSpPr/>
          <p:nvPr/>
        </p:nvSpPr>
        <p:spPr>
          <a:xfrm>
            <a:off x="4072138" y="7273119"/>
            <a:ext cx="362411" cy="951422"/>
          </a:xfrm>
          <a:custGeom>
            <a:avLst/>
            <a:gdLst>
              <a:gd name="connsiteX0" fmla="*/ 1387 w 362411"/>
              <a:gd name="connsiteY0" fmla="*/ 806 h 951422"/>
              <a:gd name="connsiteX1" fmla="*/ 87112 w 362411"/>
              <a:gd name="connsiteY1" fmla="*/ 124631 h 951422"/>
              <a:gd name="connsiteX2" fmla="*/ 334762 w 362411"/>
              <a:gd name="connsiteY2" fmla="*/ 448481 h 951422"/>
              <a:gd name="connsiteX3" fmla="*/ 341112 w 362411"/>
              <a:gd name="connsiteY3" fmla="*/ 518331 h 951422"/>
              <a:gd name="connsiteX4" fmla="*/ 198237 w 362411"/>
              <a:gd name="connsiteY4" fmla="*/ 692956 h 951422"/>
              <a:gd name="connsiteX5" fmla="*/ 220462 w 362411"/>
              <a:gd name="connsiteY5" fmla="*/ 835831 h 951422"/>
              <a:gd name="connsiteX6" fmla="*/ 287137 w 362411"/>
              <a:gd name="connsiteY6" fmla="*/ 950131 h 951422"/>
              <a:gd name="connsiteX7" fmla="*/ 201412 w 362411"/>
              <a:gd name="connsiteY7" fmla="*/ 759631 h 951422"/>
              <a:gd name="connsiteX8" fmla="*/ 150612 w 362411"/>
              <a:gd name="connsiteY8" fmla="*/ 416731 h 951422"/>
              <a:gd name="connsiteX9" fmla="*/ 39487 w 362411"/>
              <a:gd name="connsiteY9" fmla="*/ 273856 h 951422"/>
              <a:gd name="connsiteX10" fmla="*/ 33137 w 362411"/>
              <a:gd name="connsiteY10" fmla="*/ 80181 h 951422"/>
              <a:gd name="connsiteX11" fmla="*/ 1387 w 362411"/>
              <a:gd name="connsiteY11" fmla="*/ 806 h 9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411" h="951422">
                <a:moveTo>
                  <a:pt x="1387" y="806"/>
                </a:moveTo>
                <a:cubicBezTo>
                  <a:pt x="10383" y="8214"/>
                  <a:pt x="31550" y="50019"/>
                  <a:pt x="87112" y="124631"/>
                </a:cubicBezTo>
                <a:cubicBezTo>
                  <a:pt x="142674" y="199243"/>
                  <a:pt x="292429" y="382864"/>
                  <a:pt x="334762" y="448481"/>
                </a:cubicBezTo>
                <a:cubicBezTo>
                  <a:pt x="377095" y="514098"/>
                  <a:pt x="363866" y="477585"/>
                  <a:pt x="341112" y="518331"/>
                </a:cubicBezTo>
                <a:cubicBezTo>
                  <a:pt x="318358" y="559077"/>
                  <a:pt x="218345" y="640039"/>
                  <a:pt x="198237" y="692956"/>
                </a:cubicBezTo>
                <a:cubicBezTo>
                  <a:pt x="178129" y="745873"/>
                  <a:pt x="205645" y="792969"/>
                  <a:pt x="220462" y="835831"/>
                </a:cubicBezTo>
                <a:cubicBezTo>
                  <a:pt x="235279" y="878693"/>
                  <a:pt x="290312" y="962831"/>
                  <a:pt x="287137" y="950131"/>
                </a:cubicBezTo>
                <a:cubicBezTo>
                  <a:pt x="283962" y="937431"/>
                  <a:pt x="224166" y="848531"/>
                  <a:pt x="201412" y="759631"/>
                </a:cubicBezTo>
                <a:cubicBezTo>
                  <a:pt x="178658" y="670731"/>
                  <a:pt x="177599" y="497693"/>
                  <a:pt x="150612" y="416731"/>
                </a:cubicBezTo>
                <a:cubicBezTo>
                  <a:pt x="123625" y="335769"/>
                  <a:pt x="59066" y="329948"/>
                  <a:pt x="39487" y="273856"/>
                </a:cubicBezTo>
                <a:cubicBezTo>
                  <a:pt x="19908" y="217764"/>
                  <a:pt x="36312" y="121985"/>
                  <a:pt x="33137" y="80181"/>
                </a:cubicBezTo>
                <a:cubicBezTo>
                  <a:pt x="29962" y="38377"/>
                  <a:pt x="-7609" y="-6602"/>
                  <a:pt x="1387" y="806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127A5DDA-1CD7-42F4-8EA3-15FBD6748D2A}"/>
              </a:ext>
            </a:extLst>
          </p:cNvPr>
          <p:cNvSpPr/>
          <p:nvPr/>
        </p:nvSpPr>
        <p:spPr>
          <a:xfrm>
            <a:off x="5408802" y="7258657"/>
            <a:ext cx="167458" cy="628215"/>
          </a:xfrm>
          <a:custGeom>
            <a:avLst/>
            <a:gdLst>
              <a:gd name="connsiteX0" fmla="*/ 166498 w 167458"/>
              <a:gd name="connsiteY0" fmla="*/ 18443 h 628215"/>
              <a:gd name="connsiteX1" fmla="*/ 68073 w 167458"/>
              <a:gd name="connsiteY1" fmla="*/ 532793 h 628215"/>
              <a:gd name="connsiteX2" fmla="*/ 1398 w 167458"/>
              <a:gd name="connsiteY2" fmla="*/ 628043 h 628215"/>
              <a:gd name="connsiteX3" fmla="*/ 26798 w 167458"/>
              <a:gd name="connsiteY3" fmla="*/ 551843 h 628215"/>
              <a:gd name="connsiteX4" fmla="*/ 74423 w 167458"/>
              <a:gd name="connsiteY4" fmla="*/ 399443 h 628215"/>
              <a:gd name="connsiteX5" fmla="*/ 115698 w 167458"/>
              <a:gd name="connsiteY5" fmla="*/ 139093 h 628215"/>
              <a:gd name="connsiteX6" fmla="*/ 166498 w 167458"/>
              <a:gd name="connsiteY6" fmla="*/ 18443 h 62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458" h="628215">
                <a:moveTo>
                  <a:pt x="166498" y="18443"/>
                </a:moveTo>
                <a:cubicBezTo>
                  <a:pt x="158561" y="84060"/>
                  <a:pt x="95590" y="431193"/>
                  <a:pt x="68073" y="532793"/>
                </a:cubicBezTo>
                <a:cubicBezTo>
                  <a:pt x="40556" y="634393"/>
                  <a:pt x="8277" y="624868"/>
                  <a:pt x="1398" y="628043"/>
                </a:cubicBezTo>
                <a:cubicBezTo>
                  <a:pt x="-5481" y="631218"/>
                  <a:pt x="14627" y="589943"/>
                  <a:pt x="26798" y="551843"/>
                </a:cubicBezTo>
                <a:cubicBezTo>
                  <a:pt x="38969" y="513743"/>
                  <a:pt x="59606" y="468235"/>
                  <a:pt x="74423" y="399443"/>
                </a:cubicBezTo>
                <a:cubicBezTo>
                  <a:pt x="89240" y="330651"/>
                  <a:pt x="100352" y="199418"/>
                  <a:pt x="115698" y="139093"/>
                </a:cubicBezTo>
                <a:cubicBezTo>
                  <a:pt x="131044" y="78768"/>
                  <a:pt x="174435" y="-47174"/>
                  <a:pt x="166498" y="184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BA1E02B1-B4B7-4B99-B534-2678581ECFA2}"/>
              </a:ext>
            </a:extLst>
          </p:cNvPr>
          <p:cNvSpPr/>
          <p:nvPr/>
        </p:nvSpPr>
        <p:spPr>
          <a:xfrm>
            <a:off x="5279557" y="7767104"/>
            <a:ext cx="167544" cy="56719"/>
          </a:xfrm>
          <a:custGeom>
            <a:avLst/>
            <a:gdLst>
              <a:gd name="connsiteX0" fmla="*/ 5231 w 167544"/>
              <a:gd name="connsiteY0" fmla="*/ 56096 h 56719"/>
              <a:gd name="connsiteX1" fmla="*/ 167156 w 167544"/>
              <a:gd name="connsiteY1" fmla="*/ 534 h 56719"/>
              <a:gd name="connsiteX2" fmla="*/ 49681 w 167544"/>
              <a:gd name="connsiteY2" fmla="*/ 29109 h 56719"/>
              <a:gd name="connsiteX3" fmla="*/ 5231 w 167544"/>
              <a:gd name="connsiteY3" fmla="*/ 56096 h 5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44" h="56719">
                <a:moveTo>
                  <a:pt x="5231" y="56096"/>
                </a:moveTo>
                <a:cubicBezTo>
                  <a:pt x="24810" y="51334"/>
                  <a:pt x="159748" y="5032"/>
                  <a:pt x="167156" y="534"/>
                </a:cubicBezTo>
                <a:cubicBezTo>
                  <a:pt x="174564" y="-3964"/>
                  <a:pt x="73758" y="21172"/>
                  <a:pt x="49681" y="29109"/>
                </a:cubicBezTo>
                <a:cubicBezTo>
                  <a:pt x="25604" y="37046"/>
                  <a:pt x="-14348" y="60858"/>
                  <a:pt x="5231" y="560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F9895A50-1FDE-4AAC-B0F9-3F02C3D11C6E}"/>
              </a:ext>
            </a:extLst>
          </p:cNvPr>
          <p:cNvSpPr/>
          <p:nvPr/>
        </p:nvSpPr>
        <p:spPr>
          <a:xfrm>
            <a:off x="4961135" y="7843808"/>
            <a:ext cx="254553" cy="58694"/>
          </a:xfrm>
          <a:custGeom>
            <a:avLst/>
            <a:gdLst>
              <a:gd name="connsiteX0" fmla="*/ 2978 w 254553"/>
              <a:gd name="connsiteY0" fmla="*/ 30 h 58694"/>
              <a:gd name="connsiteX1" fmla="*/ 252215 w 254553"/>
              <a:gd name="connsiteY1" fmla="*/ 55592 h 58694"/>
              <a:gd name="connsiteX2" fmla="*/ 122040 w 254553"/>
              <a:gd name="connsiteY2" fmla="*/ 47655 h 58694"/>
              <a:gd name="connsiteX3" fmla="*/ 2978 w 254553"/>
              <a:gd name="connsiteY3" fmla="*/ 30 h 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53" h="58694">
                <a:moveTo>
                  <a:pt x="2978" y="30"/>
                </a:moveTo>
                <a:cubicBezTo>
                  <a:pt x="24674" y="1353"/>
                  <a:pt x="232371" y="47655"/>
                  <a:pt x="252215" y="55592"/>
                </a:cubicBezTo>
                <a:cubicBezTo>
                  <a:pt x="272059" y="63529"/>
                  <a:pt x="160140" y="54534"/>
                  <a:pt x="122040" y="47655"/>
                </a:cubicBezTo>
                <a:cubicBezTo>
                  <a:pt x="83940" y="40776"/>
                  <a:pt x="-18718" y="-1293"/>
                  <a:pt x="2978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98FD0E01-9B3F-4A10-8CE3-CE09FAC5E85B}"/>
              </a:ext>
            </a:extLst>
          </p:cNvPr>
          <p:cNvSpPr/>
          <p:nvPr/>
        </p:nvSpPr>
        <p:spPr>
          <a:xfrm>
            <a:off x="4952270" y="7851127"/>
            <a:ext cx="107265" cy="95320"/>
          </a:xfrm>
          <a:custGeom>
            <a:avLst/>
            <a:gdLst>
              <a:gd name="connsiteX0" fmla="*/ 2318 w 107265"/>
              <a:gd name="connsiteY0" fmla="*/ 648 h 95320"/>
              <a:gd name="connsiteX1" fmla="*/ 103918 w 107265"/>
              <a:gd name="connsiteY1" fmla="*/ 83198 h 95320"/>
              <a:gd name="connsiteX2" fmla="*/ 78518 w 107265"/>
              <a:gd name="connsiteY2" fmla="*/ 91136 h 95320"/>
              <a:gd name="connsiteX3" fmla="*/ 35655 w 107265"/>
              <a:gd name="connsiteY3" fmla="*/ 46686 h 95320"/>
              <a:gd name="connsiteX4" fmla="*/ 2318 w 107265"/>
              <a:gd name="connsiteY4" fmla="*/ 648 h 9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65" h="95320">
                <a:moveTo>
                  <a:pt x="2318" y="648"/>
                </a:moveTo>
                <a:cubicBezTo>
                  <a:pt x="13695" y="6733"/>
                  <a:pt x="91218" y="68117"/>
                  <a:pt x="103918" y="83198"/>
                </a:cubicBezTo>
                <a:cubicBezTo>
                  <a:pt x="116618" y="98279"/>
                  <a:pt x="89895" y="97221"/>
                  <a:pt x="78518" y="91136"/>
                </a:cubicBezTo>
                <a:cubicBezTo>
                  <a:pt x="67141" y="85051"/>
                  <a:pt x="46768" y="60444"/>
                  <a:pt x="35655" y="46686"/>
                </a:cubicBezTo>
                <a:cubicBezTo>
                  <a:pt x="24542" y="32928"/>
                  <a:pt x="-9059" y="-5437"/>
                  <a:pt x="2318" y="6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3D14E20A-C36E-4B77-A607-3326A14CA26B}"/>
              </a:ext>
            </a:extLst>
          </p:cNvPr>
          <p:cNvSpPr/>
          <p:nvPr/>
        </p:nvSpPr>
        <p:spPr>
          <a:xfrm>
            <a:off x="5199023" y="7899214"/>
            <a:ext cx="132790" cy="275364"/>
          </a:xfrm>
          <a:custGeom>
            <a:avLst/>
            <a:gdLst>
              <a:gd name="connsiteX0" fmla="*/ 12740 w 132790"/>
              <a:gd name="connsiteY0" fmla="*/ 186 h 275364"/>
              <a:gd name="connsiteX1" fmla="*/ 131802 w 132790"/>
              <a:gd name="connsiteY1" fmla="*/ 49399 h 275364"/>
              <a:gd name="connsiteX2" fmla="*/ 68302 w 132790"/>
              <a:gd name="connsiteY2" fmla="*/ 122424 h 275364"/>
              <a:gd name="connsiteX3" fmla="*/ 46077 w 132790"/>
              <a:gd name="connsiteY3" fmla="*/ 204974 h 275364"/>
              <a:gd name="connsiteX4" fmla="*/ 44490 w 132790"/>
              <a:gd name="connsiteY4" fmla="*/ 274824 h 275364"/>
              <a:gd name="connsiteX5" fmla="*/ 40 w 132790"/>
              <a:gd name="connsiteY5" fmla="*/ 233549 h 275364"/>
              <a:gd name="connsiteX6" fmla="*/ 36552 w 132790"/>
              <a:gd name="connsiteY6" fmla="*/ 165286 h 275364"/>
              <a:gd name="connsiteX7" fmla="*/ 36552 w 132790"/>
              <a:gd name="connsiteY7" fmla="*/ 66861 h 275364"/>
              <a:gd name="connsiteX8" fmla="*/ 12740 w 132790"/>
              <a:gd name="connsiteY8" fmla="*/ 186 h 27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90" h="275364">
                <a:moveTo>
                  <a:pt x="12740" y="186"/>
                </a:moveTo>
                <a:cubicBezTo>
                  <a:pt x="28615" y="-2724"/>
                  <a:pt x="122542" y="29026"/>
                  <a:pt x="131802" y="49399"/>
                </a:cubicBezTo>
                <a:cubicBezTo>
                  <a:pt x="141062" y="69772"/>
                  <a:pt x="82589" y="96495"/>
                  <a:pt x="68302" y="122424"/>
                </a:cubicBezTo>
                <a:cubicBezTo>
                  <a:pt x="54015" y="148353"/>
                  <a:pt x="50046" y="179574"/>
                  <a:pt x="46077" y="204974"/>
                </a:cubicBezTo>
                <a:cubicBezTo>
                  <a:pt x="42108" y="230374"/>
                  <a:pt x="52163" y="270061"/>
                  <a:pt x="44490" y="274824"/>
                </a:cubicBezTo>
                <a:cubicBezTo>
                  <a:pt x="36817" y="279587"/>
                  <a:pt x="1363" y="251805"/>
                  <a:pt x="40" y="233549"/>
                </a:cubicBezTo>
                <a:cubicBezTo>
                  <a:pt x="-1283" y="215293"/>
                  <a:pt x="30467" y="193067"/>
                  <a:pt x="36552" y="165286"/>
                </a:cubicBezTo>
                <a:cubicBezTo>
                  <a:pt x="42637" y="137505"/>
                  <a:pt x="37610" y="89086"/>
                  <a:pt x="36552" y="66861"/>
                </a:cubicBezTo>
                <a:cubicBezTo>
                  <a:pt x="35494" y="44636"/>
                  <a:pt x="-3135" y="3096"/>
                  <a:pt x="12740" y="186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CD4B01A9-70AF-4211-AA2D-3C0AC1819AFF}"/>
              </a:ext>
            </a:extLst>
          </p:cNvPr>
          <p:cNvSpPr/>
          <p:nvPr/>
        </p:nvSpPr>
        <p:spPr>
          <a:xfrm>
            <a:off x="5095796" y="7954923"/>
            <a:ext cx="131872" cy="112826"/>
          </a:xfrm>
          <a:custGeom>
            <a:avLst/>
            <a:gdLst>
              <a:gd name="connsiteX0" fmla="*/ 79 w 131872"/>
              <a:gd name="connsiteY0" fmla="*/ 40 h 112826"/>
              <a:gd name="connsiteX1" fmla="*/ 42942 w 131872"/>
              <a:gd name="connsiteY1" fmla="*/ 71477 h 112826"/>
              <a:gd name="connsiteX2" fmla="*/ 131842 w 131872"/>
              <a:gd name="connsiteY2" fmla="*/ 112752 h 112826"/>
              <a:gd name="connsiteX3" fmla="*/ 52467 w 131872"/>
              <a:gd name="connsiteY3" fmla="*/ 61952 h 112826"/>
              <a:gd name="connsiteX4" fmla="*/ 79 w 131872"/>
              <a:gd name="connsiteY4" fmla="*/ 40 h 1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72" h="112826">
                <a:moveTo>
                  <a:pt x="79" y="40"/>
                </a:moveTo>
                <a:cubicBezTo>
                  <a:pt x="-1508" y="1627"/>
                  <a:pt x="20982" y="52692"/>
                  <a:pt x="42942" y="71477"/>
                </a:cubicBezTo>
                <a:cubicBezTo>
                  <a:pt x="64902" y="90262"/>
                  <a:pt x="130255" y="114339"/>
                  <a:pt x="131842" y="112752"/>
                </a:cubicBezTo>
                <a:cubicBezTo>
                  <a:pt x="133429" y="111165"/>
                  <a:pt x="73104" y="80208"/>
                  <a:pt x="52467" y="61952"/>
                </a:cubicBezTo>
                <a:cubicBezTo>
                  <a:pt x="31830" y="43696"/>
                  <a:pt x="1666" y="-1547"/>
                  <a:pt x="79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1E41BD2C-4415-4333-858A-1E4690567117}"/>
              </a:ext>
            </a:extLst>
          </p:cNvPr>
          <p:cNvSpPr/>
          <p:nvPr/>
        </p:nvSpPr>
        <p:spPr>
          <a:xfrm>
            <a:off x="5526137" y="7853235"/>
            <a:ext cx="117713" cy="397071"/>
          </a:xfrm>
          <a:custGeom>
            <a:avLst/>
            <a:gdLst>
              <a:gd name="connsiteX0" fmla="*/ 25351 w 117713"/>
              <a:gd name="connsiteY0" fmla="*/ 128 h 397071"/>
              <a:gd name="connsiteX1" fmla="*/ 104726 w 117713"/>
              <a:gd name="connsiteY1" fmla="*/ 125540 h 397071"/>
              <a:gd name="connsiteX2" fmla="*/ 117426 w 117713"/>
              <a:gd name="connsiteY2" fmla="*/ 250953 h 397071"/>
              <a:gd name="connsiteX3" fmla="*/ 103138 w 117713"/>
              <a:gd name="connsiteY3" fmla="*/ 314453 h 397071"/>
              <a:gd name="connsiteX4" fmla="*/ 57101 w 117713"/>
              <a:gd name="connsiteY4" fmla="*/ 397003 h 397071"/>
              <a:gd name="connsiteX5" fmla="*/ 72976 w 117713"/>
              <a:gd name="connsiteY5" fmla="*/ 300165 h 397071"/>
              <a:gd name="connsiteX6" fmla="*/ 55513 w 117713"/>
              <a:gd name="connsiteY6" fmla="*/ 263653 h 397071"/>
              <a:gd name="connsiteX7" fmla="*/ 4713 w 117713"/>
              <a:gd name="connsiteY7" fmla="*/ 174753 h 397071"/>
              <a:gd name="connsiteX8" fmla="*/ 3126 w 117713"/>
              <a:gd name="connsiteY8" fmla="*/ 103315 h 397071"/>
              <a:gd name="connsiteX9" fmla="*/ 25351 w 117713"/>
              <a:gd name="connsiteY9" fmla="*/ 128 h 39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713" h="397071">
                <a:moveTo>
                  <a:pt x="25351" y="128"/>
                </a:moveTo>
                <a:cubicBezTo>
                  <a:pt x="42284" y="3832"/>
                  <a:pt x="89380" y="83736"/>
                  <a:pt x="104726" y="125540"/>
                </a:cubicBezTo>
                <a:cubicBezTo>
                  <a:pt x="120072" y="167344"/>
                  <a:pt x="117691" y="219468"/>
                  <a:pt x="117426" y="250953"/>
                </a:cubicBezTo>
                <a:cubicBezTo>
                  <a:pt x="117161" y="282438"/>
                  <a:pt x="113192" y="290111"/>
                  <a:pt x="103138" y="314453"/>
                </a:cubicBezTo>
                <a:cubicBezTo>
                  <a:pt x="93084" y="338795"/>
                  <a:pt x="62128" y="399384"/>
                  <a:pt x="57101" y="397003"/>
                </a:cubicBezTo>
                <a:cubicBezTo>
                  <a:pt x="52074" y="394622"/>
                  <a:pt x="73241" y="322390"/>
                  <a:pt x="72976" y="300165"/>
                </a:cubicBezTo>
                <a:cubicBezTo>
                  <a:pt x="72711" y="277940"/>
                  <a:pt x="66890" y="284555"/>
                  <a:pt x="55513" y="263653"/>
                </a:cubicBezTo>
                <a:cubicBezTo>
                  <a:pt x="44136" y="242751"/>
                  <a:pt x="13444" y="201476"/>
                  <a:pt x="4713" y="174753"/>
                </a:cubicBezTo>
                <a:cubicBezTo>
                  <a:pt x="-4018" y="148030"/>
                  <a:pt x="1803" y="132684"/>
                  <a:pt x="3126" y="103315"/>
                </a:cubicBezTo>
                <a:cubicBezTo>
                  <a:pt x="4449" y="73946"/>
                  <a:pt x="8418" y="-3576"/>
                  <a:pt x="25351" y="128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2A82397A-53E5-483E-8E50-8C7AE4DD7C10}"/>
              </a:ext>
            </a:extLst>
          </p:cNvPr>
          <p:cNvSpPr/>
          <p:nvPr/>
        </p:nvSpPr>
        <p:spPr>
          <a:xfrm>
            <a:off x="4805956" y="5762587"/>
            <a:ext cx="335505" cy="247031"/>
          </a:xfrm>
          <a:custGeom>
            <a:avLst/>
            <a:gdLst>
              <a:gd name="connsiteX0" fmla="*/ 331194 w 335505"/>
              <a:gd name="connsiteY0" fmla="*/ 38 h 247031"/>
              <a:gd name="connsiteX1" fmla="*/ 245469 w 335505"/>
              <a:gd name="connsiteY1" fmla="*/ 117513 h 247031"/>
              <a:gd name="connsiteX2" fmla="*/ 118469 w 335505"/>
              <a:gd name="connsiteY2" fmla="*/ 215938 h 247031"/>
              <a:gd name="connsiteX3" fmla="*/ 994 w 335505"/>
              <a:gd name="connsiteY3" fmla="*/ 244513 h 247031"/>
              <a:gd name="connsiteX4" fmla="*/ 64494 w 335505"/>
              <a:gd name="connsiteY4" fmla="*/ 161963 h 247031"/>
              <a:gd name="connsiteX5" fmla="*/ 108944 w 335505"/>
              <a:gd name="connsiteY5" fmla="*/ 104813 h 247031"/>
              <a:gd name="connsiteX6" fmla="*/ 331194 w 335505"/>
              <a:gd name="connsiteY6" fmla="*/ 38 h 24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505" h="247031">
                <a:moveTo>
                  <a:pt x="331194" y="38"/>
                </a:moveTo>
                <a:cubicBezTo>
                  <a:pt x="353948" y="2155"/>
                  <a:pt x="280923" y="81530"/>
                  <a:pt x="245469" y="117513"/>
                </a:cubicBezTo>
                <a:cubicBezTo>
                  <a:pt x="210015" y="153496"/>
                  <a:pt x="159215" y="194771"/>
                  <a:pt x="118469" y="215938"/>
                </a:cubicBezTo>
                <a:cubicBezTo>
                  <a:pt x="77723" y="237105"/>
                  <a:pt x="9990" y="253509"/>
                  <a:pt x="994" y="244513"/>
                </a:cubicBezTo>
                <a:cubicBezTo>
                  <a:pt x="-8002" y="235517"/>
                  <a:pt x="46502" y="185246"/>
                  <a:pt x="64494" y="161963"/>
                </a:cubicBezTo>
                <a:cubicBezTo>
                  <a:pt x="82486" y="138680"/>
                  <a:pt x="67669" y="126509"/>
                  <a:pt x="108944" y="104813"/>
                </a:cubicBezTo>
                <a:cubicBezTo>
                  <a:pt x="150219" y="83117"/>
                  <a:pt x="308440" y="-2079"/>
                  <a:pt x="331194" y="38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79C92341-237A-47CC-A08E-659930393800}"/>
              </a:ext>
            </a:extLst>
          </p:cNvPr>
          <p:cNvSpPr/>
          <p:nvPr/>
        </p:nvSpPr>
        <p:spPr>
          <a:xfrm>
            <a:off x="6000127" y="7746911"/>
            <a:ext cx="1146798" cy="1049697"/>
          </a:xfrm>
          <a:custGeom>
            <a:avLst/>
            <a:gdLst>
              <a:gd name="connsiteX0" fmla="*/ 623 w 1146798"/>
              <a:gd name="connsiteY0" fmla="*/ 89 h 1049697"/>
              <a:gd name="connsiteX1" fmla="*/ 184773 w 1146798"/>
              <a:gd name="connsiteY1" fmla="*/ 54064 h 1049697"/>
              <a:gd name="connsiteX2" fmla="*/ 286373 w 1146798"/>
              <a:gd name="connsiteY2" fmla="*/ 120739 h 1049697"/>
              <a:gd name="connsiteX3" fmla="*/ 451473 w 1146798"/>
              <a:gd name="connsiteY3" fmla="*/ 190589 h 1049697"/>
              <a:gd name="connsiteX4" fmla="*/ 924548 w 1146798"/>
              <a:gd name="connsiteY4" fmla="*/ 530314 h 1049697"/>
              <a:gd name="connsiteX5" fmla="*/ 1086473 w 1146798"/>
              <a:gd name="connsiteY5" fmla="*/ 882739 h 1049697"/>
              <a:gd name="connsiteX6" fmla="*/ 1146798 w 1146798"/>
              <a:gd name="connsiteY6" fmla="*/ 1047839 h 1049697"/>
              <a:gd name="connsiteX7" fmla="*/ 1086473 w 1146798"/>
              <a:gd name="connsiteY7" fmla="*/ 784314 h 1049697"/>
              <a:gd name="connsiteX8" fmla="*/ 962648 w 1146798"/>
              <a:gd name="connsiteY8" fmla="*/ 517614 h 1049697"/>
              <a:gd name="connsiteX9" fmla="*/ 654673 w 1146798"/>
              <a:gd name="connsiteY9" fmla="*/ 285839 h 1049697"/>
              <a:gd name="connsiteX10" fmla="*/ 413373 w 1146798"/>
              <a:gd name="connsiteY10" fmla="*/ 158839 h 1049697"/>
              <a:gd name="connsiteX11" fmla="*/ 299073 w 1146798"/>
              <a:gd name="connsiteY11" fmla="*/ 127089 h 1049697"/>
              <a:gd name="connsiteX12" fmla="*/ 130798 w 1146798"/>
              <a:gd name="connsiteY12" fmla="*/ 66764 h 1049697"/>
              <a:gd name="connsiteX13" fmla="*/ 623 w 1146798"/>
              <a:gd name="connsiteY13" fmla="*/ 89 h 104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6798" h="1049697">
                <a:moveTo>
                  <a:pt x="623" y="89"/>
                </a:moveTo>
                <a:cubicBezTo>
                  <a:pt x="9619" y="-2028"/>
                  <a:pt x="137148" y="33956"/>
                  <a:pt x="184773" y="54064"/>
                </a:cubicBezTo>
                <a:cubicBezTo>
                  <a:pt x="232398" y="74172"/>
                  <a:pt x="241923" y="97985"/>
                  <a:pt x="286373" y="120739"/>
                </a:cubicBezTo>
                <a:cubicBezTo>
                  <a:pt x="330823" y="143493"/>
                  <a:pt x="345111" y="122327"/>
                  <a:pt x="451473" y="190589"/>
                </a:cubicBezTo>
                <a:cubicBezTo>
                  <a:pt x="557835" y="258851"/>
                  <a:pt x="818715" y="414956"/>
                  <a:pt x="924548" y="530314"/>
                </a:cubicBezTo>
                <a:cubicBezTo>
                  <a:pt x="1030381" y="645672"/>
                  <a:pt x="1049431" y="796485"/>
                  <a:pt x="1086473" y="882739"/>
                </a:cubicBezTo>
                <a:cubicBezTo>
                  <a:pt x="1123515" y="968993"/>
                  <a:pt x="1146798" y="1064243"/>
                  <a:pt x="1146798" y="1047839"/>
                </a:cubicBezTo>
                <a:cubicBezTo>
                  <a:pt x="1146798" y="1031435"/>
                  <a:pt x="1117165" y="872685"/>
                  <a:pt x="1086473" y="784314"/>
                </a:cubicBezTo>
                <a:cubicBezTo>
                  <a:pt x="1055781" y="695943"/>
                  <a:pt x="1034615" y="600693"/>
                  <a:pt x="962648" y="517614"/>
                </a:cubicBezTo>
                <a:cubicBezTo>
                  <a:pt x="890681" y="434535"/>
                  <a:pt x="746219" y="345635"/>
                  <a:pt x="654673" y="285839"/>
                </a:cubicBezTo>
                <a:cubicBezTo>
                  <a:pt x="563127" y="226043"/>
                  <a:pt x="472640" y="185297"/>
                  <a:pt x="413373" y="158839"/>
                </a:cubicBezTo>
                <a:cubicBezTo>
                  <a:pt x="354106" y="132381"/>
                  <a:pt x="346169" y="142435"/>
                  <a:pt x="299073" y="127089"/>
                </a:cubicBezTo>
                <a:cubicBezTo>
                  <a:pt x="251977" y="111743"/>
                  <a:pt x="179481" y="85285"/>
                  <a:pt x="130798" y="66764"/>
                </a:cubicBezTo>
                <a:cubicBezTo>
                  <a:pt x="82115" y="48243"/>
                  <a:pt x="-8373" y="2206"/>
                  <a:pt x="623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01BC420F-8471-4223-A551-0AF2E8222B99}"/>
              </a:ext>
            </a:extLst>
          </p:cNvPr>
          <p:cNvSpPr/>
          <p:nvPr/>
        </p:nvSpPr>
        <p:spPr>
          <a:xfrm>
            <a:off x="7151315" y="8804269"/>
            <a:ext cx="630152" cy="766615"/>
          </a:xfrm>
          <a:custGeom>
            <a:avLst/>
            <a:gdLst>
              <a:gd name="connsiteX0" fmla="*/ 1960 w 630152"/>
              <a:gd name="connsiteY0" fmla="*/ 3181 h 766615"/>
              <a:gd name="connsiteX1" fmla="*/ 224210 w 630152"/>
              <a:gd name="connsiteY1" fmla="*/ 231781 h 766615"/>
              <a:gd name="connsiteX2" fmla="*/ 490910 w 630152"/>
              <a:gd name="connsiteY2" fmla="*/ 615956 h 766615"/>
              <a:gd name="connsiteX3" fmla="*/ 576635 w 630152"/>
              <a:gd name="connsiteY3" fmla="*/ 717556 h 766615"/>
              <a:gd name="connsiteX4" fmla="*/ 627435 w 630152"/>
              <a:gd name="connsiteY4" fmla="*/ 758831 h 766615"/>
              <a:gd name="connsiteX5" fmla="*/ 494085 w 630152"/>
              <a:gd name="connsiteY5" fmla="*/ 565156 h 766615"/>
              <a:gd name="connsiteX6" fmla="*/ 290885 w 630152"/>
              <a:gd name="connsiteY6" fmla="*/ 323856 h 766615"/>
              <a:gd name="connsiteX7" fmla="*/ 125785 w 630152"/>
              <a:gd name="connsiteY7" fmla="*/ 111131 h 766615"/>
              <a:gd name="connsiteX8" fmla="*/ 1960 w 630152"/>
              <a:gd name="connsiteY8" fmla="*/ 3181 h 76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152" h="766615">
                <a:moveTo>
                  <a:pt x="1960" y="3181"/>
                </a:moveTo>
                <a:cubicBezTo>
                  <a:pt x="18364" y="23289"/>
                  <a:pt x="142718" y="129652"/>
                  <a:pt x="224210" y="231781"/>
                </a:cubicBezTo>
                <a:cubicBezTo>
                  <a:pt x="305702" y="333910"/>
                  <a:pt x="432173" y="534994"/>
                  <a:pt x="490910" y="615956"/>
                </a:cubicBezTo>
                <a:cubicBezTo>
                  <a:pt x="549648" y="696919"/>
                  <a:pt x="553881" y="693744"/>
                  <a:pt x="576635" y="717556"/>
                </a:cubicBezTo>
                <a:cubicBezTo>
                  <a:pt x="599389" y="741368"/>
                  <a:pt x="641193" y="784231"/>
                  <a:pt x="627435" y="758831"/>
                </a:cubicBezTo>
                <a:cubicBezTo>
                  <a:pt x="613677" y="733431"/>
                  <a:pt x="550177" y="637652"/>
                  <a:pt x="494085" y="565156"/>
                </a:cubicBezTo>
                <a:cubicBezTo>
                  <a:pt x="437993" y="492660"/>
                  <a:pt x="352268" y="399527"/>
                  <a:pt x="290885" y="323856"/>
                </a:cubicBezTo>
                <a:cubicBezTo>
                  <a:pt x="229502" y="248185"/>
                  <a:pt x="175527" y="159285"/>
                  <a:pt x="125785" y="111131"/>
                </a:cubicBezTo>
                <a:cubicBezTo>
                  <a:pt x="76043" y="62977"/>
                  <a:pt x="-14444" y="-16927"/>
                  <a:pt x="1960" y="31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5627B78C-1631-4C9C-9C6A-E3F7C7EFE91C}"/>
              </a:ext>
            </a:extLst>
          </p:cNvPr>
          <p:cNvSpPr/>
          <p:nvPr/>
        </p:nvSpPr>
        <p:spPr>
          <a:xfrm>
            <a:off x="6366085" y="8917845"/>
            <a:ext cx="426561" cy="519698"/>
          </a:xfrm>
          <a:custGeom>
            <a:avLst/>
            <a:gdLst>
              <a:gd name="connsiteX0" fmla="*/ 848 w 426561"/>
              <a:gd name="connsiteY0" fmla="*/ 1788 h 519698"/>
              <a:gd name="connsiteX1" fmla="*/ 115148 w 426561"/>
              <a:gd name="connsiteY1" fmla="*/ 190172 h 519698"/>
              <a:gd name="connsiteX2" fmla="*/ 117265 w 426561"/>
              <a:gd name="connsiteY2" fmla="*/ 260022 h 519698"/>
              <a:gd name="connsiteX3" fmla="*/ 424182 w 426561"/>
              <a:gd name="connsiteY3" fmla="*/ 518255 h 519698"/>
              <a:gd name="connsiteX4" fmla="*/ 252732 w 426561"/>
              <a:gd name="connsiteY4" fmla="*/ 357388 h 519698"/>
              <a:gd name="connsiteX5" fmla="*/ 125732 w 426561"/>
              <a:gd name="connsiteY5" fmla="*/ 204988 h 519698"/>
              <a:gd name="connsiteX6" fmla="*/ 66465 w 426561"/>
              <a:gd name="connsiteY6" fmla="*/ 101272 h 519698"/>
              <a:gd name="connsiteX7" fmla="*/ 848 w 426561"/>
              <a:gd name="connsiteY7" fmla="*/ 1788 h 51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561" h="519698">
                <a:moveTo>
                  <a:pt x="848" y="1788"/>
                </a:moveTo>
                <a:cubicBezTo>
                  <a:pt x="8962" y="16605"/>
                  <a:pt x="95745" y="147133"/>
                  <a:pt x="115148" y="190172"/>
                </a:cubicBezTo>
                <a:cubicBezTo>
                  <a:pt x="134551" y="233211"/>
                  <a:pt x="65759" y="205342"/>
                  <a:pt x="117265" y="260022"/>
                </a:cubicBezTo>
                <a:cubicBezTo>
                  <a:pt x="168771" y="314703"/>
                  <a:pt x="401604" y="502027"/>
                  <a:pt x="424182" y="518255"/>
                </a:cubicBezTo>
                <a:cubicBezTo>
                  <a:pt x="446760" y="534483"/>
                  <a:pt x="302473" y="409599"/>
                  <a:pt x="252732" y="357388"/>
                </a:cubicBezTo>
                <a:cubicBezTo>
                  <a:pt x="202991" y="305177"/>
                  <a:pt x="156777" y="247674"/>
                  <a:pt x="125732" y="204988"/>
                </a:cubicBezTo>
                <a:cubicBezTo>
                  <a:pt x="94688" y="162302"/>
                  <a:pt x="87984" y="134433"/>
                  <a:pt x="66465" y="101272"/>
                </a:cubicBezTo>
                <a:cubicBezTo>
                  <a:pt x="44946" y="68111"/>
                  <a:pt x="-7266" y="-13029"/>
                  <a:pt x="848" y="17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40B38EA2-9FAD-43E4-A446-A70518CA7A86}"/>
              </a:ext>
            </a:extLst>
          </p:cNvPr>
          <p:cNvSpPr/>
          <p:nvPr/>
        </p:nvSpPr>
        <p:spPr>
          <a:xfrm>
            <a:off x="6360917" y="8884393"/>
            <a:ext cx="125560" cy="229606"/>
          </a:xfrm>
          <a:custGeom>
            <a:avLst/>
            <a:gdLst>
              <a:gd name="connsiteX0" fmla="*/ 1783 w 125560"/>
              <a:gd name="connsiteY0" fmla="*/ 1374 h 229606"/>
              <a:gd name="connsiteX1" fmla="*/ 124550 w 125560"/>
              <a:gd name="connsiteY1" fmla="*/ 225740 h 229606"/>
              <a:gd name="connsiteX2" fmla="*/ 56816 w 125560"/>
              <a:gd name="connsiteY2" fmla="*/ 134724 h 229606"/>
              <a:gd name="connsiteX3" fmla="*/ 1783 w 125560"/>
              <a:gd name="connsiteY3" fmla="*/ 1374 h 22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60" h="229606">
                <a:moveTo>
                  <a:pt x="1783" y="1374"/>
                </a:moveTo>
                <a:cubicBezTo>
                  <a:pt x="13072" y="16543"/>
                  <a:pt x="115378" y="203515"/>
                  <a:pt x="124550" y="225740"/>
                </a:cubicBezTo>
                <a:cubicBezTo>
                  <a:pt x="133722" y="247965"/>
                  <a:pt x="77983" y="168591"/>
                  <a:pt x="56816" y="134724"/>
                </a:cubicBezTo>
                <a:cubicBezTo>
                  <a:pt x="35649" y="100857"/>
                  <a:pt x="-9506" y="-13795"/>
                  <a:pt x="1783" y="13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A40F0A15-CF8C-457C-8422-B13596A40538}"/>
              </a:ext>
            </a:extLst>
          </p:cNvPr>
          <p:cNvSpPr/>
          <p:nvPr/>
        </p:nvSpPr>
        <p:spPr>
          <a:xfrm>
            <a:off x="6773604" y="9420349"/>
            <a:ext cx="496802" cy="584755"/>
          </a:xfrm>
          <a:custGeom>
            <a:avLst/>
            <a:gdLst>
              <a:gd name="connsiteX0" fmla="*/ 1846 w 496802"/>
              <a:gd name="connsiteY0" fmla="*/ 5168 h 584755"/>
              <a:gd name="connsiteX1" fmla="*/ 255846 w 496802"/>
              <a:gd name="connsiteY1" fmla="*/ 341718 h 584755"/>
              <a:gd name="connsiteX2" fmla="*/ 486563 w 496802"/>
              <a:gd name="connsiteY2" fmla="*/ 578784 h 584755"/>
              <a:gd name="connsiteX3" fmla="*/ 435763 w 496802"/>
              <a:gd name="connsiteY3" fmla="*/ 496234 h 584755"/>
              <a:gd name="connsiteX4" fmla="*/ 251613 w 496802"/>
              <a:gd name="connsiteY4" fmla="*/ 307851 h 584755"/>
              <a:gd name="connsiteX5" fmla="*/ 145779 w 496802"/>
              <a:gd name="connsiteY5" fmla="*/ 149101 h 584755"/>
              <a:gd name="connsiteX6" fmla="*/ 1846 w 496802"/>
              <a:gd name="connsiteY6" fmla="*/ 5168 h 58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802" h="584755">
                <a:moveTo>
                  <a:pt x="1846" y="5168"/>
                </a:moveTo>
                <a:cubicBezTo>
                  <a:pt x="20191" y="37271"/>
                  <a:pt x="175060" y="246115"/>
                  <a:pt x="255846" y="341718"/>
                </a:cubicBezTo>
                <a:cubicBezTo>
                  <a:pt x="336632" y="437321"/>
                  <a:pt x="456577" y="553031"/>
                  <a:pt x="486563" y="578784"/>
                </a:cubicBezTo>
                <a:cubicBezTo>
                  <a:pt x="516549" y="604537"/>
                  <a:pt x="474921" y="541389"/>
                  <a:pt x="435763" y="496234"/>
                </a:cubicBezTo>
                <a:cubicBezTo>
                  <a:pt x="396605" y="451079"/>
                  <a:pt x="299944" y="365707"/>
                  <a:pt x="251613" y="307851"/>
                </a:cubicBezTo>
                <a:cubicBezTo>
                  <a:pt x="203282" y="249995"/>
                  <a:pt x="184585" y="199195"/>
                  <a:pt x="145779" y="149101"/>
                </a:cubicBezTo>
                <a:cubicBezTo>
                  <a:pt x="106973" y="99007"/>
                  <a:pt x="-16499" y="-26935"/>
                  <a:pt x="1846" y="51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AB7AE80B-181D-4803-8999-520B044A185C}"/>
              </a:ext>
            </a:extLst>
          </p:cNvPr>
          <p:cNvSpPr/>
          <p:nvPr/>
        </p:nvSpPr>
        <p:spPr>
          <a:xfrm>
            <a:off x="7291538" y="9479156"/>
            <a:ext cx="512749" cy="536001"/>
          </a:xfrm>
          <a:custGeom>
            <a:avLst/>
            <a:gdLst>
              <a:gd name="connsiteX0" fmla="*/ 442762 w 512749"/>
              <a:gd name="connsiteY0" fmla="*/ 1394 h 536001"/>
              <a:gd name="connsiteX1" fmla="*/ 487212 w 512749"/>
              <a:gd name="connsiteY1" fmla="*/ 90294 h 536001"/>
              <a:gd name="connsiteX2" fmla="*/ 512612 w 512749"/>
              <a:gd name="connsiteY2" fmla="*/ 145327 h 536001"/>
              <a:gd name="connsiteX3" fmla="*/ 476629 w 512749"/>
              <a:gd name="connsiteY3" fmla="*/ 251161 h 536001"/>
              <a:gd name="connsiteX4" fmla="*/ 394079 w 512749"/>
              <a:gd name="connsiteY4" fmla="*/ 363344 h 536001"/>
              <a:gd name="connsiteX5" fmla="*/ 311529 w 512749"/>
              <a:gd name="connsiteY5" fmla="*/ 441661 h 536001"/>
              <a:gd name="connsiteX6" fmla="*/ 112562 w 512749"/>
              <a:gd name="connsiteY6" fmla="*/ 500927 h 536001"/>
              <a:gd name="connsiteX7" fmla="*/ 34245 w 512749"/>
              <a:gd name="connsiteY7" fmla="*/ 534794 h 536001"/>
              <a:gd name="connsiteX8" fmla="*/ 4612 w 512749"/>
              <a:gd name="connsiteY8" fmla="*/ 528444 h 536001"/>
              <a:gd name="connsiteX9" fmla="*/ 127379 w 512749"/>
              <a:gd name="connsiteY9" fmla="*/ 528444 h 536001"/>
              <a:gd name="connsiteX10" fmla="*/ 228979 w 512749"/>
              <a:gd name="connsiteY10" fmla="*/ 498811 h 536001"/>
              <a:gd name="connsiteX11" fmla="*/ 319995 w 512749"/>
              <a:gd name="connsiteY11" fmla="*/ 437427 h 536001"/>
              <a:gd name="connsiteX12" fmla="*/ 442762 w 512749"/>
              <a:gd name="connsiteY12" fmla="*/ 291377 h 536001"/>
              <a:gd name="connsiteX13" fmla="*/ 491445 w 512749"/>
              <a:gd name="connsiteY13" fmla="*/ 166494 h 536001"/>
              <a:gd name="connsiteX14" fmla="*/ 442762 w 512749"/>
              <a:gd name="connsiteY14" fmla="*/ 1394 h 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749" h="536001">
                <a:moveTo>
                  <a:pt x="442762" y="1394"/>
                </a:moveTo>
                <a:cubicBezTo>
                  <a:pt x="442057" y="-11306"/>
                  <a:pt x="475570" y="66305"/>
                  <a:pt x="487212" y="90294"/>
                </a:cubicBezTo>
                <a:cubicBezTo>
                  <a:pt x="498854" y="114283"/>
                  <a:pt x="514376" y="118516"/>
                  <a:pt x="512612" y="145327"/>
                </a:cubicBezTo>
                <a:cubicBezTo>
                  <a:pt x="510848" y="172138"/>
                  <a:pt x="496385" y="214825"/>
                  <a:pt x="476629" y="251161"/>
                </a:cubicBezTo>
                <a:cubicBezTo>
                  <a:pt x="456874" y="287497"/>
                  <a:pt x="421596" y="331594"/>
                  <a:pt x="394079" y="363344"/>
                </a:cubicBezTo>
                <a:cubicBezTo>
                  <a:pt x="366562" y="395094"/>
                  <a:pt x="358448" y="418731"/>
                  <a:pt x="311529" y="441661"/>
                </a:cubicBezTo>
                <a:cubicBezTo>
                  <a:pt x="264609" y="464592"/>
                  <a:pt x="158776" y="485405"/>
                  <a:pt x="112562" y="500927"/>
                </a:cubicBezTo>
                <a:cubicBezTo>
                  <a:pt x="66348" y="516449"/>
                  <a:pt x="52237" y="530208"/>
                  <a:pt x="34245" y="534794"/>
                </a:cubicBezTo>
                <a:cubicBezTo>
                  <a:pt x="16253" y="539380"/>
                  <a:pt x="-10910" y="529502"/>
                  <a:pt x="4612" y="528444"/>
                </a:cubicBezTo>
                <a:cubicBezTo>
                  <a:pt x="20134" y="527386"/>
                  <a:pt x="89984" y="533383"/>
                  <a:pt x="127379" y="528444"/>
                </a:cubicBezTo>
                <a:cubicBezTo>
                  <a:pt x="164773" y="523505"/>
                  <a:pt x="196876" y="513981"/>
                  <a:pt x="228979" y="498811"/>
                </a:cubicBezTo>
                <a:cubicBezTo>
                  <a:pt x="261082" y="483642"/>
                  <a:pt x="284364" y="471999"/>
                  <a:pt x="319995" y="437427"/>
                </a:cubicBezTo>
                <a:cubicBezTo>
                  <a:pt x="355625" y="402855"/>
                  <a:pt x="414187" y="336533"/>
                  <a:pt x="442762" y="291377"/>
                </a:cubicBezTo>
                <a:cubicBezTo>
                  <a:pt x="471337" y="246222"/>
                  <a:pt x="490387" y="209886"/>
                  <a:pt x="491445" y="166494"/>
                </a:cubicBezTo>
                <a:cubicBezTo>
                  <a:pt x="492503" y="123102"/>
                  <a:pt x="443467" y="14094"/>
                  <a:pt x="442762" y="13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DA9D87D5-9FBC-4502-960B-22DDABEEEF3A}"/>
              </a:ext>
            </a:extLst>
          </p:cNvPr>
          <p:cNvSpPr/>
          <p:nvPr/>
        </p:nvSpPr>
        <p:spPr>
          <a:xfrm>
            <a:off x="7744832" y="9495767"/>
            <a:ext cx="551838" cy="966224"/>
          </a:xfrm>
          <a:custGeom>
            <a:avLst/>
            <a:gdLst>
              <a:gd name="connsiteX0" fmla="*/ 51 w 551838"/>
              <a:gd name="connsiteY0" fmla="*/ 1716 h 966224"/>
              <a:gd name="connsiteX1" fmla="*/ 116468 w 551838"/>
              <a:gd name="connsiteY1" fmla="*/ 118133 h 966224"/>
              <a:gd name="connsiteX2" fmla="*/ 332368 w 551838"/>
              <a:gd name="connsiteY2" fmla="*/ 516066 h 966224"/>
              <a:gd name="connsiteX3" fmla="*/ 429735 w 551838"/>
              <a:gd name="connsiteY3" fmla="*/ 763716 h 966224"/>
              <a:gd name="connsiteX4" fmla="*/ 550385 w 551838"/>
              <a:gd name="connsiteY4" fmla="*/ 964800 h 966224"/>
              <a:gd name="connsiteX5" fmla="*/ 493235 w 551838"/>
              <a:gd name="connsiteY5" fmla="*/ 848383 h 966224"/>
              <a:gd name="connsiteX6" fmla="*/ 444551 w 551838"/>
              <a:gd name="connsiteY6" fmla="*/ 748900 h 966224"/>
              <a:gd name="connsiteX7" fmla="*/ 313318 w 551838"/>
              <a:gd name="connsiteY7" fmla="*/ 444100 h 966224"/>
              <a:gd name="connsiteX8" fmla="*/ 196901 w 551838"/>
              <a:gd name="connsiteY8" fmla="*/ 295933 h 966224"/>
              <a:gd name="connsiteX9" fmla="*/ 129168 w 551838"/>
              <a:gd name="connsiteY9" fmla="*/ 183750 h 966224"/>
              <a:gd name="connsiteX10" fmla="*/ 51 w 551838"/>
              <a:gd name="connsiteY10" fmla="*/ 1716 h 96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838" h="966224">
                <a:moveTo>
                  <a:pt x="51" y="1716"/>
                </a:moveTo>
                <a:cubicBezTo>
                  <a:pt x="-2066" y="-9220"/>
                  <a:pt x="61082" y="32408"/>
                  <a:pt x="116468" y="118133"/>
                </a:cubicBezTo>
                <a:cubicBezTo>
                  <a:pt x="171854" y="203858"/>
                  <a:pt x="280157" y="408469"/>
                  <a:pt x="332368" y="516066"/>
                </a:cubicBezTo>
                <a:cubicBezTo>
                  <a:pt x="384579" y="623663"/>
                  <a:pt x="393399" y="688927"/>
                  <a:pt x="429735" y="763716"/>
                </a:cubicBezTo>
                <a:cubicBezTo>
                  <a:pt x="466071" y="838505"/>
                  <a:pt x="539802" y="950689"/>
                  <a:pt x="550385" y="964800"/>
                </a:cubicBezTo>
                <a:cubicBezTo>
                  <a:pt x="560968" y="978911"/>
                  <a:pt x="510874" y="884366"/>
                  <a:pt x="493235" y="848383"/>
                </a:cubicBezTo>
                <a:cubicBezTo>
                  <a:pt x="475596" y="812400"/>
                  <a:pt x="474537" y="816281"/>
                  <a:pt x="444551" y="748900"/>
                </a:cubicBezTo>
                <a:cubicBezTo>
                  <a:pt x="414565" y="681520"/>
                  <a:pt x="354593" y="519595"/>
                  <a:pt x="313318" y="444100"/>
                </a:cubicBezTo>
                <a:cubicBezTo>
                  <a:pt x="272043" y="368606"/>
                  <a:pt x="227593" y="339325"/>
                  <a:pt x="196901" y="295933"/>
                </a:cubicBezTo>
                <a:cubicBezTo>
                  <a:pt x="166209" y="252541"/>
                  <a:pt x="158801" y="229258"/>
                  <a:pt x="129168" y="183750"/>
                </a:cubicBezTo>
                <a:cubicBezTo>
                  <a:pt x="99535" y="138242"/>
                  <a:pt x="2168" y="12652"/>
                  <a:pt x="51" y="17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FC8CF232-FD9D-484B-BDA5-8601FAFA341F}"/>
              </a:ext>
            </a:extLst>
          </p:cNvPr>
          <p:cNvSpPr/>
          <p:nvPr/>
        </p:nvSpPr>
        <p:spPr>
          <a:xfrm>
            <a:off x="7257500" y="10000989"/>
            <a:ext cx="322504" cy="818524"/>
          </a:xfrm>
          <a:custGeom>
            <a:avLst/>
            <a:gdLst>
              <a:gd name="connsiteX0" fmla="*/ 4783 w 322504"/>
              <a:gd name="connsiteY0" fmla="*/ 261 h 818524"/>
              <a:gd name="connsiteX1" fmla="*/ 21717 w 322504"/>
              <a:gd name="connsiteY1" fmla="*/ 84928 h 818524"/>
              <a:gd name="connsiteX2" fmla="*/ 76750 w 322504"/>
              <a:gd name="connsiteY2" fmla="*/ 139961 h 818524"/>
              <a:gd name="connsiteX3" fmla="*/ 157183 w 322504"/>
              <a:gd name="connsiteY3" fmla="*/ 383378 h 818524"/>
              <a:gd name="connsiteX4" fmla="*/ 265133 w 322504"/>
              <a:gd name="connsiteY4" fmla="*/ 686061 h 818524"/>
              <a:gd name="connsiteX5" fmla="*/ 322283 w 322504"/>
              <a:gd name="connsiteY5" fmla="*/ 817294 h 818524"/>
              <a:gd name="connsiteX6" fmla="*/ 282067 w 322504"/>
              <a:gd name="connsiteY6" fmla="*/ 741094 h 818524"/>
              <a:gd name="connsiteX7" fmla="*/ 212217 w 322504"/>
              <a:gd name="connsiteY7" fmla="*/ 567528 h 818524"/>
              <a:gd name="connsiteX8" fmla="*/ 100033 w 322504"/>
              <a:gd name="connsiteY8" fmla="*/ 279661 h 818524"/>
              <a:gd name="connsiteX9" fmla="*/ 83100 w 322504"/>
              <a:gd name="connsiteY9" fmla="*/ 175944 h 818524"/>
              <a:gd name="connsiteX10" fmla="*/ 30183 w 322504"/>
              <a:gd name="connsiteY10" fmla="*/ 99744 h 818524"/>
              <a:gd name="connsiteX11" fmla="*/ 2667 w 322504"/>
              <a:gd name="connsiteY11" fmla="*/ 59528 h 818524"/>
              <a:gd name="connsiteX12" fmla="*/ 4783 w 322504"/>
              <a:gd name="connsiteY12" fmla="*/ 261 h 81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504" h="818524">
                <a:moveTo>
                  <a:pt x="4783" y="261"/>
                </a:moveTo>
                <a:cubicBezTo>
                  <a:pt x="7958" y="4494"/>
                  <a:pt x="9723" y="61645"/>
                  <a:pt x="21717" y="84928"/>
                </a:cubicBezTo>
                <a:cubicBezTo>
                  <a:pt x="33711" y="108211"/>
                  <a:pt x="54172" y="90219"/>
                  <a:pt x="76750" y="139961"/>
                </a:cubicBezTo>
                <a:cubicBezTo>
                  <a:pt x="99328" y="189703"/>
                  <a:pt x="125786" y="292361"/>
                  <a:pt x="157183" y="383378"/>
                </a:cubicBezTo>
                <a:cubicBezTo>
                  <a:pt x="188580" y="474395"/>
                  <a:pt x="237616" y="613742"/>
                  <a:pt x="265133" y="686061"/>
                </a:cubicBezTo>
                <a:cubicBezTo>
                  <a:pt x="292650" y="758380"/>
                  <a:pt x="319461" y="808122"/>
                  <a:pt x="322283" y="817294"/>
                </a:cubicBezTo>
                <a:cubicBezTo>
                  <a:pt x="325105" y="826466"/>
                  <a:pt x="300411" y="782721"/>
                  <a:pt x="282067" y="741094"/>
                </a:cubicBezTo>
                <a:cubicBezTo>
                  <a:pt x="263723" y="699467"/>
                  <a:pt x="242556" y="644433"/>
                  <a:pt x="212217" y="567528"/>
                </a:cubicBezTo>
                <a:cubicBezTo>
                  <a:pt x="181878" y="490623"/>
                  <a:pt x="121552" y="344925"/>
                  <a:pt x="100033" y="279661"/>
                </a:cubicBezTo>
                <a:cubicBezTo>
                  <a:pt x="78514" y="214397"/>
                  <a:pt x="94742" y="205930"/>
                  <a:pt x="83100" y="175944"/>
                </a:cubicBezTo>
                <a:cubicBezTo>
                  <a:pt x="71458" y="145958"/>
                  <a:pt x="43589" y="119147"/>
                  <a:pt x="30183" y="99744"/>
                </a:cubicBezTo>
                <a:cubicBezTo>
                  <a:pt x="16778" y="80341"/>
                  <a:pt x="8311" y="74697"/>
                  <a:pt x="2667" y="59528"/>
                </a:cubicBezTo>
                <a:cubicBezTo>
                  <a:pt x="-2977" y="44359"/>
                  <a:pt x="1608" y="-3972"/>
                  <a:pt x="4783" y="2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10991F4B-D164-4ACB-9E15-34FB647F02AE}"/>
              </a:ext>
            </a:extLst>
          </p:cNvPr>
          <p:cNvSpPr/>
          <p:nvPr/>
        </p:nvSpPr>
        <p:spPr>
          <a:xfrm>
            <a:off x="7550147" y="10458435"/>
            <a:ext cx="761373" cy="351636"/>
          </a:xfrm>
          <a:custGeom>
            <a:avLst/>
            <a:gdLst>
              <a:gd name="connsiteX0" fmla="*/ 3 w 761373"/>
              <a:gd name="connsiteY0" fmla="*/ 328098 h 351636"/>
              <a:gd name="connsiteX1" fmla="*/ 65620 w 761373"/>
              <a:gd name="connsiteY1" fmla="*/ 349265 h 351636"/>
              <a:gd name="connsiteX2" fmla="*/ 245536 w 761373"/>
              <a:gd name="connsiteY2" fmla="*/ 262482 h 351636"/>
              <a:gd name="connsiteX3" fmla="*/ 579970 w 761373"/>
              <a:gd name="connsiteY3" fmla="*/ 131248 h 351636"/>
              <a:gd name="connsiteX4" fmla="*/ 730253 w 761373"/>
              <a:gd name="connsiteY4" fmla="*/ 52932 h 351636"/>
              <a:gd name="connsiteX5" fmla="*/ 757770 w 761373"/>
              <a:gd name="connsiteY5" fmla="*/ 15 h 351636"/>
              <a:gd name="connsiteX6" fmla="*/ 677336 w 761373"/>
              <a:gd name="connsiteY6" fmla="*/ 48698 h 351636"/>
              <a:gd name="connsiteX7" fmla="*/ 516470 w 761373"/>
              <a:gd name="connsiteY7" fmla="*/ 152415 h 351636"/>
              <a:gd name="connsiteX8" fmla="*/ 222253 w 761373"/>
              <a:gd name="connsiteY8" fmla="*/ 234965 h 351636"/>
              <a:gd name="connsiteX9" fmla="*/ 63503 w 761373"/>
              <a:gd name="connsiteY9" fmla="*/ 338682 h 351636"/>
              <a:gd name="connsiteX10" fmla="*/ 3 w 761373"/>
              <a:gd name="connsiteY10" fmla="*/ 328098 h 3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373" h="351636">
                <a:moveTo>
                  <a:pt x="3" y="328098"/>
                </a:moveTo>
                <a:cubicBezTo>
                  <a:pt x="356" y="329862"/>
                  <a:pt x="24698" y="360201"/>
                  <a:pt x="65620" y="349265"/>
                </a:cubicBezTo>
                <a:cubicBezTo>
                  <a:pt x="106542" y="338329"/>
                  <a:pt x="159811" y="298818"/>
                  <a:pt x="245536" y="262482"/>
                </a:cubicBezTo>
                <a:cubicBezTo>
                  <a:pt x="331261" y="226146"/>
                  <a:pt x="499184" y="166173"/>
                  <a:pt x="579970" y="131248"/>
                </a:cubicBezTo>
                <a:cubicBezTo>
                  <a:pt x="660756" y="96323"/>
                  <a:pt x="700620" y="74804"/>
                  <a:pt x="730253" y="52932"/>
                </a:cubicBezTo>
                <a:cubicBezTo>
                  <a:pt x="759886" y="31060"/>
                  <a:pt x="766590" y="721"/>
                  <a:pt x="757770" y="15"/>
                </a:cubicBezTo>
                <a:cubicBezTo>
                  <a:pt x="748950" y="-691"/>
                  <a:pt x="717553" y="23298"/>
                  <a:pt x="677336" y="48698"/>
                </a:cubicBezTo>
                <a:cubicBezTo>
                  <a:pt x="637119" y="74098"/>
                  <a:pt x="592317" y="121370"/>
                  <a:pt x="516470" y="152415"/>
                </a:cubicBezTo>
                <a:cubicBezTo>
                  <a:pt x="440623" y="183459"/>
                  <a:pt x="297747" y="203921"/>
                  <a:pt x="222253" y="234965"/>
                </a:cubicBezTo>
                <a:cubicBezTo>
                  <a:pt x="146759" y="266009"/>
                  <a:pt x="98075" y="321749"/>
                  <a:pt x="63503" y="338682"/>
                </a:cubicBezTo>
                <a:cubicBezTo>
                  <a:pt x="28931" y="355615"/>
                  <a:pt x="-350" y="326334"/>
                  <a:pt x="3" y="3280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975E2859-ED9C-4B7B-8D4D-0C74A7AF3FAA}"/>
              </a:ext>
            </a:extLst>
          </p:cNvPr>
          <p:cNvSpPr/>
          <p:nvPr/>
        </p:nvSpPr>
        <p:spPr>
          <a:xfrm>
            <a:off x="7604205" y="10812828"/>
            <a:ext cx="585433" cy="1300124"/>
          </a:xfrm>
          <a:custGeom>
            <a:avLst/>
            <a:gdLst>
              <a:gd name="connsiteX0" fmla="*/ 3095 w 585433"/>
              <a:gd name="connsiteY0" fmla="*/ 3339 h 1300124"/>
              <a:gd name="connsiteX1" fmla="*/ 227462 w 585433"/>
              <a:gd name="connsiteY1" fmla="*/ 337772 h 1300124"/>
              <a:gd name="connsiteX2" fmla="*/ 424312 w 585433"/>
              <a:gd name="connsiteY2" fmla="*/ 809789 h 1300124"/>
              <a:gd name="connsiteX3" fmla="*/ 578828 w 585433"/>
              <a:gd name="connsiteY3" fmla="*/ 1281805 h 1300124"/>
              <a:gd name="connsiteX4" fmla="*/ 547078 w 585433"/>
              <a:gd name="connsiteY4" fmla="*/ 1186555 h 1300124"/>
              <a:gd name="connsiteX5" fmla="*/ 456062 w 585433"/>
              <a:gd name="connsiteY5" fmla="*/ 1025689 h 1300124"/>
              <a:gd name="connsiteX6" fmla="*/ 377745 w 585433"/>
              <a:gd name="connsiteY6" fmla="*/ 710305 h 1300124"/>
              <a:gd name="connsiteX7" fmla="*/ 367162 w 585433"/>
              <a:gd name="connsiteY7" fmla="*/ 572722 h 1300124"/>
              <a:gd name="connsiteX8" fmla="*/ 274028 w 585433"/>
              <a:gd name="connsiteY8" fmla="*/ 371639 h 1300124"/>
              <a:gd name="connsiteX9" fmla="*/ 45428 w 585433"/>
              <a:gd name="connsiteY9" fmla="*/ 58372 h 1300124"/>
              <a:gd name="connsiteX10" fmla="*/ 94112 w 585433"/>
              <a:gd name="connsiteY10" fmla="*/ 159972 h 1300124"/>
              <a:gd name="connsiteX11" fmla="*/ 3095 w 585433"/>
              <a:gd name="connsiteY11" fmla="*/ 3339 h 130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5433" h="1300124">
                <a:moveTo>
                  <a:pt x="3095" y="3339"/>
                </a:moveTo>
                <a:cubicBezTo>
                  <a:pt x="25320" y="32972"/>
                  <a:pt x="157259" y="203364"/>
                  <a:pt x="227462" y="337772"/>
                </a:cubicBezTo>
                <a:cubicBezTo>
                  <a:pt x="297665" y="472180"/>
                  <a:pt x="365751" y="652450"/>
                  <a:pt x="424312" y="809789"/>
                </a:cubicBezTo>
                <a:cubicBezTo>
                  <a:pt x="482873" y="967128"/>
                  <a:pt x="558367" y="1219011"/>
                  <a:pt x="578828" y="1281805"/>
                </a:cubicBezTo>
                <a:cubicBezTo>
                  <a:pt x="599289" y="1344599"/>
                  <a:pt x="567539" y="1229241"/>
                  <a:pt x="547078" y="1186555"/>
                </a:cubicBezTo>
                <a:cubicBezTo>
                  <a:pt x="526617" y="1143869"/>
                  <a:pt x="484284" y="1105064"/>
                  <a:pt x="456062" y="1025689"/>
                </a:cubicBezTo>
                <a:cubicBezTo>
                  <a:pt x="427840" y="946314"/>
                  <a:pt x="392562" y="785800"/>
                  <a:pt x="377745" y="710305"/>
                </a:cubicBezTo>
                <a:cubicBezTo>
                  <a:pt x="362928" y="634811"/>
                  <a:pt x="384448" y="629166"/>
                  <a:pt x="367162" y="572722"/>
                </a:cubicBezTo>
                <a:cubicBezTo>
                  <a:pt x="349876" y="516278"/>
                  <a:pt x="327650" y="457364"/>
                  <a:pt x="274028" y="371639"/>
                </a:cubicBezTo>
                <a:cubicBezTo>
                  <a:pt x="220406" y="285914"/>
                  <a:pt x="75414" y="93650"/>
                  <a:pt x="45428" y="58372"/>
                </a:cubicBezTo>
                <a:cubicBezTo>
                  <a:pt x="15442" y="23094"/>
                  <a:pt x="102931" y="169144"/>
                  <a:pt x="94112" y="159972"/>
                </a:cubicBezTo>
                <a:cubicBezTo>
                  <a:pt x="85293" y="150800"/>
                  <a:pt x="-19130" y="-26294"/>
                  <a:pt x="3095" y="33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DFF72422-17BC-4ED2-951F-5CA015A50975}"/>
              </a:ext>
            </a:extLst>
          </p:cNvPr>
          <p:cNvSpPr/>
          <p:nvPr/>
        </p:nvSpPr>
        <p:spPr>
          <a:xfrm>
            <a:off x="8058570" y="11992920"/>
            <a:ext cx="158465" cy="806382"/>
          </a:xfrm>
          <a:custGeom>
            <a:avLst/>
            <a:gdLst>
              <a:gd name="connsiteX0" fmla="*/ 94830 w 158465"/>
              <a:gd name="connsiteY0" fmla="*/ 113 h 806382"/>
              <a:gd name="connsiteX1" fmla="*/ 156213 w 158465"/>
              <a:gd name="connsiteY1" fmla="*/ 268930 h 806382"/>
              <a:gd name="connsiteX2" fmla="*/ 141397 w 158465"/>
              <a:gd name="connsiteY2" fmla="*/ 425563 h 806382"/>
              <a:gd name="connsiteX3" fmla="*/ 105413 w 158465"/>
              <a:gd name="connsiteY3" fmla="*/ 537747 h 806382"/>
              <a:gd name="connsiteX4" fmla="*/ 56730 w 158465"/>
              <a:gd name="connsiteY4" fmla="*/ 611830 h 806382"/>
              <a:gd name="connsiteX5" fmla="*/ 41913 w 158465"/>
              <a:gd name="connsiteY5" fmla="*/ 715547 h 806382"/>
              <a:gd name="connsiteX6" fmla="*/ 3813 w 158465"/>
              <a:gd name="connsiteY6" fmla="*/ 804447 h 806382"/>
              <a:gd name="connsiteX7" fmla="*/ 8047 w 158465"/>
              <a:gd name="connsiteY7" fmla="*/ 762113 h 806382"/>
              <a:gd name="connsiteX8" fmla="*/ 63080 w 158465"/>
              <a:gd name="connsiteY8" fmla="*/ 599130 h 806382"/>
              <a:gd name="connsiteX9" fmla="*/ 109647 w 158465"/>
              <a:gd name="connsiteY9" fmla="*/ 503880 h 806382"/>
              <a:gd name="connsiteX10" fmla="*/ 141397 w 158465"/>
              <a:gd name="connsiteY10" fmla="*/ 340897 h 806382"/>
              <a:gd name="connsiteX11" fmla="*/ 120230 w 158465"/>
              <a:gd name="connsiteY11" fmla="*/ 237180 h 806382"/>
              <a:gd name="connsiteX12" fmla="*/ 94830 w 158465"/>
              <a:gd name="connsiteY12" fmla="*/ 113 h 8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465" h="806382">
                <a:moveTo>
                  <a:pt x="94830" y="113"/>
                </a:moveTo>
                <a:cubicBezTo>
                  <a:pt x="100827" y="5405"/>
                  <a:pt x="148452" y="198022"/>
                  <a:pt x="156213" y="268930"/>
                </a:cubicBezTo>
                <a:cubicBezTo>
                  <a:pt x="163974" y="339838"/>
                  <a:pt x="149864" y="380760"/>
                  <a:pt x="141397" y="425563"/>
                </a:cubicBezTo>
                <a:cubicBezTo>
                  <a:pt x="132930" y="470366"/>
                  <a:pt x="119524" y="506703"/>
                  <a:pt x="105413" y="537747"/>
                </a:cubicBezTo>
                <a:cubicBezTo>
                  <a:pt x="91302" y="568792"/>
                  <a:pt x="67313" y="582197"/>
                  <a:pt x="56730" y="611830"/>
                </a:cubicBezTo>
                <a:cubicBezTo>
                  <a:pt x="46147" y="641463"/>
                  <a:pt x="50732" y="683444"/>
                  <a:pt x="41913" y="715547"/>
                </a:cubicBezTo>
                <a:cubicBezTo>
                  <a:pt x="33094" y="747650"/>
                  <a:pt x="9457" y="796686"/>
                  <a:pt x="3813" y="804447"/>
                </a:cubicBezTo>
                <a:cubicBezTo>
                  <a:pt x="-1831" y="812208"/>
                  <a:pt x="-1831" y="796333"/>
                  <a:pt x="8047" y="762113"/>
                </a:cubicBezTo>
                <a:cubicBezTo>
                  <a:pt x="17925" y="727894"/>
                  <a:pt x="46147" y="642169"/>
                  <a:pt x="63080" y="599130"/>
                </a:cubicBezTo>
                <a:cubicBezTo>
                  <a:pt x="80013" y="556091"/>
                  <a:pt x="96594" y="546919"/>
                  <a:pt x="109647" y="503880"/>
                </a:cubicBezTo>
                <a:cubicBezTo>
                  <a:pt x="122700" y="460841"/>
                  <a:pt x="139633" y="385347"/>
                  <a:pt x="141397" y="340897"/>
                </a:cubicBezTo>
                <a:cubicBezTo>
                  <a:pt x="143161" y="296447"/>
                  <a:pt x="129402" y="297858"/>
                  <a:pt x="120230" y="237180"/>
                </a:cubicBezTo>
                <a:cubicBezTo>
                  <a:pt x="111058" y="176502"/>
                  <a:pt x="88833" y="-5179"/>
                  <a:pt x="94830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6F3C6103-5E38-4095-A545-5CE4439AFC54}"/>
              </a:ext>
            </a:extLst>
          </p:cNvPr>
          <p:cNvSpPr/>
          <p:nvPr/>
        </p:nvSpPr>
        <p:spPr>
          <a:xfrm>
            <a:off x="8267980" y="10471432"/>
            <a:ext cx="362351" cy="1374446"/>
          </a:xfrm>
          <a:custGeom>
            <a:avLst/>
            <a:gdLst>
              <a:gd name="connsiteX0" fmla="*/ 8187 w 362351"/>
              <a:gd name="connsiteY0" fmla="*/ 42051 h 1374446"/>
              <a:gd name="connsiteX1" fmla="*/ 277003 w 362351"/>
              <a:gd name="connsiteY1" fmla="*/ 992435 h 1374446"/>
              <a:gd name="connsiteX2" fmla="*/ 359553 w 362351"/>
              <a:gd name="connsiteY2" fmla="*/ 1364968 h 1374446"/>
              <a:gd name="connsiteX3" fmla="*/ 332037 w 362351"/>
              <a:gd name="connsiteY3" fmla="*/ 1231618 h 1374446"/>
              <a:gd name="connsiteX4" fmla="*/ 226203 w 362351"/>
              <a:gd name="connsiteY4" fmla="*/ 888718 h 1374446"/>
              <a:gd name="connsiteX5" fmla="*/ 173287 w 362351"/>
              <a:gd name="connsiteY5" fmla="*/ 533118 h 1374446"/>
              <a:gd name="connsiteX6" fmla="*/ 78037 w 362351"/>
              <a:gd name="connsiteY6" fmla="*/ 205035 h 1374446"/>
              <a:gd name="connsiteX7" fmla="*/ 8187 w 362351"/>
              <a:gd name="connsiteY7" fmla="*/ 42051 h 137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51" h="1374446">
                <a:moveTo>
                  <a:pt x="8187" y="42051"/>
                </a:moveTo>
                <a:cubicBezTo>
                  <a:pt x="41348" y="173284"/>
                  <a:pt x="218442" y="771949"/>
                  <a:pt x="277003" y="992435"/>
                </a:cubicBezTo>
                <a:cubicBezTo>
                  <a:pt x="335564" y="1212921"/>
                  <a:pt x="350381" y="1325104"/>
                  <a:pt x="359553" y="1364968"/>
                </a:cubicBezTo>
                <a:cubicBezTo>
                  <a:pt x="368725" y="1404832"/>
                  <a:pt x="354262" y="1310993"/>
                  <a:pt x="332037" y="1231618"/>
                </a:cubicBezTo>
                <a:cubicBezTo>
                  <a:pt x="309812" y="1152243"/>
                  <a:pt x="252661" y="1005135"/>
                  <a:pt x="226203" y="888718"/>
                </a:cubicBezTo>
                <a:cubicBezTo>
                  <a:pt x="199745" y="772301"/>
                  <a:pt x="197981" y="647065"/>
                  <a:pt x="173287" y="533118"/>
                </a:cubicBezTo>
                <a:cubicBezTo>
                  <a:pt x="148593" y="419171"/>
                  <a:pt x="104495" y="288996"/>
                  <a:pt x="78037" y="205035"/>
                </a:cubicBezTo>
                <a:cubicBezTo>
                  <a:pt x="51579" y="121074"/>
                  <a:pt x="-24974" y="-89182"/>
                  <a:pt x="8187" y="420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FB1A396A-77BE-4BBA-9937-A4EC4FBC0817}"/>
              </a:ext>
            </a:extLst>
          </p:cNvPr>
          <p:cNvSpPr/>
          <p:nvPr/>
        </p:nvSpPr>
        <p:spPr>
          <a:xfrm>
            <a:off x="8597101" y="11684477"/>
            <a:ext cx="275966" cy="1100191"/>
          </a:xfrm>
          <a:custGeom>
            <a:avLst/>
            <a:gdLst>
              <a:gd name="connsiteX0" fmla="*/ 5032 w 275966"/>
              <a:gd name="connsiteY0" fmla="*/ 3756 h 1100191"/>
              <a:gd name="connsiteX1" fmla="*/ 119332 w 275966"/>
              <a:gd name="connsiteY1" fmla="*/ 355123 h 1100191"/>
              <a:gd name="connsiteX2" fmla="*/ 136266 w 275966"/>
              <a:gd name="connsiteY2" fmla="*/ 571023 h 1100191"/>
              <a:gd name="connsiteX3" fmla="*/ 157432 w 275966"/>
              <a:gd name="connsiteY3" fmla="*/ 841956 h 1100191"/>
              <a:gd name="connsiteX4" fmla="*/ 237866 w 275966"/>
              <a:gd name="connsiteY4" fmla="*/ 962606 h 1100191"/>
              <a:gd name="connsiteX5" fmla="*/ 275966 w 275966"/>
              <a:gd name="connsiteY5" fmla="*/ 1100190 h 1100191"/>
              <a:gd name="connsiteX6" fmla="*/ 237866 w 275966"/>
              <a:gd name="connsiteY6" fmla="*/ 964723 h 1100191"/>
              <a:gd name="connsiteX7" fmla="*/ 182832 w 275966"/>
              <a:gd name="connsiteY7" fmla="*/ 761523 h 1100191"/>
              <a:gd name="connsiteX8" fmla="*/ 157432 w 275966"/>
              <a:gd name="connsiteY8" fmla="*/ 537156 h 1100191"/>
              <a:gd name="connsiteX9" fmla="*/ 123566 w 275966"/>
              <a:gd name="connsiteY9" fmla="*/ 384756 h 1100191"/>
              <a:gd name="connsiteX10" fmla="*/ 32549 w 275966"/>
              <a:gd name="connsiteY10" fmla="*/ 181556 h 1100191"/>
              <a:gd name="connsiteX11" fmla="*/ 5032 w 275966"/>
              <a:gd name="connsiteY11" fmla="*/ 3756 h 110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966" h="1100191">
                <a:moveTo>
                  <a:pt x="5032" y="3756"/>
                </a:moveTo>
                <a:cubicBezTo>
                  <a:pt x="19496" y="32684"/>
                  <a:pt x="97460" y="260579"/>
                  <a:pt x="119332" y="355123"/>
                </a:cubicBezTo>
                <a:cubicBezTo>
                  <a:pt x="141204" y="449668"/>
                  <a:pt x="129916" y="489884"/>
                  <a:pt x="136266" y="571023"/>
                </a:cubicBezTo>
                <a:cubicBezTo>
                  <a:pt x="142616" y="652162"/>
                  <a:pt x="140499" y="776692"/>
                  <a:pt x="157432" y="841956"/>
                </a:cubicBezTo>
                <a:cubicBezTo>
                  <a:pt x="174365" y="907220"/>
                  <a:pt x="218110" y="919567"/>
                  <a:pt x="237866" y="962606"/>
                </a:cubicBezTo>
                <a:cubicBezTo>
                  <a:pt x="257622" y="1005645"/>
                  <a:pt x="275966" y="1099837"/>
                  <a:pt x="275966" y="1100190"/>
                </a:cubicBezTo>
                <a:cubicBezTo>
                  <a:pt x="275966" y="1100543"/>
                  <a:pt x="253388" y="1021167"/>
                  <a:pt x="237866" y="964723"/>
                </a:cubicBezTo>
                <a:cubicBezTo>
                  <a:pt x="222344" y="908279"/>
                  <a:pt x="196238" y="832784"/>
                  <a:pt x="182832" y="761523"/>
                </a:cubicBezTo>
                <a:cubicBezTo>
                  <a:pt x="169426" y="690262"/>
                  <a:pt x="167310" y="599950"/>
                  <a:pt x="157432" y="537156"/>
                </a:cubicBezTo>
                <a:cubicBezTo>
                  <a:pt x="147554" y="474362"/>
                  <a:pt x="144380" y="444023"/>
                  <a:pt x="123566" y="384756"/>
                </a:cubicBezTo>
                <a:cubicBezTo>
                  <a:pt x="102752" y="325489"/>
                  <a:pt x="55480" y="242587"/>
                  <a:pt x="32549" y="181556"/>
                </a:cubicBezTo>
                <a:cubicBezTo>
                  <a:pt x="9618" y="120526"/>
                  <a:pt x="-9432" y="-25172"/>
                  <a:pt x="5032" y="37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EDC74A9E-87B5-404B-A6BE-526FB45D9A83}"/>
              </a:ext>
            </a:extLst>
          </p:cNvPr>
          <p:cNvSpPr/>
          <p:nvPr/>
        </p:nvSpPr>
        <p:spPr>
          <a:xfrm>
            <a:off x="8218836" y="10701913"/>
            <a:ext cx="111072" cy="658437"/>
          </a:xfrm>
          <a:custGeom>
            <a:avLst/>
            <a:gdLst>
              <a:gd name="connsiteX0" fmla="*/ 1239 w 111072"/>
              <a:gd name="connsiteY0" fmla="*/ 4187 h 658437"/>
              <a:gd name="connsiteX1" fmla="*/ 106014 w 111072"/>
              <a:gd name="connsiteY1" fmla="*/ 455037 h 658437"/>
              <a:gd name="connsiteX2" fmla="*/ 36164 w 111072"/>
              <a:gd name="connsiteY2" fmla="*/ 658237 h 658437"/>
              <a:gd name="connsiteX3" fmla="*/ 106014 w 111072"/>
              <a:gd name="connsiteY3" fmla="*/ 489962 h 658437"/>
              <a:gd name="connsiteX4" fmla="*/ 99664 w 111072"/>
              <a:gd name="connsiteY4" fmla="*/ 347087 h 658437"/>
              <a:gd name="connsiteX5" fmla="*/ 52039 w 111072"/>
              <a:gd name="connsiteY5" fmla="*/ 235962 h 658437"/>
              <a:gd name="connsiteX6" fmla="*/ 1239 w 111072"/>
              <a:gd name="connsiteY6" fmla="*/ 4187 h 65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072" h="658437">
                <a:moveTo>
                  <a:pt x="1239" y="4187"/>
                </a:moveTo>
                <a:cubicBezTo>
                  <a:pt x="10235" y="40699"/>
                  <a:pt x="100193" y="346029"/>
                  <a:pt x="106014" y="455037"/>
                </a:cubicBezTo>
                <a:cubicBezTo>
                  <a:pt x="111835" y="564045"/>
                  <a:pt x="36164" y="652416"/>
                  <a:pt x="36164" y="658237"/>
                </a:cubicBezTo>
                <a:cubicBezTo>
                  <a:pt x="36164" y="664058"/>
                  <a:pt x="95431" y="541820"/>
                  <a:pt x="106014" y="489962"/>
                </a:cubicBezTo>
                <a:cubicBezTo>
                  <a:pt x="116597" y="438104"/>
                  <a:pt x="108660" y="389420"/>
                  <a:pt x="99664" y="347087"/>
                </a:cubicBezTo>
                <a:cubicBezTo>
                  <a:pt x="90668" y="304754"/>
                  <a:pt x="69502" y="291525"/>
                  <a:pt x="52039" y="235962"/>
                </a:cubicBezTo>
                <a:cubicBezTo>
                  <a:pt x="34576" y="180399"/>
                  <a:pt x="-7757" y="-32325"/>
                  <a:pt x="1239" y="41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6CD1A480-8A9F-4A66-B591-37EDB6C1CFCC}"/>
              </a:ext>
            </a:extLst>
          </p:cNvPr>
          <p:cNvSpPr/>
          <p:nvPr/>
        </p:nvSpPr>
        <p:spPr>
          <a:xfrm>
            <a:off x="8168995" y="10695200"/>
            <a:ext cx="199843" cy="963981"/>
          </a:xfrm>
          <a:custGeom>
            <a:avLst/>
            <a:gdLst>
              <a:gd name="connsiteX0" fmla="*/ 280 w 199843"/>
              <a:gd name="connsiteY0" fmla="*/ 1375 h 963981"/>
              <a:gd name="connsiteX1" fmla="*/ 76480 w 199843"/>
              <a:gd name="connsiteY1" fmla="*/ 528425 h 963981"/>
              <a:gd name="connsiteX2" fmla="*/ 181255 w 199843"/>
              <a:gd name="connsiteY2" fmla="*/ 842750 h 963981"/>
              <a:gd name="connsiteX3" fmla="*/ 197130 w 199843"/>
              <a:gd name="connsiteY3" fmla="*/ 963400 h 963981"/>
              <a:gd name="connsiteX4" fmla="*/ 149505 w 199843"/>
              <a:gd name="connsiteY4" fmla="*/ 801475 h 963981"/>
              <a:gd name="connsiteX5" fmla="*/ 86005 w 199843"/>
              <a:gd name="connsiteY5" fmla="*/ 531600 h 963981"/>
              <a:gd name="connsiteX6" fmla="*/ 51080 w 199843"/>
              <a:gd name="connsiteY6" fmla="*/ 379200 h 963981"/>
              <a:gd name="connsiteX7" fmla="*/ 280 w 199843"/>
              <a:gd name="connsiteY7" fmla="*/ 1375 h 96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843" h="963981">
                <a:moveTo>
                  <a:pt x="280" y="1375"/>
                </a:moveTo>
                <a:cubicBezTo>
                  <a:pt x="4513" y="26246"/>
                  <a:pt x="46318" y="388196"/>
                  <a:pt x="76480" y="528425"/>
                </a:cubicBezTo>
                <a:cubicBezTo>
                  <a:pt x="106642" y="668654"/>
                  <a:pt x="161147" y="770254"/>
                  <a:pt x="181255" y="842750"/>
                </a:cubicBezTo>
                <a:cubicBezTo>
                  <a:pt x="201363" y="915246"/>
                  <a:pt x="202422" y="970279"/>
                  <a:pt x="197130" y="963400"/>
                </a:cubicBezTo>
                <a:cubicBezTo>
                  <a:pt x="191838" y="956521"/>
                  <a:pt x="168026" y="873442"/>
                  <a:pt x="149505" y="801475"/>
                </a:cubicBezTo>
                <a:cubicBezTo>
                  <a:pt x="130984" y="729508"/>
                  <a:pt x="102409" y="601979"/>
                  <a:pt x="86005" y="531600"/>
                </a:cubicBezTo>
                <a:cubicBezTo>
                  <a:pt x="69601" y="461221"/>
                  <a:pt x="61134" y="462279"/>
                  <a:pt x="51080" y="379200"/>
                </a:cubicBezTo>
                <a:cubicBezTo>
                  <a:pt x="41026" y="296121"/>
                  <a:pt x="-3953" y="-23496"/>
                  <a:pt x="280" y="13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014AF8CB-95BF-4846-9FCA-B5790A966C00}"/>
              </a:ext>
            </a:extLst>
          </p:cNvPr>
          <p:cNvSpPr/>
          <p:nvPr/>
        </p:nvSpPr>
        <p:spPr>
          <a:xfrm>
            <a:off x="8117871" y="11119347"/>
            <a:ext cx="270481" cy="971089"/>
          </a:xfrm>
          <a:custGeom>
            <a:avLst/>
            <a:gdLst>
              <a:gd name="connsiteX0" fmla="*/ 6954 w 270481"/>
              <a:gd name="connsiteY0" fmla="*/ 18553 h 971089"/>
              <a:gd name="connsiteX1" fmla="*/ 238729 w 270481"/>
              <a:gd name="connsiteY1" fmla="*/ 710703 h 971089"/>
              <a:gd name="connsiteX2" fmla="*/ 197454 w 270481"/>
              <a:gd name="connsiteY2" fmla="*/ 790078 h 971089"/>
              <a:gd name="connsiteX3" fmla="*/ 184754 w 270481"/>
              <a:gd name="connsiteY3" fmla="*/ 831353 h 971089"/>
              <a:gd name="connsiteX4" fmla="*/ 270479 w 270481"/>
              <a:gd name="connsiteY4" fmla="*/ 971053 h 971089"/>
              <a:gd name="connsiteX5" fmla="*/ 187929 w 270481"/>
              <a:gd name="connsiteY5" fmla="*/ 844053 h 971089"/>
              <a:gd name="connsiteX6" fmla="*/ 219679 w 270481"/>
              <a:gd name="connsiteY6" fmla="*/ 742453 h 971089"/>
              <a:gd name="connsiteX7" fmla="*/ 226029 w 270481"/>
              <a:gd name="connsiteY7" fmla="*/ 691653 h 971089"/>
              <a:gd name="connsiteX8" fmla="*/ 178404 w 270481"/>
              <a:gd name="connsiteY8" fmla="*/ 539253 h 971089"/>
              <a:gd name="connsiteX9" fmla="*/ 70454 w 270481"/>
              <a:gd name="connsiteY9" fmla="*/ 224928 h 971089"/>
              <a:gd name="connsiteX10" fmla="*/ 6954 w 270481"/>
              <a:gd name="connsiteY10" fmla="*/ 18553 h 9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481" h="971089">
                <a:moveTo>
                  <a:pt x="6954" y="18553"/>
                </a:moveTo>
                <a:cubicBezTo>
                  <a:pt x="35000" y="99515"/>
                  <a:pt x="206979" y="582115"/>
                  <a:pt x="238729" y="710703"/>
                </a:cubicBezTo>
                <a:cubicBezTo>
                  <a:pt x="270479" y="839291"/>
                  <a:pt x="206450" y="769970"/>
                  <a:pt x="197454" y="790078"/>
                </a:cubicBezTo>
                <a:cubicBezTo>
                  <a:pt x="188458" y="810186"/>
                  <a:pt x="172583" y="801191"/>
                  <a:pt x="184754" y="831353"/>
                </a:cubicBezTo>
                <a:cubicBezTo>
                  <a:pt x="196925" y="861515"/>
                  <a:pt x="269950" y="968936"/>
                  <a:pt x="270479" y="971053"/>
                </a:cubicBezTo>
                <a:cubicBezTo>
                  <a:pt x="271008" y="973170"/>
                  <a:pt x="196396" y="882153"/>
                  <a:pt x="187929" y="844053"/>
                </a:cubicBezTo>
                <a:cubicBezTo>
                  <a:pt x="179462" y="805953"/>
                  <a:pt x="213329" y="767853"/>
                  <a:pt x="219679" y="742453"/>
                </a:cubicBezTo>
                <a:cubicBezTo>
                  <a:pt x="226029" y="717053"/>
                  <a:pt x="232908" y="725520"/>
                  <a:pt x="226029" y="691653"/>
                </a:cubicBezTo>
                <a:cubicBezTo>
                  <a:pt x="219150" y="657786"/>
                  <a:pt x="204333" y="617040"/>
                  <a:pt x="178404" y="539253"/>
                </a:cubicBezTo>
                <a:cubicBezTo>
                  <a:pt x="152475" y="461466"/>
                  <a:pt x="97971" y="306949"/>
                  <a:pt x="70454" y="224928"/>
                </a:cubicBezTo>
                <a:cubicBezTo>
                  <a:pt x="42937" y="142907"/>
                  <a:pt x="-21092" y="-62409"/>
                  <a:pt x="6954" y="185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4B9EFDA0-FEC8-4C0A-9520-E721414F6992}"/>
              </a:ext>
            </a:extLst>
          </p:cNvPr>
          <p:cNvSpPr/>
          <p:nvPr/>
        </p:nvSpPr>
        <p:spPr>
          <a:xfrm>
            <a:off x="8562951" y="12030029"/>
            <a:ext cx="110588" cy="212964"/>
          </a:xfrm>
          <a:custGeom>
            <a:avLst/>
            <a:gdLst>
              <a:gd name="connsiteX0" fmla="*/ 24 w 110588"/>
              <a:gd name="connsiteY0" fmla="*/ 46 h 212964"/>
              <a:gd name="connsiteX1" fmla="*/ 98449 w 110588"/>
              <a:gd name="connsiteY1" fmla="*/ 142921 h 212964"/>
              <a:gd name="connsiteX2" fmla="*/ 107974 w 110588"/>
              <a:gd name="connsiteY2" fmla="*/ 212771 h 212964"/>
              <a:gd name="connsiteX3" fmla="*/ 88924 w 110588"/>
              <a:gd name="connsiteY3" fmla="*/ 158796 h 212964"/>
              <a:gd name="connsiteX4" fmla="*/ 24 w 110588"/>
              <a:gd name="connsiteY4" fmla="*/ 46 h 21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88" h="212964">
                <a:moveTo>
                  <a:pt x="24" y="46"/>
                </a:moveTo>
                <a:cubicBezTo>
                  <a:pt x="1612" y="-2600"/>
                  <a:pt x="80457" y="107467"/>
                  <a:pt x="98449" y="142921"/>
                </a:cubicBezTo>
                <a:cubicBezTo>
                  <a:pt x="116441" y="178375"/>
                  <a:pt x="109562" y="210125"/>
                  <a:pt x="107974" y="212771"/>
                </a:cubicBezTo>
                <a:cubicBezTo>
                  <a:pt x="106387" y="215417"/>
                  <a:pt x="103741" y="190546"/>
                  <a:pt x="88924" y="158796"/>
                </a:cubicBezTo>
                <a:cubicBezTo>
                  <a:pt x="74107" y="127046"/>
                  <a:pt x="-1564" y="2692"/>
                  <a:pt x="24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D69A0D26-B60E-4CF7-BCDA-8EAA6D2A3B70}"/>
              </a:ext>
            </a:extLst>
          </p:cNvPr>
          <p:cNvSpPr/>
          <p:nvPr/>
        </p:nvSpPr>
        <p:spPr>
          <a:xfrm>
            <a:off x="8640630" y="12184435"/>
            <a:ext cx="100846" cy="58369"/>
          </a:xfrm>
          <a:custGeom>
            <a:avLst/>
            <a:gdLst>
              <a:gd name="connsiteX0" fmla="*/ 1720 w 100846"/>
              <a:gd name="connsiteY0" fmla="*/ 58365 h 58369"/>
              <a:gd name="connsiteX1" fmla="*/ 100145 w 100846"/>
              <a:gd name="connsiteY1" fmla="*/ 4390 h 58369"/>
              <a:gd name="connsiteX2" fmla="*/ 42995 w 100846"/>
              <a:gd name="connsiteY2" fmla="*/ 7565 h 58369"/>
              <a:gd name="connsiteX3" fmla="*/ 1720 w 100846"/>
              <a:gd name="connsiteY3" fmla="*/ 58365 h 5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46" h="58369">
                <a:moveTo>
                  <a:pt x="1720" y="58365"/>
                </a:moveTo>
                <a:cubicBezTo>
                  <a:pt x="11245" y="57836"/>
                  <a:pt x="93266" y="12857"/>
                  <a:pt x="100145" y="4390"/>
                </a:cubicBezTo>
                <a:cubicBezTo>
                  <a:pt x="107024" y="-4077"/>
                  <a:pt x="61516" y="1215"/>
                  <a:pt x="42995" y="7565"/>
                </a:cubicBezTo>
                <a:cubicBezTo>
                  <a:pt x="24474" y="13915"/>
                  <a:pt x="-7805" y="58894"/>
                  <a:pt x="1720" y="583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88F7D1CD-605E-4933-9B91-9BCBAE691E98}"/>
              </a:ext>
            </a:extLst>
          </p:cNvPr>
          <p:cNvSpPr/>
          <p:nvPr/>
        </p:nvSpPr>
        <p:spPr>
          <a:xfrm>
            <a:off x="8585624" y="12096569"/>
            <a:ext cx="130282" cy="139307"/>
          </a:xfrm>
          <a:custGeom>
            <a:avLst/>
            <a:gdLst>
              <a:gd name="connsiteX0" fmla="*/ 9101 w 130282"/>
              <a:gd name="connsiteY0" fmla="*/ 181 h 139307"/>
              <a:gd name="connsiteX1" fmla="*/ 5926 w 130282"/>
              <a:gd name="connsiteY1" fmla="*/ 89081 h 139307"/>
              <a:gd name="connsiteX2" fmla="*/ 78951 w 130282"/>
              <a:gd name="connsiteY2" fmla="*/ 133531 h 139307"/>
              <a:gd name="connsiteX3" fmla="*/ 129751 w 130282"/>
              <a:gd name="connsiteY3" fmla="*/ 136706 h 139307"/>
              <a:gd name="connsiteX4" fmla="*/ 47201 w 130282"/>
              <a:gd name="connsiteY4" fmla="*/ 114481 h 139307"/>
              <a:gd name="connsiteX5" fmla="*/ 9101 w 130282"/>
              <a:gd name="connsiteY5" fmla="*/ 181 h 1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2" h="139307">
                <a:moveTo>
                  <a:pt x="9101" y="181"/>
                </a:moveTo>
                <a:cubicBezTo>
                  <a:pt x="2222" y="-4052"/>
                  <a:pt x="-5716" y="66856"/>
                  <a:pt x="5926" y="89081"/>
                </a:cubicBezTo>
                <a:cubicBezTo>
                  <a:pt x="17568" y="111306"/>
                  <a:pt x="58314" y="125594"/>
                  <a:pt x="78951" y="133531"/>
                </a:cubicBezTo>
                <a:cubicBezTo>
                  <a:pt x="99589" y="141469"/>
                  <a:pt x="135043" y="139881"/>
                  <a:pt x="129751" y="136706"/>
                </a:cubicBezTo>
                <a:cubicBezTo>
                  <a:pt x="124459" y="133531"/>
                  <a:pt x="68897" y="132473"/>
                  <a:pt x="47201" y="114481"/>
                </a:cubicBezTo>
                <a:cubicBezTo>
                  <a:pt x="25505" y="96489"/>
                  <a:pt x="15980" y="4414"/>
                  <a:pt x="9101" y="1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6531D4C9-5AEA-4715-BFDC-C52DBBA543EA}"/>
              </a:ext>
            </a:extLst>
          </p:cNvPr>
          <p:cNvSpPr/>
          <p:nvPr/>
        </p:nvSpPr>
        <p:spPr>
          <a:xfrm>
            <a:off x="8575643" y="12137927"/>
            <a:ext cx="133624" cy="147097"/>
          </a:xfrm>
          <a:custGeom>
            <a:avLst/>
            <a:gdLst>
              <a:gd name="connsiteX0" fmla="*/ 32 w 133624"/>
              <a:gd name="connsiteY0" fmla="*/ 98 h 147097"/>
              <a:gd name="connsiteX1" fmla="*/ 28607 w 133624"/>
              <a:gd name="connsiteY1" fmla="*/ 136623 h 147097"/>
              <a:gd name="connsiteX2" fmla="*/ 54007 w 133624"/>
              <a:gd name="connsiteY2" fmla="*/ 136623 h 147097"/>
              <a:gd name="connsiteX3" fmla="*/ 133382 w 133624"/>
              <a:gd name="connsiteY3" fmla="*/ 127098 h 147097"/>
              <a:gd name="connsiteX4" fmla="*/ 25432 w 133624"/>
              <a:gd name="connsiteY4" fmla="*/ 114398 h 147097"/>
              <a:gd name="connsiteX5" fmla="*/ 32 w 133624"/>
              <a:gd name="connsiteY5" fmla="*/ 98 h 14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24" h="147097">
                <a:moveTo>
                  <a:pt x="32" y="98"/>
                </a:moveTo>
                <a:cubicBezTo>
                  <a:pt x="561" y="3802"/>
                  <a:pt x="19611" y="113869"/>
                  <a:pt x="28607" y="136623"/>
                </a:cubicBezTo>
                <a:cubicBezTo>
                  <a:pt x="37603" y="159377"/>
                  <a:pt x="36545" y="138210"/>
                  <a:pt x="54007" y="136623"/>
                </a:cubicBezTo>
                <a:cubicBezTo>
                  <a:pt x="71469" y="135036"/>
                  <a:pt x="138144" y="130802"/>
                  <a:pt x="133382" y="127098"/>
                </a:cubicBezTo>
                <a:cubicBezTo>
                  <a:pt x="128620" y="123394"/>
                  <a:pt x="45540" y="130273"/>
                  <a:pt x="25432" y="114398"/>
                </a:cubicBezTo>
                <a:cubicBezTo>
                  <a:pt x="5324" y="98523"/>
                  <a:pt x="-497" y="-3606"/>
                  <a:pt x="32" y="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12A27444-69B8-4618-B76A-81B833BE41D8}"/>
              </a:ext>
            </a:extLst>
          </p:cNvPr>
          <p:cNvSpPr/>
          <p:nvPr/>
        </p:nvSpPr>
        <p:spPr>
          <a:xfrm>
            <a:off x="8292833" y="12211043"/>
            <a:ext cx="124355" cy="413403"/>
          </a:xfrm>
          <a:custGeom>
            <a:avLst/>
            <a:gdLst>
              <a:gd name="connsiteX0" fmla="*/ 85992 w 124355"/>
              <a:gd name="connsiteY0" fmla="*/ 7 h 413403"/>
              <a:gd name="connsiteX1" fmla="*/ 124092 w 124355"/>
              <a:gd name="connsiteY1" fmla="*/ 155582 h 413403"/>
              <a:gd name="connsiteX2" fmla="*/ 63767 w 124355"/>
              <a:gd name="connsiteY2" fmla="*/ 301632 h 413403"/>
              <a:gd name="connsiteX3" fmla="*/ 267 w 124355"/>
              <a:gd name="connsiteY3" fmla="*/ 412757 h 413403"/>
              <a:gd name="connsiteX4" fmla="*/ 89167 w 124355"/>
              <a:gd name="connsiteY4" fmla="*/ 250832 h 413403"/>
              <a:gd name="connsiteX5" fmla="*/ 92342 w 124355"/>
              <a:gd name="connsiteY5" fmla="*/ 161932 h 413403"/>
              <a:gd name="connsiteX6" fmla="*/ 85992 w 124355"/>
              <a:gd name="connsiteY6" fmla="*/ 7 h 41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355" h="413403">
                <a:moveTo>
                  <a:pt x="85992" y="7"/>
                </a:moveTo>
                <a:cubicBezTo>
                  <a:pt x="91283" y="-1051"/>
                  <a:pt x="127796" y="105311"/>
                  <a:pt x="124092" y="155582"/>
                </a:cubicBezTo>
                <a:cubicBezTo>
                  <a:pt x="120388" y="205853"/>
                  <a:pt x="84404" y="258770"/>
                  <a:pt x="63767" y="301632"/>
                </a:cubicBezTo>
                <a:cubicBezTo>
                  <a:pt x="43130" y="344494"/>
                  <a:pt x="-3966" y="421224"/>
                  <a:pt x="267" y="412757"/>
                </a:cubicBezTo>
                <a:cubicBezTo>
                  <a:pt x="4500" y="404290"/>
                  <a:pt x="73821" y="292636"/>
                  <a:pt x="89167" y="250832"/>
                </a:cubicBezTo>
                <a:cubicBezTo>
                  <a:pt x="104513" y="209028"/>
                  <a:pt x="92342" y="198974"/>
                  <a:pt x="92342" y="161932"/>
                </a:cubicBezTo>
                <a:cubicBezTo>
                  <a:pt x="92342" y="124890"/>
                  <a:pt x="80701" y="1065"/>
                  <a:pt x="85992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1CC99A3E-50F2-4139-84E5-067A0B7CB4C0}"/>
              </a:ext>
            </a:extLst>
          </p:cNvPr>
          <p:cNvSpPr/>
          <p:nvPr/>
        </p:nvSpPr>
        <p:spPr>
          <a:xfrm>
            <a:off x="8454483" y="12456770"/>
            <a:ext cx="123148" cy="250880"/>
          </a:xfrm>
          <a:custGeom>
            <a:avLst/>
            <a:gdLst>
              <a:gd name="connsiteX0" fmla="*/ 25942 w 123148"/>
              <a:gd name="connsiteY0" fmla="*/ 1930 h 250880"/>
              <a:gd name="connsiteX1" fmla="*/ 48167 w 123148"/>
              <a:gd name="connsiteY1" fmla="*/ 151155 h 250880"/>
              <a:gd name="connsiteX2" fmla="*/ 98967 w 123148"/>
              <a:gd name="connsiteY2" fmla="*/ 214655 h 250880"/>
              <a:gd name="connsiteX3" fmla="*/ 121192 w 123148"/>
              <a:gd name="connsiteY3" fmla="*/ 249580 h 250880"/>
              <a:gd name="connsiteX4" fmla="*/ 51342 w 123148"/>
              <a:gd name="connsiteY4" fmla="*/ 170205 h 250880"/>
              <a:gd name="connsiteX5" fmla="*/ 542 w 123148"/>
              <a:gd name="connsiteY5" fmla="*/ 71780 h 250880"/>
              <a:gd name="connsiteX6" fmla="*/ 25942 w 123148"/>
              <a:gd name="connsiteY6" fmla="*/ 1930 h 2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48" h="250880">
                <a:moveTo>
                  <a:pt x="25942" y="1930"/>
                </a:moveTo>
                <a:cubicBezTo>
                  <a:pt x="33879" y="15159"/>
                  <a:pt x="35996" y="115701"/>
                  <a:pt x="48167" y="151155"/>
                </a:cubicBezTo>
                <a:cubicBezTo>
                  <a:pt x="60338" y="186609"/>
                  <a:pt x="86796" y="198251"/>
                  <a:pt x="98967" y="214655"/>
                </a:cubicBezTo>
                <a:cubicBezTo>
                  <a:pt x="111138" y="231059"/>
                  <a:pt x="129130" y="256988"/>
                  <a:pt x="121192" y="249580"/>
                </a:cubicBezTo>
                <a:cubicBezTo>
                  <a:pt x="113255" y="242172"/>
                  <a:pt x="71450" y="199838"/>
                  <a:pt x="51342" y="170205"/>
                </a:cubicBezTo>
                <a:cubicBezTo>
                  <a:pt x="31234" y="140572"/>
                  <a:pt x="4775" y="96651"/>
                  <a:pt x="542" y="71780"/>
                </a:cubicBezTo>
                <a:cubicBezTo>
                  <a:pt x="-3691" y="46909"/>
                  <a:pt x="18005" y="-11299"/>
                  <a:pt x="25942" y="19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0DB6ACB3-CA39-4316-8C40-4736712BB562}"/>
              </a:ext>
            </a:extLst>
          </p:cNvPr>
          <p:cNvSpPr/>
          <p:nvPr/>
        </p:nvSpPr>
        <p:spPr>
          <a:xfrm>
            <a:off x="8249757" y="12500389"/>
            <a:ext cx="110159" cy="179451"/>
          </a:xfrm>
          <a:custGeom>
            <a:avLst/>
            <a:gdLst>
              <a:gd name="connsiteX0" fmla="*/ 110018 w 110159"/>
              <a:gd name="connsiteY0" fmla="*/ 2761 h 179451"/>
              <a:gd name="connsiteX1" fmla="*/ 8418 w 110159"/>
              <a:gd name="connsiteY1" fmla="*/ 174211 h 179451"/>
              <a:gd name="connsiteX2" fmla="*/ 8418 w 110159"/>
              <a:gd name="connsiteY2" fmla="*/ 129761 h 179451"/>
              <a:gd name="connsiteX3" fmla="*/ 30643 w 110159"/>
              <a:gd name="connsiteY3" fmla="*/ 72611 h 179451"/>
              <a:gd name="connsiteX4" fmla="*/ 110018 w 110159"/>
              <a:gd name="connsiteY4" fmla="*/ 2761 h 17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9" h="179451">
                <a:moveTo>
                  <a:pt x="110018" y="2761"/>
                </a:moveTo>
                <a:cubicBezTo>
                  <a:pt x="106314" y="19694"/>
                  <a:pt x="25351" y="153044"/>
                  <a:pt x="8418" y="174211"/>
                </a:cubicBezTo>
                <a:cubicBezTo>
                  <a:pt x="-8515" y="195378"/>
                  <a:pt x="4714" y="146694"/>
                  <a:pt x="8418" y="129761"/>
                </a:cubicBezTo>
                <a:cubicBezTo>
                  <a:pt x="12122" y="112828"/>
                  <a:pt x="17943" y="93778"/>
                  <a:pt x="30643" y="72611"/>
                </a:cubicBezTo>
                <a:cubicBezTo>
                  <a:pt x="43343" y="51444"/>
                  <a:pt x="113722" y="-14172"/>
                  <a:pt x="110018" y="27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6601BC1D-4989-41FE-9F8D-E53EDEAA0ECA}"/>
              </a:ext>
            </a:extLst>
          </p:cNvPr>
          <p:cNvSpPr/>
          <p:nvPr/>
        </p:nvSpPr>
        <p:spPr>
          <a:xfrm>
            <a:off x="8298121" y="12532896"/>
            <a:ext cx="128386" cy="152638"/>
          </a:xfrm>
          <a:custGeom>
            <a:avLst/>
            <a:gdLst>
              <a:gd name="connsiteX0" fmla="*/ 128329 w 128386"/>
              <a:gd name="connsiteY0" fmla="*/ 2004 h 152638"/>
              <a:gd name="connsiteX1" fmla="*/ 7679 w 128386"/>
              <a:gd name="connsiteY1" fmla="*/ 151229 h 152638"/>
              <a:gd name="connsiteX2" fmla="*/ 23554 w 128386"/>
              <a:gd name="connsiteY2" fmla="*/ 71854 h 152638"/>
              <a:gd name="connsiteX3" fmla="*/ 128329 w 128386"/>
              <a:gd name="connsiteY3" fmla="*/ 2004 h 15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86" h="152638">
                <a:moveTo>
                  <a:pt x="128329" y="2004"/>
                </a:moveTo>
                <a:cubicBezTo>
                  <a:pt x="125683" y="15233"/>
                  <a:pt x="25141" y="139587"/>
                  <a:pt x="7679" y="151229"/>
                </a:cubicBezTo>
                <a:cubicBezTo>
                  <a:pt x="-9783" y="162871"/>
                  <a:pt x="5562" y="99371"/>
                  <a:pt x="23554" y="71854"/>
                </a:cubicBezTo>
                <a:cubicBezTo>
                  <a:pt x="41546" y="44337"/>
                  <a:pt x="130975" y="-11225"/>
                  <a:pt x="128329" y="20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776D964F-8BC4-4A44-B0AF-DB370697DA68}"/>
              </a:ext>
            </a:extLst>
          </p:cNvPr>
          <p:cNvSpPr/>
          <p:nvPr/>
        </p:nvSpPr>
        <p:spPr>
          <a:xfrm>
            <a:off x="8448670" y="11752474"/>
            <a:ext cx="50612" cy="348779"/>
          </a:xfrm>
          <a:custGeom>
            <a:avLst/>
            <a:gdLst>
              <a:gd name="connsiteX0" fmla="*/ 5 w 50612"/>
              <a:gd name="connsiteY0" fmla="*/ 4551 h 348779"/>
              <a:gd name="connsiteX1" fmla="*/ 47630 w 50612"/>
              <a:gd name="connsiteY1" fmla="*/ 261726 h 348779"/>
              <a:gd name="connsiteX2" fmla="*/ 44455 w 50612"/>
              <a:gd name="connsiteY2" fmla="*/ 347451 h 348779"/>
              <a:gd name="connsiteX3" fmla="*/ 34930 w 50612"/>
              <a:gd name="connsiteY3" fmla="*/ 207751 h 348779"/>
              <a:gd name="connsiteX4" fmla="*/ 44455 w 50612"/>
              <a:gd name="connsiteY4" fmla="*/ 102976 h 348779"/>
              <a:gd name="connsiteX5" fmla="*/ 5 w 50612"/>
              <a:gd name="connsiteY5" fmla="*/ 4551 h 34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12" h="348779">
                <a:moveTo>
                  <a:pt x="5" y="4551"/>
                </a:moveTo>
                <a:cubicBezTo>
                  <a:pt x="534" y="31009"/>
                  <a:pt x="40222" y="204576"/>
                  <a:pt x="47630" y="261726"/>
                </a:cubicBezTo>
                <a:cubicBezTo>
                  <a:pt x="55038" y="318876"/>
                  <a:pt x="46572" y="356447"/>
                  <a:pt x="44455" y="347451"/>
                </a:cubicBezTo>
                <a:cubicBezTo>
                  <a:pt x="42338" y="338455"/>
                  <a:pt x="34930" y="248497"/>
                  <a:pt x="34930" y="207751"/>
                </a:cubicBezTo>
                <a:cubicBezTo>
                  <a:pt x="34930" y="167005"/>
                  <a:pt x="48688" y="131551"/>
                  <a:pt x="44455" y="102976"/>
                </a:cubicBezTo>
                <a:cubicBezTo>
                  <a:pt x="40222" y="74401"/>
                  <a:pt x="-524" y="-21907"/>
                  <a:pt x="5" y="45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1CF1E40D-8B19-459A-A9B2-E00AF1836817}"/>
              </a:ext>
            </a:extLst>
          </p:cNvPr>
          <p:cNvSpPr/>
          <p:nvPr/>
        </p:nvSpPr>
        <p:spPr>
          <a:xfrm>
            <a:off x="7981940" y="10664651"/>
            <a:ext cx="186021" cy="469729"/>
          </a:xfrm>
          <a:custGeom>
            <a:avLst/>
            <a:gdLst>
              <a:gd name="connsiteX0" fmla="*/ 10 w 186021"/>
              <a:gd name="connsiteY0" fmla="*/ 3349 h 469729"/>
              <a:gd name="connsiteX1" fmla="*/ 34935 w 186021"/>
              <a:gd name="connsiteY1" fmla="*/ 250999 h 469729"/>
              <a:gd name="connsiteX2" fmla="*/ 177810 w 186021"/>
              <a:gd name="connsiteY2" fmla="*/ 463724 h 469729"/>
              <a:gd name="connsiteX3" fmla="*/ 158760 w 186021"/>
              <a:gd name="connsiteY3" fmla="*/ 403399 h 469729"/>
              <a:gd name="connsiteX4" fmla="*/ 76210 w 186021"/>
              <a:gd name="connsiteY4" fmla="*/ 320849 h 469729"/>
              <a:gd name="connsiteX5" fmla="*/ 31760 w 186021"/>
              <a:gd name="connsiteY5" fmla="*/ 120824 h 469729"/>
              <a:gd name="connsiteX6" fmla="*/ 10 w 186021"/>
              <a:gd name="connsiteY6" fmla="*/ 3349 h 4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021" h="469729">
                <a:moveTo>
                  <a:pt x="10" y="3349"/>
                </a:moveTo>
                <a:cubicBezTo>
                  <a:pt x="539" y="25045"/>
                  <a:pt x="5302" y="174270"/>
                  <a:pt x="34935" y="250999"/>
                </a:cubicBezTo>
                <a:cubicBezTo>
                  <a:pt x="64568" y="327728"/>
                  <a:pt x="157172" y="438324"/>
                  <a:pt x="177810" y="463724"/>
                </a:cubicBezTo>
                <a:cubicBezTo>
                  <a:pt x="198448" y="489124"/>
                  <a:pt x="175693" y="427212"/>
                  <a:pt x="158760" y="403399"/>
                </a:cubicBezTo>
                <a:cubicBezTo>
                  <a:pt x="141827" y="379587"/>
                  <a:pt x="97377" y="367945"/>
                  <a:pt x="76210" y="320849"/>
                </a:cubicBezTo>
                <a:cubicBezTo>
                  <a:pt x="55043" y="273753"/>
                  <a:pt x="43931" y="171095"/>
                  <a:pt x="31760" y="120824"/>
                </a:cubicBezTo>
                <a:cubicBezTo>
                  <a:pt x="19589" y="70553"/>
                  <a:pt x="-519" y="-18347"/>
                  <a:pt x="10" y="33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8D4A813B-7C32-4792-9D8A-5DD857A0DF9D}"/>
              </a:ext>
            </a:extLst>
          </p:cNvPr>
          <p:cNvSpPr/>
          <p:nvPr/>
        </p:nvSpPr>
        <p:spPr>
          <a:xfrm>
            <a:off x="7681551" y="9868602"/>
            <a:ext cx="536112" cy="583603"/>
          </a:xfrm>
          <a:custGeom>
            <a:avLst/>
            <a:gdLst>
              <a:gd name="connsiteX0" fmla="*/ 1949 w 536112"/>
              <a:gd name="connsiteY0" fmla="*/ 2473 h 583603"/>
              <a:gd name="connsiteX1" fmla="*/ 367074 w 536112"/>
              <a:gd name="connsiteY1" fmla="*/ 415223 h 583603"/>
              <a:gd name="connsiteX2" fmla="*/ 535349 w 536112"/>
              <a:gd name="connsiteY2" fmla="*/ 583498 h 583603"/>
              <a:gd name="connsiteX3" fmla="*/ 421049 w 536112"/>
              <a:gd name="connsiteY3" fmla="*/ 437448 h 583603"/>
              <a:gd name="connsiteX4" fmla="*/ 230549 w 536112"/>
              <a:gd name="connsiteY4" fmla="*/ 253298 h 583603"/>
              <a:gd name="connsiteX5" fmla="*/ 1949 w 536112"/>
              <a:gd name="connsiteY5" fmla="*/ 2473 h 58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112" h="583603">
                <a:moveTo>
                  <a:pt x="1949" y="2473"/>
                </a:moveTo>
                <a:cubicBezTo>
                  <a:pt x="24703" y="29461"/>
                  <a:pt x="278174" y="318386"/>
                  <a:pt x="367074" y="415223"/>
                </a:cubicBezTo>
                <a:cubicBezTo>
                  <a:pt x="455974" y="512060"/>
                  <a:pt x="526353" y="579794"/>
                  <a:pt x="535349" y="583498"/>
                </a:cubicBezTo>
                <a:cubicBezTo>
                  <a:pt x="544345" y="587202"/>
                  <a:pt x="471849" y="492481"/>
                  <a:pt x="421049" y="437448"/>
                </a:cubicBezTo>
                <a:cubicBezTo>
                  <a:pt x="370249" y="382415"/>
                  <a:pt x="299341" y="330027"/>
                  <a:pt x="230549" y="253298"/>
                </a:cubicBezTo>
                <a:cubicBezTo>
                  <a:pt x="161757" y="176569"/>
                  <a:pt x="-20805" y="-24515"/>
                  <a:pt x="1949" y="24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04BE6AE0-ED62-4B1E-9F4B-4314424CA055}"/>
              </a:ext>
            </a:extLst>
          </p:cNvPr>
          <p:cNvSpPr/>
          <p:nvPr/>
        </p:nvSpPr>
        <p:spPr>
          <a:xfrm>
            <a:off x="7738726" y="9806575"/>
            <a:ext cx="369208" cy="375309"/>
          </a:xfrm>
          <a:custGeom>
            <a:avLst/>
            <a:gdLst>
              <a:gd name="connsiteX0" fmla="*/ 1924 w 369208"/>
              <a:gd name="connsiteY0" fmla="*/ 1000 h 375309"/>
              <a:gd name="connsiteX1" fmla="*/ 316249 w 369208"/>
              <a:gd name="connsiteY1" fmla="*/ 283575 h 375309"/>
              <a:gd name="connsiteX2" fmla="*/ 357524 w 369208"/>
              <a:gd name="connsiteY2" fmla="*/ 372475 h 375309"/>
              <a:gd name="connsiteX3" fmla="*/ 192424 w 369208"/>
              <a:gd name="connsiteY3" fmla="*/ 197850 h 375309"/>
              <a:gd name="connsiteX4" fmla="*/ 1924 w 369208"/>
              <a:gd name="connsiteY4" fmla="*/ 1000 h 37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08" h="375309">
                <a:moveTo>
                  <a:pt x="1924" y="1000"/>
                </a:moveTo>
                <a:cubicBezTo>
                  <a:pt x="22561" y="15287"/>
                  <a:pt x="256982" y="221663"/>
                  <a:pt x="316249" y="283575"/>
                </a:cubicBezTo>
                <a:cubicBezTo>
                  <a:pt x="375516" y="345487"/>
                  <a:pt x="378161" y="386762"/>
                  <a:pt x="357524" y="372475"/>
                </a:cubicBezTo>
                <a:cubicBezTo>
                  <a:pt x="336887" y="358188"/>
                  <a:pt x="252749" y="266642"/>
                  <a:pt x="192424" y="197850"/>
                </a:cubicBezTo>
                <a:cubicBezTo>
                  <a:pt x="132099" y="129058"/>
                  <a:pt x="-18713" y="-13287"/>
                  <a:pt x="1924" y="10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AEDDC7C4-F736-4D02-9B2A-44612A227390}"/>
              </a:ext>
            </a:extLst>
          </p:cNvPr>
          <p:cNvSpPr/>
          <p:nvPr/>
        </p:nvSpPr>
        <p:spPr>
          <a:xfrm>
            <a:off x="6949558" y="8857324"/>
            <a:ext cx="227739" cy="229544"/>
          </a:xfrm>
          <a:custGeom>
            <a:avLst/>
            <a:gdLst>
              <a:gd name="connsiteX0" fmla="*/ 225942 w 227739"/>
              <a:gd name="connsiteY0" fmla="*/ 926 h 229544"/>
              <a:gd name="connsiteX1" fmla="*/ 76717 w 227739"/>
              <a:gd name="connsiteY1" fmla="*/ 146976 h 229544"/>
              <a:gd name="connsiteX2" fmla="*/ 517 w 227739"/>
              <a:gd name="connsiteY2" fmla="*/ 229526 h 229544"/>
              <a:gd name="connsiteX3" fmla="*/ 111642 w 227739"/>
              <a:gd name="connsiteY3" fmla="*/ 140626 h 229544"/>
              <a:gd name="connsiteX4" fmla="*/ 156092 w 227739"/>
              <a:gd name="connsiteY4" fmla="*/ 86651 h 229544"/>
              <a:gd name="connsiteX5" fmla="*/ 225942 w 227739"/>
              <a:gd name="connsiteY5" fmla="*/ 926 h 22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739" h="229544">
                <a:moveTo>
                  <a:pt x="225942" y="926"/>
                </a:moveTo>
                <a:cubicBezTo>
                  <a:pt x="212713" y="10980"/>
                  <a:pt x="114288" y="108876"/>
                  <a:pt x="76717" y="146976"/>
                </a:cubicBezTo>
                <a:cubicBezTo>
                  <a:pt x="39146" y="185076"/>
                  <a:pt x="-5304" y="230584"/>
                  <a:pt x="517" y="229526"/>
                </a:cubicBezTo>
                <a:cubicBezTo>
                  <a:pt x="6338" y="228468"/>
                  <a:pt x="85713" y="164438"/>
                  <a:pt x="111642" y="140626"/>
                </a:cubicBezTo>
                <a:cubicBezTo>
                  <a:pt x="137571" y="116814"/>
                  <a:pt x="136513" y="107818"/>
                  <a:pt x="156092" y="86651"/>
                </a:cubicBezTo>
                <a:cubicBezTo>
                  <a:pt x="175671" y="65484"/>
                  <a:pt x="239171" y="-9128"/>
                  <a:pt x="225942" y="9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4B7CA0CC-56D2-4659-A9C9-17837302CF93}"/>
              </a:ext>
            </a:extLst>
          </p:cNvPr>
          <p:cNvSpPr/>
          <p:nvPr/>
        </p:nvSpPr>
        <p:spPr>
          <a:xfrm>
            <a:off x="6429365" y="8902234"/>
            <a:ext cx="698972" cy="294279"/>
          </a:xfrm>
          <a:custGeom>
            <a:avLst/>
            <a:gdLst>
              <a:gd name="connsiteX0" fmla="*/ 10 w 698972"/>
              <a:gd name="connsiteY0" fmla="*/ 466 h 294279"/>
              <a:gd name="connsiteX1" fmla="*/ 400060 w 698972"/>
              <a:gd name="connsiteY1" fmla="*/ 194141 h 294279"/>
              <a:gd name="connsiteX2" fmla="*/ 647710 w 698972"/>
              <a:gd name="connsiteY2" fmla="*/ 270341 h 294279"/>
              <a:gd name="connsiteX3" fmla="*/ 688985 w 698972"/>
              <a:gd name="connsiteY3" fmla="*/ 292566 h 294279"/>
              <a:gd name="connsiteX4" fmla="*/ 514360 w 698972"/>
              <a:gd name="connsiteY4" fmla="*/ 232241 h 294279"/>
              <a:gd name="connsiteX5" fmla="*/ 387360 w 698972"/>
              <a:gd name="connsiteY5" fmla="*/ 143341 h 294279"/>
              <a:gd name="connsiteX6" fmla="*/ 10 w 698972"/>
              <a:gd name="connsiteY6" fmla="*/ 466 h 29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972" h="294279">
                <a:moveTo>
                  <a:pt x="10" y="466"/>
                </a:moveTo>
                <a:cubicBezTo>
                  <a:pt x="2127" y="8933"/>
                  <a:pt x="292110" y="149162"/>
                  <a:pt x="400060" y="194141"/>
                </a:cubicBezTo>
                <a:cubicBezTo>
                  <a:pt x="508010" y="239120"/>
                  <a:pt x="599556" y="253937"/>
                  <a:pt x="647710" y="270341"/>
                </a:cubicBezTo>
                <a:cubicBezTo>
                  <a:pt x="695864" y="286745"/>
                  <a:pt x="711210" y="298916"/>
                  <a:pt x="688985" y="292566"/>
                </a:cubicBezTo>
                <a:cubicBezTo>
                  <a:pt x="666760" y="286216"/>
                  <a:pt x="564631" y="257112"/>
                  <a:pt x="514360" y="232241"/>
                </a:cubicBezTo>
                <a:cubicBezTo>
                  <a:pt x="464089" y="207370"/>
                  <a:pt x="470968" y="185674"/>
                  <a:pt x="387360" y="143341"/>
                </a:cubicBezTo>
                <a:cubicBezTo>
                  <a:pt x="303752" y="101008"/>
                  <a:pt x="-2107" y="-8001"/>
                  <a:pt x="10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50092A51-63E5-423C-9BD8-8C48D00C2D3A}"/>
              </a:ext>
            </a:extLst>
          </p:cNvPr>
          <p:cNvSpPr/>
          <p:nvPr/>
        </p:nvSpPr>
        <p:spPr>
          <a:xfrm>
            <a:off x="6282274" y="7902064"/>
            <a:ext cx="208477" cy="160078"/>
          </a:xfrm>
          <a:custGeom>
            <a:avLst/>
            <a:gdLst>
              <a:gd name="connsiteX0" fmla="*/ 1051 w 208477"/>
              <a:gd name="connsiteY0" fmla="*/ 3686 h 160078"/>
              <a:gd name="connsiteX1" fmla="*/ 204251 w 208477"/>
              <a:gd name="connsiteY1" fmla="*/ 159261 h 160078"/>
              <a:gd name="connsiteX2" fmla="*/ 128051 w 208477"/>
              <a:gd name="connsiteY2" fmla="*/ 60836 h 160078"/>
              <a:gd name="connsiteX3" fmla="*/ 1051 w 208477"/>
              <a:gd name="connsiteY3" fmla="*/ 3686 h 16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77" h="160078">
                <a:moveTo>
                  <a:pt x="1051" y="3686"/>
                </a:moveTo>
                <a:cubicBezTo>
                  <a:pt x="13751" y="20090"/>
                  <a:pt x="183084" y="149736"/>
                  <a:pt x="204251" y="159261"/>
                </a:cubicBezTo>
                <a:cubicBezTo>
                  <a:pt x="225418" y="168786"/>
                  <a:pt x="161918" y="92586"/>
                  <a:pt x="128051" y="60836"/>
                </a:cubicBezTo>
                <a:cubicBezTo>
                  <a:pt x="94184" y="29086"/>
                  <a:pt x="-11649" y="-12718"/>
                  <a:pt x="1051" y="36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FF80EF14-B3AE-43CE-AC45-146D2E75B4CC}"/>
              </a:ext>
            </a:extLst>
          </p:cNvPr>
          <p:cNvSpPr/>
          <p:nvPr/>
        </p:nvSpPr>
        <p:spPr>
          <a:xfrm>
            <a:off x="6162936" y="7938616"/>
            <a:ext cx="578022" cy="383176"/>
          </a:xfrm>
          <a:custGeom>
            <a:avLst/>
            <a:gdLst>
              <a:gd name="connsiteX0" fmla="*/ 9264 w 578022"/>
              <a:gd name="connsiteY0" fmla="*/ 8409 h 383176"/>
              <a:gd name="connsiteX1" fmla="*/ 425189 w 578022"/>
              <a:gd name="connsiteY1" fmla="*/ 237009 h 383176"/>
              <a:gd name="connsiteX2" fmla="*/ 577589 w 578022"/>
              <a:gd name="connsiteY2" fmla="*/ 383059 h 383176"/>
              <a:gd name="connsiteX3" fmla="*/ 387089 w 578022"/>
              <a:gd name="connsiteY3" fmla="*/ 259234 h 383176"/>
              <a:gd name="connsiteX4" fmla="*/ 247389 w 578022"/>
              <a:gd name="connsiteY4" fmla="*/ 125884 h 383176"/>
              <a:gd name="connsiteX5" fmla="*/ 142614 w 578022"/>
              <a:gd name="connsiteY5" fmla="*/ 56034 h 383176"/>
              <a:gd name="connsiteX6" fmla="*/ 9264 w 578022"/>
              <a:gd name="connsiteY6" fmla="*/ 8409 h 3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022" h="383176">
                <a:moveTo>
                  <a:pt x="9264" y="8409"/>
                </a:moveTo>
                <a:cubicBezTo>
                  <a:pt x="56360" y="38572"/>
                  <a:pt x="330468" y="174567"/>
                  <a:pt x="425189" y="237009"/>
                </a:cubicBezTo>
                <a:cubicBezTo>
                  <a:pt x="519910" y="299451"/>
                  <a:pt x="583939" y="379355"/>
                  <a:pt x="577589" y="383059"/>
                </a:cubicBezTo>
                <a:cubicBezTo>
                  <a:pt x="571239" y="386763"/>
                  <a:pt x="442122" y="302097"/>
                  <a:pt x="387089" y="259234"/>
                </a:cubicBezTo>
                <a:cubicBezTo>
                  <a:pt x="332056" y="216372"/>
                  <a:pt x="288135" y="159751"/>
                  <a:pt x="247389" y="125884"/>
                </a:cubicBezTo>
                <a:cubicBezTo>
                  <a:pt x="206643" y="92017"/>
                  <a:pt x="177010" y="74555"/>
                  <a:pt x="142614" y="56034"/>
                </a:cubicBezTo>
                <a:cubicBezTo>
                  <a:pt x="108218" y="37513"/>
                  <a:pt x="-37832" y="-21754"/>
                  <a:pt x="9264" y="84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1C0F6160-E6F1-45B7-9F01-146928ABC09F}"/>
              </a:ext>
            </a:extLst>
          </p:cNvPr>
          <p:cNvSpPr/>
          <p:nvPr/>
        </p:nvSpPr>
        <p:spPr>
          <a:xfrm>
            <a:off x="6445354" y="8316787"/>
            <a:ext cx="648215" cy="560045"/>
          </a:xfrm>
          <a:custGeom>
            <a:avLst/>
            <a:gdLst>
              <a:gd name="connsiteX0" fmla="*/ 3071 w 648215"/>
              <a:gd name="connsiteY0" fmla="*/ 1713 h 560045"/>
              <a:gd name="connsiteX1" fmla="*/ 565046 w 648215"/>
              <a:gd name="connsiteY1" fmla="*/ 354138 h 560045"/>
              <a:gd name="connsiteX2" fmla="*/ 647596 w 648215"/>
              <a:gd name="connsiteY2" fmla="*/ 557338 h 560045"/>
              <a:gd name="connsiteX3" fmla="*/ 596796 w 648215"/>
              <a:gd name="connsiteY3" fmla="*/ 462088 h 560045"/>
              <a:gd name="connsiteX4" fmla="*/ 488846 w 648215"/>
              <a:gd name="connsiteY4" fmla="*/ 335088 h 560045"/>
              <a:gd name="connsiteX5" fmla="*/ 345971 w 648215"/>
              <a:gd name="connsiteY5" fmla="*/ 223963 h 560045"/>
              <a:gd name="connsiteX6" fmla="*/ 3071 w 648215"/>
              <a:gd name="connsiteY6" fmla="*/ 1713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215" h="560045">
                <a:moveTo>
                  <a:pt x="3071" y="1713"/>
                </a:moveTo>
                <a:cubicBezTo>
                  <a:pt x="39583" y="23409"/>
                  <a:pt x="457625" y="261534"/>
                  <a:pt x="565046" y="354138"/>
                </a:cubicBezTo>
                <a:cubicBezTo>
                  <a:pt x="672467" y="446742"/>
                  <a:pt x="642304" y="539346"/>
                  <a:pt x="647596" y="557338"/>
                </a:cubicBezTo>
                <a:cubicBezTo>
                  <a:pt x="652888" y="575330"/>
                  <a:pt x="623254" y="499130"/>
                  <a:pt x="596796" y="462088"/>
                </a:cubicBezTo>
                <a:cubicBezTo>
                  <a:pt x="570338" y="425046"/>
                  <a:pt x="530650" y="374776"/>
                  <a:pt x="488846" y="335088"/>
                </a:cubicBezTo>
                <a:cubicBezTo>
                  <a:pt x="447042" y="295400"/>
                  <a:pt x="425875" y="277409"/>
                  <a:pt x="345971" y="223963"/>
                </a:cubicBezTo>
                <a:cubicBezTo>
                  <a:pt x="266067" y="170517"/>
                  <a:pt x="-33441" y="-19983"/>
                  <a:pt x="3071" y="17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A1215048-4B7D-4D6A-9D10-72618D858BDE}"/>
              </a:ext>
            </a:extLst>
          </p:cNvPr>
          <p:cNvSpPr/>
          <p:nvPr/>
        </p:nvSpPr>
        <p:spPr>
          <a:xfrm>
            <a:off x="7175196" y="8870861"/>
            <a:ext cx="63807" cy="229007"/>
          </a:xfrm>
          <a:custGeom>
            <a:avLst/>
            <a:gdLst>
              <a:gd name="connsiteX0" fmla="*/ 304 w 63807"/>
              <a:gd name="connsiteY0" fmla="*/ 89 h 229007"/>
              <a:gd name="connsiteX1" fmla="*/ 63804 w 63807"/>
              <a:gd name="connsiteY1" fmla="*/ 165189 h 229007"/>
              <a:gd name="connsiteX2" fmla="*/ 3479 w 63807"/>
              <a:gd name="connsiteY2" fmla="*/ 228689 h 229007"/>
              <a:gd name="connsiteX3" fmla="*/ 38404 w 63807"/>
              <a:gd name="connsiteY3" fmla="*/ 142964 h 229007"/>
              <a:gd name="connsiteX4" fmla="*/ 304 w 63807"/>
              <a:gd name="connsiteY4" fmla="*/ 89 h 2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7" h="229007">
                <a:moveTo>
                  <a:pt x="304" y="89"/>
                </a:moveTo>
                <a:cubicBezTo>
                  <a:pt x="4537" y="3793"/>
                  <a:pt x="63275" y="127089"/>
                  <a:pt x="63804" y="165189"/>
                </a:cubicBezTo>
                <a:cubicBezTo>
                  <a:pt x="64333" y="203289"/>
                  <a:pt x="7712" y="232393"/>
                  <a:pt x="3479" y="228689"/>
                </a:cubicBezTo>
                <a:cubicBezTo>
                  <a:pt x="-754" y="224985"/>
                  <a:pt x="39462" y="176831"/>
                  <a:pt x="38404" y="142964"/>
                </a:cubicBezTo>
                <a:cubicBezTo>
                  <a:pt x="37346" y="109097"/>
                  <a:pt x="-3929" y="-3615"/>
                  <a:pt x="304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4EC151A2-DBEF-4091-9E66-B4E3163B984F}"/>
              </a:ext>
            </a:extLst>
          </p:cNvPr>
          <p:cNvSpPr/>
          <p:nvPr/>
        </p:nvSpPr>
        <p:spPr>
          <a:xfrm>
            <a:off x="6619394" y="9105856"/>
            <a:ext cx="440509" cy="114178"/>
          </a:xfrm>
          <a:custGeom>
            <a:avLst/>
            <a:gdLst>
              <a:gd name="connsiteX0" fmla="*/ 481 w 440509"/>
              <a:gd name="connsiteY0" fmla="*/ 44 h 114178"/>
              <a:gd name="connsiteX1" fmla="*/ 333856 w 440509"/>
              <a:gd name="connsiteY1" fmla="*/ 101644 h 114178"/>
              <a:gd name="connsiteX2" fmla="*/ 438631 w 440509"/>
              <a:gd name="connsiteY2" fmla="*/ 111169 h 114178"/>
              <a:gd name="connsiteX3" fmla="*/ 264006 w 440509"/>
              <a:gd name="connsiteY3" fmla="*/ 88944 h 114178"/>
              <a:gd name="connsiteX4" fmla="*/ 481 w 440509"/>
              <a:gd name="connsiteY4" fmla="*/ 44 h 1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09" h="114178">
                <a:moveTo>
                  <a:pt x="481" y="44"/>
                </a:moveTo>
                <a:cubicBezTo>
                  <a:pt x="12123" y="2161"/>
                  <a:pt x="260831" y="83123"/>
                  <a:pt x="333856" y="101644"/>
                </a:cubicBezTo>
                <a:cubicBezTo>
                  <a:pt x="406881" y="120165"/>
                  <a:pt x="450273" y="113286"/>
                  <a:pt x="438631" y="111169"/>
                </a:cubicBezTo>
                <a:cubicBezTo>
                  <a:pt x="426989" y="109052"/>
                  <a:pt x="336502" y="105877"/>
                  <a:pt x="264006" y="88944"/>
                </a:cubicBezTo>
                <a:cubicBezTo>
                  <a:pt x="191510" y="72011"/>
                  <a:pt x="-11161" y="-2073"/>
                  <a:pt x="481" y="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BD3A272C-FD85-4379-A1B3-AE028ACD17FA}"/>
              </a:ext>
            </a:extLst>
          </p:cNvPr>
          <p:cNvSpPr/>
          <p:nvPr/>
        </p:nvSpPr>
        <p:spPr>
          <a:xfrm>
            <a:off x="7330081" y="9190766"/>
            <a:ext cx="211229" cy="572915"/>
          </a:xfrm>
          <a:custGeom>
            <a:avLst/>
            <a:gdLst>
              <a:gd name="connsiteX0" fmla="*/ 994 w 211229"/>
              <a:gd name="connsiteY0" fmla="*/ 4034 h 572915"/>
              <a:gd name="connsiteX1" fmla="*/ 166094 w 211229"/>
              <a:gd name="connsiteY1" fmla="*/ 407259 h 572915"/>
              <a:gd name="connsiteX2" fmla="*/ 194669 w 211229"/>
              <a:gd name="connsiteY2" fmla="*/ 572359 h 572915"/>
              <a:gd name="connsiteX3" fmla="*/ 210544 w 211229"/>
              <a:gd name="connsiteY3" fmla="*/ 458059 h 572915"/>
              <a:gd name="connsiteX4" fmla="*/ 172444 w 211229"/>
              <a:gd name="connsiteY4" fmla="*/ 378684 h 572915"/>
              <a:gd name="connsiteX5" fmla="*/ 99419 w 211229"/>
              <a:gd name="connsiteY5" fmla="*/ 210409 h 572915"/>
              <a:gd name="connsiteX6" fmla="*/ 994 w 211229"/>
              <a:gd name="connsiteY6" fmla="*/ 4034 h 57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229" h="572915">
                <a:moveTo>
                  <a:pt x="994" y="4034"/>
                </a:moveTo>
                <a:cubicBezTo>
                  <a:pt x="12107" y="36842"/>
                  <a:pt x="133815" y="312538"/>
                  <a:pt x="166094" y="407259"/>
                </a:cubicBezTo>
                <a:cubicBezTo>
                  <a:pt x="198373" y="501980"/>
                  <a:pt x="187261" y="563892"/>
                  <a:pt x="194669" y="572359"/>
                </a:cubicBezTo>
                <a:cubicBezTo>
                  <a:pt x="202077" y="580826"/>
                  <a:pt x="214248" y="490338"/>
                  <a:pt x="210544" y="458059"/>
                </a:cubicBezTo>
                <a:cubicBezTo>
                  <a:pt x="206840" y="425780"/>
                  <a:pt x="190965" y="419959"/>
                  <a:pt x="172444" y="378684"/>
                </a:cubicBezTo>
                <a:cubicBezTo>
                  <a:pt x="153923" y="337409"/>
                  <a:pt x="123761" y="273380"/>
                  <a:pt x="99419" y="210409"/>
                </a:cubicBezTo>
                <a:cubicBezTo>
                  <a:pt x="75077" y="147438"/>
                  <a:pt x="-10119" y="-28774"/>
                  <a:pt x="994" y="40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23EA028F-48D5-4CC1-878C-2CA731664C29}"/>
              </a:ext>
            </a:extLst>
          </p:cNvPr>
          <p:cNvSpPr/>
          <p:nvPr/>
        </p:nvSpPr>
        <p:spPr>
          <a:xfrm>
            <a:off x="6269230" y="8347543"/>
            <a:ext cx="1122736" cy="1534537"/>
          </a:xfrm>
          <a:custGeom>
            <a:avLst/>
            <a:gdLst>
              <a:gd name="connsiteX0" fmla="*/ 4570 w 1122736"/>
              <a:gd name="connsiteY0" fmla="*/ 590 h 1534537"/>
              <a:gd name="connsiteX1" fmla="*/ 571837 w 1122736"/>
              <a:gd name="connsiteY1" fmla="*/ 584790 h 1534537"/>
              <a:gd name="connsiteX2" fmla="*/ 918970 w 1122736"/>
              <a:gd name="connsiteY2" fmla="*/ 1041990 h 1534537"/>
              <a:gd name="connsiteX3" fmla="*/ 1122170 w 1122736"/>
              <a:gd name="connsiteY3" fmla="*/ 1524590 h 1534537"/>
              <a:gd name="connsiteX4" fmla="*/ 859703 w 1122736"/>
              <a:gd name="connsiteY4" fmla="*/ 1329857 h 1534537"/>
              <a:gd name="connsiteX5" fmla="*/ 512570 w 1122736"/>
              <a:gd name="connsiteY5" fmla="*/ 881124 h 1534537"/>
              <a:gd name="connsiteX6" fmla="*/ 224703 w 1122736"/>
              <a:gd name="connsiteY6" fmla="*/ 457790 h 1534537"/>
              <a:gd name="connsiteX7" fmla="*/ 300903 w 1122736"/>
              <a:gd name="connsiteY7" fmla="*/ 474724 h 1534537"/>
              <a:gd name="connsiteX8" fmla="*/ 4570 w 1122736"/>
              <a:gd name="connsiteY8" fmla="*/ 590 h 15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736" h="1534537">
                <a:moveTo>
                  <a:pt x="4570" y="590"/>
                </a:moveTo>
                <a:cubicBezTo>
                  <a:pt x="49725" y="18934"/>
                  <a:pt x="419437" y="411223"/>
                  <a:pt x="571837" y="584790"/>
                </a:cubicBezTo>
                <a:cubicBezTo>
                  <a:pt x="724237" y="758357"/>
                  <a:pt x="827248" y="885357"/>
                  <a:pt x="918970" y="1041990"/>
                </a:cubicBezTo>
                <a:cubicBezTo>
                  <a:pt x="1010692" y="1198623"/>
                  <a:pt x="1132048" y="1476612"/>
                  <a:pt x="1122170" y="1524590"/>
                </a:cubicBezTo>
                <a:cubicBezTo>
                  <a:pt x="1112292" y="1572568"/>
                  <a:pt x="961303" y="1437101"/>
                  <a:pt x="859703" y="1329857"/>
                </a:cubicBezTo>
                <a:cubicBezTo>
                  <a:pt x="758103" y="1222613"/>
                  <a:pt x="618403" y="1026468"/>
                  <a:pt x="512570" y="881124"/>
                </a:cubicBezTo>
                <a:cubicBezTo>
                  <a:pt x="406737" y="735780"/>
                  <a:pt x="259981" y="525523"/>
                  <a:pt x="224703" y="457790"/>
                </a:cubicBezTo>
                <a:cubicBezTo>
                  <a:pt x="189425" y="390057"/>
                  <a:pt x="339003" y="552335"/>
                  <a:pt x="300903" y="474724"/>
                </a:cubicBezTo>
                <a:cubicBezTo>
                  <a:pt x="262803" y="397113"/>
                  <a:pt x="-40585" y="-17754"/>
                  <a:pt x="4570" y="590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FB6E2512-41FD-43DF-A143-7FB3815226EC}"/>
              </a:ext>
            </a:extLst>
          </p:cNvPr>
          <p:cNvSpPr/>
          <p:nvPr/>
        </p:nvSpPr>
        <p:spPr>
          <a:xfrm>
            <a:off x="7640706" y="10684437"/>
            <a:ext cx="720509" cy="1981742"/>
          </a:xfrm>
          <a:custGeom>
            <a:avLst/>
            <a:gdLst>
              <a:gd name="connsiteX0" fmla="*/ 461 w 720509"/>
              <a:gd name="connsiteY0" fmla="*/ 148663 h 1981742"/>
              <a:gd name="connsiteX1" fmla="*/ 118994 w 720509"/>
              <a:gd name="connsiteY1" fmla="*/ 119030 h 1981742"/>
              <a:gd name="connsiteX2" fmla="*/ 301027 w 720509"/>
              <a:gd name="connsiteY2" fmla="*/ 496 h 1981742"/>
              <a:gd name="connsiteX3" fmla="*/ 309494 w 720509"/>
              <a:gd name="connsiteY3" fmla="*/ 169830 h 1981742"/>
              <a:gd name="connsiteX4" fmla="*/ 419561 w 720509"/>
              <a:gd name="connsiteY4" fmla="*/ 419596 h 1981742"/>
              <a:gd name="connsiteX5" fmla="*/ 639694 w 720509"/>
              <a:gd name="connsiteY5" fmla="*/ 1041896 h 1981742"/>
              <a:gd name="connsiteX6" fmla="*/ 669327 w 720509"/>
              <a:gd name="connsiteY6" fmla="*/ 1219696 h 1981742"/>
              <a:gd name="connsiteX7" fmla="*/ 648161 w 720509"/>
              <a:gd name="connsiteY7" fmla="*/ 1317063 h 1981742"/>
              <a:gd name="connsiteX8" fmla="*/ 720127 w 720509"/>
              <a:gd name="connsiteY8" fmla="*/ 1549896 h 1981742"/>
              <a:gd name="connsiteX9" fmla="*/ 669327 w 720509"/>
              <a:gd name="connsiteY9" fmla="*/ 1714996 h 1981742"/>
              <a:gd name="connsiteX10" fmla="*/ 521161 w 720509"/>
              <a:gd name="connsiteY10" fmla="*/ 1981696 h 1981742"/>
              <a:gd name="connsiteX11" fmla="*/ 605827 w 720509"/>
              <a:gd name="connsiteY11" fmla="*/ 1693830 h 1981742"/>
              <a:gd name="connsiteX12" fmla="*/ 521161 w 720509"/>
              <a:gd name="connsiteY12" fmla="*/ 1236630 h 1981742"/>
              <a:gd name="connsiteX13" fmla="*/ 305261 w 720509"/>
              <a:gd name="connsiteY13" fmla="*/ 648196 h 1981742"/>
              <a:gd name="connsiteX14" fmla="*/ 161327 w 720509"/>
              <a:gd name="connsiteY14" fmla="*/ 305296 h 1981742"/>
              <a:gd name="connsiteX15" fmla="*/ 461 w 720509"/>
              <a:gd name="connsiteY15" fmla="*/ 148663 h 198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0509" h="1981742">
                <a:moveTo>
                  <a:pt x="461" y="148663"/>
                </a:moveTo>
                <a:cubicBezTo>
                  <a:pt x="-6594" y="117619"/>
                  <a:pt x="68900" y="143724"/>
                  <a:pt x="118994" y="119030"/>
                </a:cubicBezTo>
                <a:cubicBezTo>
                  <a:pt x="169088" y="94336"/>
                  <a:pt x="269277" y="-7971"/>
                  <a:pt x="301027" y="496"/>
                </a:cubicBezTo>
                <a:cubicBezTo>
                  <a:pt x="332777" y="8963"/>
                  <a:pt x="289738" y="99980"/>
                  <a:pt x="309494" y="169830"/>
                </a:cubicBezTo>
                <a:cubicBezTo>
                  <a:pt x="329250" y="239680"/>
                  <a:pt x="364528" y="274252"/>
                  <a:pt x="419561" y="419596"/>
                </a:cubicBezTo>
                <a:cubicBezTo>
                  <a:pt x="474594" y="564940"/>
                  <a:pt x="598066" y="908546"/>
                  <a:pt x="639694" y="1041896"/>
                </a:cubicBezTo>
                <a:cubicBezTo>
                  <a:pt x="681322" y="1175246"/>
                  <a:pt x="667916" y="1173835"/>
                  <a:pt x="669327" y="1219696"/>
                </a:cubicBezTo>
                <a:cubicBezTo>
                  <a:pt x="670738" y="1265557"/>
                  <a:pt x="639694" y="1262030"/>
                  <a:pt x="648161" y="1317063"/>
                </a:cubicBezTo>
                <a:cubicBezTo>
                  <a:pt x="656628" y="1372096"/>
                  <a:pt x="716599" y="1483574"/>
                  <a:pt x="720127" y="1549896"/>
                </a:cubicBezTo>
                <a:cubicBezTo>
                  <a:pt x="723655" y="1616218"/>
                  <a:pt x="702488" y="1643029"/>
                  <a:pt x="669327" y="1714996"/>
                </a:cubicBezTo>
                <a:cubicBezTo>
                  <a:pt x="636166" y="1786963"/>
                  <a:pt x="531744" y="1985224"/>
                  <a:pt x="521161" y="1981696"/>
                </a:cubicBezTo>
                <a:cubicBezTo>
                  <a:pt x="510578" y="1978168"/>
                  <a:pt x="605827" y="1818008"/>
                  <a:pt x="605827" y="1693830"/>
                </a:cubicBezTo>
                <a:cubicBezTo>
                  <a:pt x="605827" y="1569652"/>
                  <a:pt x="571255" y="1410902"/>
                  <a:pt x="521161" y="1236630"/>
                </a:cubicBezTo>
                <a:cubicBezTo>
                  <a:pt x="471067" y="1062358"/>
                  <a:pt x="365233" y="803418"/>
                  <a:pt x="305261" y="648196"/>
                </a:cubicBezTo>
                <a:cubicBezTo>
                  <a:pt x="245289" y="492974"/>
                  <a:pt x="205072" y="390668"/>
                  <a:pt x="161327" y="305296"/>
                </a:cubicBezTo>
                <a:cubicBezTo>
                  <a:pt x="117582" y="219924"/>
                  <a:pt x="7516" y="179707"/>
                  <a:pt x="461" y="148663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387DE645-61A0-42C7-8BCA-5BCAC4503B9B}"/>
              </a:ext>
            </a:extLst>
          </p:cNvPr>
          <p:cNvSpPr/>
          <p:nvPr/>
        </p:nvSpPr>
        <p:spPr>
          <a:xfrm>
            <a:off x="5764676" y="9151860"/>
            <a:ext cx="700239" cy="1732690"/>
          </a:xfrm>
          <a:custGeom>
            <a:avLst/>
            <a:gdLst>
              <a:gd name="connsiteX0" fmla="*/ 699624 w 700239"/>
              <a:gd name="connsiteY0" fmla="*/ 607 h 1732690"/>
              <a:gd name="connsiteX1" fmla="*/ 598024 w 700239"/>
              <a:gd name="connsiteY1" fmla="*/ 123373 h 1732690"/>
              <a:gd name="connsiteX2" fmla="*/ 619191 w 700239"/>
              <a:gd name="connsiteY2" fmla="*/ 347740 h 1732690"/>
              <a:gd name="connsiteX3" fmla="*/ 424457 w 700239"/>
              <a:gd name="connsiteY3" fmla="*/ 974273 h 1732690"/>
              <a:gd name="connsiteX4" fmla="*/ 229724 w 700239"/>
              <a:gd name="connsiteY4" fmla="*/ 1401840 h 1732690"/>
              <a:gd name="connsiteX5" fmla="*/ 1124 w 700239"/>
              <a:gd name="connsiteY5" fmla="*/ 1732040 h 1732690"/>
              <a:gd name="connsiteX6" fmla="*/ 157757 w 700239"/>
              <a:gd name="connsiteY6" fmla="*/ 1469573 h 1732690"/>
              <a:gd name="connsiteX7" fmla="*/ 496424 w 700239"/>
              <a:gd name="connsiteY7" fmla="*/ 915007 h 1732690"/>
              <a:gd name="connsiteX8" fmla="*/ 631891 w 700239"/>
              <a:gd name="connsiteY8" fmla="*/ 474740 h 1732690"/>
              <a:gd name="connsiteX9" fmla="*/ 640357 w 700239"/>
              <a:gd name="connsiteY9" fmla="*/ 246140 h 1732690"/>
              <a:gd name="connsiteX10" fmla="*/ 640357 w 700239"/>
              <a:gd name="connsiteY10" fmla="*/ 85273 h 1732690"/>
              <a:gd name="connsiteX11" fmla="*/ 699624 w 700239"/>
              <a:gd name="connsiteY11" fmla="*/ 607 h 173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0239" h="1732690">
                <a:moveTo>
                  <a:pt x="699624" y="607"/>
                </a:moveTo>
                <a:cubicBezTo>
                  <a:pt x="692569" y="6957"/>
                  <a:pt x="611430" y="65517"/>
                  <a:pt x="598024" y="123373"/>
                </a:cubicBezTo>
                <a:cubicBezTo>
                  <a:pt x="584618" y="181229"/>
                  <a:pt x="648119" y="205923"/>
                  <a:pt x="619191" y="347740"/>
                </a:cubicBezTo>
                <a:cubicBezTo>
                  <a:pt x="590263" y="489557"/>
                  <a:pt x="489368" y="798590"/>
                  <a:pt x="424457" y="974273"/>
                </a:cubicBezTo>
                <a:cubicBezTo>
                  <a:pt x="359546" y="1149956"/>
                  <a:pt x="300279" y="1275546"/>
                  <a:pt x="229724" y="1401840"/>
                </a:cubicBezTo>
                <a:cubicBezTo>
                  <a:pt x="159169" y="1528134"/>
                  <a:pt x="13118" y="1720751"/>
                  <a:pt x="1124" y="1732040"/>
                </a:cubicBezTo>
                <a:cubicBezTo>
                  <a:pt x="-10870" y="1743329"/>
                  <a:pt x="75207" y="1605745"/>
                  <a:pt x="157757" y="1469573"/>
                </a:cubicBezTo>
                <a:cubicBezTo>
                  <a:pt x="240307" y="1333401"/>
                  <a:pt x="417402" y="1080812"/>
                  <a:pt x="496424" y="915007"/>
                </a:cubicBezTo>
                <a:cubicBezTo>
                  <a:pt x="575446" y="749202"/>
                  <a:pt x="607902" y="586218"/>
                  <a:pt x="631891" y="474740"/>
                </a:cubicBezTo>
                <a:cubicBezTo>
                  <a:pt x="655880" y="363262"/>
                  <a:pt x="638946" y="311051"/>
                  <a:pt x="640357" y="246140"/>
                </a:cubicBezTo>
                <a:cubicBezTo>
                  <a:pt x="641768" y="181229"/>
                  <a:pt x="629774" y="131840"/>
                  <a:pt x="640357" y="85273"/>
                </a:cubicBezTo>
                <a:cubicBezTo>
                  <a:pt x="650940" y="38706"/>
                  <a:pt x="706679" y="-5743"/>
                  <a:pt x="699624" y="6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2FFA5A2A-8C74-46FC-8C80-A3B047D45B89}"/>
              </a:ext>
            </a:extLst>
          </p:cNvPr>
          <p:cNvSpPr/>
          <p:nvPr/>
        </p:nvSpPr>
        <p:spPr>
          <a:xfrm>
            <a:off x="5561415" y="10877346"/>
            <a:ext cx="281230" cy="730608"/>
          </a:xfrm>
          <a:custGeom>
            <a:avLst/>
            <a:gdLst>
              <a:gd name="connsiteX0" fmla="*/ 236135 w 281230"/>
              <a:gd name="connsiteY0" fmla="*/ 204 h 730608"/>
              <a:gd name="connsiteX1" fmla="*/ 172635 w 281230"/>
              <a:gd name="connsiteY1" fmla="*/ 355804 h 730608"/>
              <a:gd name="connsiteX2" fmla="*/ 1185 w 281230"/>
              <a:gd name="connsiteY2" fmla="*/ 730454 h 730608"/>
              <a:gd name="connsiteX3" fmla="*/ 267885 w 281230"/>
              <a:gd name="connsiteY3" fmla="*/ 311354 h 730608"/>
              <a:gd name="connsiteX4" fmla="*/ 236135 w 281230"/>
              <a:gd name="connsiteY4" fmla="*/ 204 h 73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30" h="730608">
                <a:moveTo>
                  <a:pt x="236135" y="204"/>
                </a:moveTo>
                <a:cubicBezTo>
                  <a:pt x="220260" y="7612"/>
                  <a:pt x="211793" y="234096"/>
                  <a:pt x="172635" y="355804"/>
                </a:cubicBezTo>
                <a:cubicBezTo>
                  <a:pt x="133477" y="477512"/>
                  <a:pt x="-14690" y="737862"/>
                  <a:pt x="1185" y="730454"/>
                </a:cubicBezTo>
                <a:cubicBezTo>
                  <a:pt x="17060" y="723046"/>
                  <a:pt x="229785" y="434121"/>
                  <a:pt x="267885" y="311354"/>
                </a:cubicBezTo>
                <a:cubicBezTo>
                  <a:pt x="305985" y="188587"/>
                  <a:pt x="252010" y="-7204"/>
                  <a:pt x="236135" y="2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5D063A01-EDB5-4D23-B254-49B7CAFC6940}"/>
              </a:ext>
            </a:extLst>
          </p:cNvPr>
          <p:cNvSpPr/>
          <p:nvPr/>
        </p:nvSpPr>
        <p:spPr>
          <a:xfrm>
            <a:off x="5630457" y="11438922"/>
            <a:ext cx="151126" cy="759989"/>
          </a:xfrm>
          <a:custGeom>
            <a:avLst/>
            <a:gdLst>
              <a:gd name="connsiteX0" fmla="*/ 65493 w 151126"/>
              <a:gd name="connsiteY0" fmla="*/ 16478 h 759989"/>
              <a:gd name="connsiteX1" fmla="*/ 97243 w 151126"/>
              <a:gd name="connsiteY1" fmla="*/ 276828 h 759989"/>
              <a:gd name="connsiteX2" fmla="*/ 65493 w 151126"/>
              <a:gd name="connsiteY2" fmla="*/ 518128 h 759989"/>
              <a:gd name="connsiteX3" fmla="*/ 1993 w 151126"/>
              <a:gd name="connsiteY3" fmla="*/ 759428 h 759989"/>
              <a:gd name="connsiteX4" fmla="*/ 148043 w 151126"/>
              <a:gd name="connsiteY4" fmla="*/ 448278 h 759989"/>
              <a:gd name="connsiteX5" fmla="*/ 97243 w 151126"/>
              <a:gd name="connsiteY5" fmla="*/ 73628 h 759989"/>
              <a:gd name="connsiteX6" fmla="*/ 65493 w 151126"/>
              <a:gd name="connsiteY6" fmla="*/ 16478 h 75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126" h="759989">
                <a:moveTo>
                  <a:pt x="65493" y="16478"/>
                </a:moveTo>
                <a:cubicBezTo>
                  <a:pt x="65493" y="50345"/>
                  <a:pt x="97243" y="193220"/>
                  <a:pt x="97243" y="276828"/>
                </a:cubicBezTo>
                <a:cubicBezTo>
                  <a:pt x="97243" y="360436"/>
                  <a:pt x="81368" y="437695"/>
                  <a:pt x="65493" y="518128"/>
                </a:cubicBezTo>
                <a:cubicBezTo>
                  <a:pt x="49618" y="598561"/>
                  <a:pt x="-11765" y="771070"/>
                  <a:pt x="1993" y="759428"/>
                </a:cubicBezTo>
                <a:cubicBezTo>
                  <a:pt x="15751" y="747786"/>
                  <a:pt x="132168" y="562578"/>
                  <a:pt x="148043" y="448278"/>
                </a:cubicBezTo>
                <a:cubicBezTo>
                  <a:pt x="163918" y="333978"/>
                  <a:pt x="114176" y="146653"/>
                  <a:pt x="97243" y="73628"/>
                </a:cubicBezTo>
                <a:cubicBezTo>
                  <a:pt x="80310" y="603"/>
                  <a:pt x="65493" y="-17389"/>
                  <a:pt x="65493" y="16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E984E1DD-1EE7-44CD-8F06-ECD7050746B1}"/>
              </a:ext>
            </a:extLst>
          </p:cNvPr>
          <p:cNvSpPr/>
          <p:nvPr/>
        </p:nvSpPr>
        <p:spPr>
          <a:xfrm>
            <a:off x="2966048" y="8970836"/>
            <a:ext cx="107611" cy="268868"/>
          </a:xfrm>
          <a:custGeom>
            <a:avLst/>
            <a:gdLst>
              <a:gd name="connsiteX0" fmla="*/ 43852 w 107611"/>
              <a:gd name="connsiteY0" fmla="*/ 3831 h 268868"/>
              <a:gd name="connsiteX1" fmla="*/ 1519 w 107611"/>
              <a:gd name="connsiteY1" fmla="*/ 211264 h 268868"/>
              <a:gd name="connsiteX2" fmla="*/ 107352 w 107611"/>
              <a:gd name="connsiteY2" fmla="*/ 262064 h 268868"/>
              <a:gd name="connsiteX3" fmla="*/ 31152 w 107611"/>
              <a:gd name="connsiteY3" fmla="*/ 88497 h 268868"/>
              <a:gd name="connsiteX4" fmla="*/ 43852 w 107611"/>
              <a:gd name="connsiteY4" fmla="*/ 3831 h 26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1" h="268868">
                <a:moveTo>
                  <a:pt x="43852" y="3831"/>
                </a:moveTo>
                <a:cubicBezTo>
                  <a:pt x="38913" y="24292"/>
                  <a:pt x="-9064" y="168225"/>
                  <a:pt x="1519" y="211264"/>
                </a:cubicBezTo>
                <a:cubicBezTo>
                  <a:pt x="12102" y="254303"/>
                  <a:pt x="102413" y="282525"/>
                  <a:pt x="107352" y="262064"/>
                </a:cubicBezTo>
                <a:cubicBezTo>
                  <a:pt x="112291" y="241603"/>
                  <a:pt x="45263" y="127302"/>
                  <a:pt x="31152" y="88497"/>
                </a:cubicBezTo>
                <a:cubicBezTo>
                  <a:pt x="17041" y="49692"/>
                  <a:pt x="48791" y="-16630"/>
                  <a:pt x="43852" y="38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44654E3A-AAF1-481A-BF71-24F5581588EC}"/>
              </a:ext>
            </a:extLst>
          </p:cNvPr>
          <p:cNvSpPr/>
          <p:nvPr/>
        </p:nvSpPr>
        <p:spPr>
          <a:xfrm>
            <a:off x="2771981" y="9206819"/>
            <a:ext cx="298949" cy="1598764"/>
          </a:xfrm>
          <a:custGeom>
            <a:avLst/>
            <a:gdLst>
              <a:gd name="connsiteX0" fmla="*/ 276019 w 298949"/>
              <a:gd name="connsiteY0" fmla="*/ 34548 h 1598764"/>
              <a:gd name="connsiteX1" fmla="*/ 170186 w 298949"/>
              <a:gd name="connsiteY1" fmla="*/ 923548 h 1598764"/>
              <a:gd name="connsiteX2" fmla="*/ 157486 w 298949"/>
              <a:gd name="connsiteY2" fmla="*/ 1114048 h 1598764"/>
              <a:gd name="connsiteX3" fmla="*/ 119386 w 298949"/>
              <a:gd name="connsiteY3" fmla="*/ 1283381 h 1598764"/>
              <a:gd name="connsiteX4" fmla="*/ 60119 w 298949"/>
              <a:gd name="connsiteY4" fmla="*/ 1431548 h 1598764"/>
              <a:gd name="connsiteX5" fmla="*/ 852 w 298949"/>
              <a:gd name="connsiteY5" fmla="*/ 1596648 h 1598764"/>
              <a:gd name="connsiteX6" fmla="*/ 106686 w 298949"/>
              <a:gd name="connsiteY6" fmla="*/ 1308781 h 1598764"/>
              <a:gd name="connsiteX7" fmla="*/ 212519 w 298949"/>
              <a:gd name="connsiteY7" fmla="*/ 1025148 h 1598764"/>
              <a:gd name="connsiteX8" fmla="*/ 250619 w 298949"/>
              <a:gd name="connsiteY8" fmla="*/ 699181 h 1598764"/>
              <a:gd name="connsiteX9" fmla="*/ 297186 w 298949"/>
              <a:gd name="connsiteY9" fmla="*/ 229281 h 1598764"/>
              <a:gd name="connsiteX10" fmla="*/ 276019 w 298949"/>
              <a:gd name="connsiteY10" fmla="*/ 34548 h 15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49" h="1598764">
                <a:moveTo>
                  <a:pt x="276019" y="34548"/>
                </a:moveTo>
                <a:cubicBezTo>
                  <a:pt x="254852" y="150259"/>
                  <a:pt x="189941" y="743631"/>
                  <a:pt x="170186" y="923548"/>
                </a:cubicBezTo>
                <a:cubicBezTo>
                  <a:pt x="150431" y="1103465"/>
                  <a:pt x="165953" y="1054076"/>
                  <a:pt x="157486" y="1114048"/>
                </a:cubicBezTo>
                <a:cubicBezTo>
                  <a:pt x="149019" y="1174020"/>
                  <a:pt x="135614" y="1230464"/>
                  <a:pt x="119386" y="1283381"/>
                </a:cubicBezTo>
                <a:cubicBezTo>
                  <a:pt x="103158" y="1336298"/>
                  <a:pt x="79875" y="1379337"/>
                  <a:pt x="60119" y="1431548"/>
                </a:cubicBezTo>
                <a:cubicBezTo>
                  <a:pt x="40363" y="1483759"/>
                  <a:pt x="-6909" y="1617109"/>
                  <a:pt x="852" y="1596648"/>
                </a:cubicBezTo>
                <a:cubicBezTo>
                  <a:pt x="8613" y="1576187"/>
                  <a:pt x="71408" y="1404031"/>
                  <a:pt x="106686" y="1308781"/>
                </a:cubicBezTo>
                <a:cubicBezTo>
                  <a:pt x="141964" y="1213531"/>
                  <a:pt x="188530" y="1126748"/>
                  <a:pt x="212519" y="1025148"/>
                </a:cubicBezTo>
                <a:cubicBezTo>
                  <a:pt x="236508" y="923548"/>
                  <a:pt x="236508" y="831825"/>
                  <a:pt x="250619" y="699181"/>
                </a:cubicBezTo>
                <a:cubicBezTo>
                  <a:pt x="264730" y="566537"/>
                  <a:pt x="292247" y="336525"/>
                  <a:pt x="297186" y="229281"/>
                </a:cubicBezTo>
                <a:cubicBezTo>
                  <a:pt x="302125" y="122037"/>
                  <a:pt x="297186" y="-81163"/>
                  <a:pt x="276019" y="345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12E63F55-EB88-4050-B1B4-8C26136E4EB6}"/>
              </a:ext>
            </a:extLst>
          </p:cNvPr>
          <p:cNvSpPr/>
          <p:nvPr/>
        </p:nvSpPr>
        <p:spPr>
          <a:xfrm>
            <a:off x="3217131" y="9304664"/>
            <a:ext cx="279622" cy="479120"/>
          </a:xfrm>
          <a:custGeom>
            <a:avLst/>
            <a:gdLst>
              <a:gd name="connsiteX0" fmla="*/ 279602 w 279622"/>
              <a:gd name="connsiteY0" fmla="*/ 203 h 479120"/>
              <a:gd name="connsiteX1" fmla="*/ 72169 w 279622"/>
              <a:gd name="connsiteY1" fmla="*/ 288069 h 479120"/>
              <a:gd name="connsiteX2" fmla="*/ 202 w 279622"/>
              <a:gd name="connsiteY2" fmla="*/ 478569 h 479120"/>
              <a:gd name="connsiteX3" fmla="*/ 59469 w 279622"/>
              <a:gd name="connsiteY3" fmla="*/ 334636 h 479120"/>
              <a:gd name="connsiteX4" fmla="*/ 279602 w 279622"/>
              <a:gd name="connsiteY4" fmla="*/ 203 h 4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622" h="479120">
                <a:moveTo>
                  <a:pt x="279602" y="203"/>
                </a:moveTo>
                <a:cubicBezTo>
                  <a:pt x="281719" y="-7558"/>
                  <a:pt x="118736" y="208341"/>
                  <a:pt x="72169" y="288069"/>
                </a:cubicBezTo>
                <a:cubicBezTo>
                  <a:pt x="25602" y="367797"/>
                  <a:pt x="2319" y="470808"/>
                  <a:pt x="202" y="478569"/>
                </a:cubicBezTo>
                <a:cubicBezTo>
                  <a:pt x="-1915" y="486330"/>
                  <a:pt x="12197" y="410836"/>
                  <a:pt x="59469" y="334636"/>
                </a:cubicBezTo>
                <a:cubicBezTo>
                  <a:pt x="106741" y="258436"/>
                  <a:pt x="277485" y="7964"/>
                  <a:pt x="279602" y="2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ADC15715-AA43-4A5C-960B-C62A04A3BFED}"/>
              </a:ext>
            </a:extLst>
          </p:cNvPr>
          <p:cNvSpPr/>
          <p:nvPr/>
        </p:nvSpPr>
        <p:spPr>
          <a:xfrm>
            <a:off x="3845029" y="8751848"/>
            <a:ext cx="472245" cy="1098776"/>
          </a:xfrm>
          <a:custGeom>
            <a:avLst/>
            <a:gdLst>
              <a:gd name="connsiteX0" fmla="*/ 468738 w 472245"/>
              <a:gd name="connsiteY0" fmla="*/ 2685 h 1098776"/>
              <a:gd name="connsiteX1" fmla="*/ 193571 w 472245"/>
              <a:gd name="connsiteY1" fmla="*/ 624985 h 1098776"/>
              <a:gd name="connsiteX2" fmla="*/ 75038 w 472245"/>
              <a:gd name="connsiteY2" fmla="*/ 972119 h 1098776"/>
              <a:gd name="connsiteX3" fmla="*/ 3071 w 472245"/>
              <a:gd name="connsiteY3" fmla="*/ 1090652 h 1098776"/>
              <a:gd name="connsiteX4" fmla="*/ 176638 w 472245"/>
              <a:gd name="connsiteY4" fmla="*/ 773152 h 1098776"/>
              <a:gd name="connsiteX5" fmla="*/ 337504 w 472245"/>
              <a:gd name="connsiteY5" fmla="*/ 413319 h 1098776"/>
              <a:gd name="connsiteX6" fmla="*/ 468738 w 472245"/>
              <a:gd name="connsiteY6" fmla="*/ 2685 h 10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45" h="1098776">
                <a:moveTo>
                  <a:pt x="468738" y="2685"/>
                </a:moveTo>
                <a:cubicBezTo>
                  <a:pt x="444749" y="37963"/>
                  <a:pt x="259188" y="463413"/>
                  <a:pt x="193571" y="624985"/>
                </a:cubicBezTo>
                <a:cubicBezTo>
                  <a:pt x="127954" y="786557"/>
                  <a:pt x="106788" y="894508"/>
                  <a:pt x="75038" y="972119"/>
                </a:cubicBezTo>
                <a:cubicBezTo>
                  <a:pt x="43288" y="1049730"/>
                  <a:pt x="-13862" y="1123813"/>
                  <a:pt x="3071" y="1090652"/>
                </a:cubicBezTo>
                <a:cubicBezTo>
                  <a:pt x="20004" y="1057491"/>
                  <a:pt x="120899" y="886041"/>
                  <a:pt x="176638" y="773152"/>
                </a:cubicBezTo>
                <a:cubicBezTo>
                  <a:pt x="232377" y="660263"/>
                  <a:pt x="287410" y="537497"/>
                  <a:pt x="337504" y="413319"/>
                </a:cubicBezTo>
                <a:cubicBezTo>
                  <a:pt x="387598" y="289141"/>
                  <a:pt x="492727" y="-32593"/>
                  <a:pt x="468738" y="26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5BC9EF62-D9ED-4787-83C3-A810CCF12E2D}"/>
              </a:ext>
            </a:extLst>
          </p:cNvPr>
          <p:cNvSpPr/>
          <p:nvPr/>
        </p:nvSpPr>
        <p:spPr>
          <a:xfrm>
            <a:off x="3153914" y="9193628"/>
            <a:ext cx="691802" cy="1638135"/>
          </a:xfrm>
          <a:custGeom>
            <a:avLst/>
            <a:gdLst>
              <a:gd name="connsiteX0" fmla="*/ 689953 w 691802"/>
              <a:gd name="connsiteY0" fmla="*/ 1172 h 1638135"/>
              <a:gd name="connsiteX1" fmla="*/ 325886 w 691802"/>
              <a:gd name="connsiteY1" fmla="*/ 606539 h 1638135"/>
              <a:gd name="connsiteX2" fmla="*/ 131153 w 691802"/>
              <a:gd name="connsiteY2" fmla="*/ 1025639 h 1638135"/>
              <a:gd name="connsiteX3" fmla="*/ 38019 w 691802"/>
              <a:gd name="connsiteY3" fmla="*/ 1419339 h 1638135"/>
              <a:gd name="connsiteX4" fmla="*/ 12619 w 691802"/>
              <a:gd name="connsiteY4" fmla="*/ 1618305 h 1638135"/>
              <a:gd name="connsiteX5" fmla="*/ 232753 w 691802"/>
              <a:gd name="connsiteY5" fmla="*/ 940972 h 1638135"/>
              <a:gd name="connsiteX6" fmla="*/ 457119 w 691802"/>
              <a:gd name="connsiteY6" fmla="*/ 466839 h 1638135"/>
              <a:gd name="connsiteX7" fmla="*/ 689953 w 691802"/>
              <a:gd name="connsiteY7" fmla="*/ 1172 h 163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802" h="1638135">
                <a:moveTo>
                  <a:pt x="689953" y="1172"/>
                </a:moveTo>
                <a:cubicBezTo>
                  <a:pt x="668081" y="24455"/>
                  <a:pt x="419019" y="435795"/>
                  <a:pt x="325886" y="606539"/>
                </a:cubicBezTo>
                <a:cubicBezTo>
                  <a:pt x="232753" y="777284"/>
                  <a:pt x="179131" y="890172"/>
                  <a:pt x="131153" y="1025639"/>
                </a:cubicBezTo>
                <a:cubicBezTo>
                  <a:pt x="83175" y="1161106"/>
                  <a:pt x="57775" y="1320561"/>
                  <a:pt x="38019" y="1419339"/>
                </a:cubicBezTo>
                <a:cubicBezTo>
                  <a:pt x="18263" y="1518117"/>
                  <a:pt x="-19837" y="1698033"/>
                  <a:pt x="12619" y="1618305"/>
                </a:cubicBezTo>
                <a:cubicBezTo>
                  <a:pt x="45075" y="1538577"/>
                  <a:pt x="158670" y="1132883"/>
                  <a:pt x="232753" y="940972"/>
                </a:cubicBezTo>
                <a:cubicBezTo>
                  <a:pt x="306836" y="749061"/>
                  <a:pt x="380214" y="626294"/>
                  <a:pt x="457119" y="466839"/>
                </a:cubicBezTo>
                <a:cubicBezTo>
                  <a:pt x="534024" y="307384"/>
                  <a:pt x="711825" y="-22111"/>
                  <a:pt x="689953" y="11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AB33CEB0-F8B9-42DC-B624-456B2C1E28D2}"/>
              </a:ext>
            </a:extLst>
          </p:cNvPr>
          <p:cNvSpPr/>
          <p:nvPr/>
        </p:nvSpPr>
        <p:spPr>
          <a:xfrm>
            <a:off x="2952513" y="9761133"/>
            <a:ext cx="384558" cy="1175033"/>
          </a:xfrm>
          <a:custGeom>
            <a:avLst/>
            <a:gdLst>
              <a:gd name="connsiteX0" fmla="*/ 383354 w 384558"/>
              <a:gd name="connsiteY0" fmla="*/ 934 h 1175033"/>
              <a:gd name="connsiteX1" fmla="*/ 285987 w 384558"/>
              <a:gd name="connsiteY1" fmla="*/ 360767 h 1175033"/>
              <a:gd name="connsiteX2" fmla="*/ 103954 w 384558"/>
              <a:gd name="connsiteY2" fmla="*/ 610534 h 1175033"/>
              <a:gd name="connsiteX3" fmla="*/ 19287 w 384558"/>
              <a:gd name="connsiteY3" fmla="*/ 873000 h 1175033"/>
              <a:gd name="connsiteX4" fmla="*/ 6587 w 384558"/>
              <a:gd name="connsiteY4" fmla="*/ 1173567 h 1175033"/>
              <a:gd name="connsiteX5" fmla="*/ 103954 w 384558"/>
              <a:gd name="connsiteY5" fmla="*/ 741767 h 1175033"/>
              <a:gd name="connsiteX6" fmla="*/ 222487 w 384558"/>
              <a:gd name="connsiteY6" fmla="*/ 475067 h 1175033"/>
              <a:gd name="connsiteX7" fmla="*/ 383354 w 384558"/>
              <a:gd name="connsiteY7" fmla="*/ 934 h 117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558" h="1175033">
                <a:moveTo>
                  <a:pt x="383354" y="934"/>
                </a:moveTo>
                <a:cubicBezTo>
                  <a:pt x="393937" y="-18116"/>
                  <a:pt x="332554" y="259167"/>
                  <a:pt x="285987" y="360767"/>
                </a:cubicBezTo>
                <a:cubicBezTo>
                  <a:pt x="239420" y="462367"/>
                  <a:pt x="148404" y="525162"/>
                  <a:pt x="103954" y="610534"/>
                </a:cubicBezTo>
                <a:cubicBezTo>
                  <a:pt x="59504" y="695906"/>
                  <a:pt x="35515" y="779161"/>
                  <a:pt x="19287" y="873000"/>
                </a:cubicBezTo>
                <a:cubicBezTo>
                  <a:pt x="3059" y="966839"/>
                  <a:pt x="-7524" y="1195439"/>
                  <a:pt x="6587" y="1173567"/>
                </a:cubicBezTo>
                <a:cubicBezTo>
                  <a:pt x="20698" y="1151695"/>
                  <a:pt x="67971" y="858184"/>
                  <a:pt x="103954" y="741767"/>
                </a:cubicBezTo>
                <a:cubicBezTo>
                  <a:pt x="139937" y="625350"/>
                  <a:pt x="174509" y="592895"/>
                  <a:pt x="222487" y="475067"/>
                </a:cubicBezTo>
                <a:cubicBezTo>
                  <a:pt x="270465" y="357239"/>
                  <a:pt x="372771" y="19984"/>
                  <a:pt x="383354" y="9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C7B7DAF1-4EAC-4B69-BA19-F163415FCB99}"/>
              </a:ext>
            </a:extLst>
          </p:cNvPr>
          <p:cNvSpPr/>
          <p:nvPr/>
        </p:nvSpPr>
        <p:spPr>
          <a:xfrm>
            <a:off x="4351858" y="8626441"/>
            <a:ext cx="124544" cy="1152344"/>
          </a:xfrm>
          <a:custGeom>
            <a:avLst/>
            <a:gdLst>
              <a:gd name="connsiteX0" fmla="*/ 118542 w 124544"/>
              <a:gd name="connsiteY0" fmla="*/ 47659 h 1152344"/>
              <a:gd name="connsiteX1" fmla="*/ 118542 w 124544"/>
              <a:gd name="connsiteY1" fmla="*/ 98459 h 1152344"/>
              <a:gd name="connsiteX2" fmla="*/ 55042 w 124544"/>
              <a:gd name="connsiteY2" fmla="*/ 911259 h 1152344"/>
              <a:gd name="connsiteX3" fmla="*/ 46575 w 124544"/>
              <a:gd name="connsiteY3" fmla="*/ 1055192 h 1152344"/>
              <a:gd name="connsiteX4" fmla="*/ 9 w 124544"/>
              <a:gd name="connsiteY4" fmla="*/ 1139859 h 1152344"/>
              <a:gd name="connsiteX5" fmla="*/ 50809 w 124544"/>
              <a:gd name="connsiteY5" fmla="*/ 780026 h 1152344"/>
              <a:gd name="connsiteX6" fmla="*/ 88909 w 124544"/>
              <a:gd name="connsiteY6" fmla="*/ 403259 h 1152344"/>
              <a:gd name="connsiteX7" fmla="*/ 118542 w 124544"/>
              <a:gd name="connsiteY7" fmla="*/ 47659 h 1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44" h="1152344">
                <a:moveTo>
                  <a:pt x="118542" y="47659"/>
                </a:moveTo>
                <a:cubicBezTo>
                  <a:pt x="123481" y="-3141"/>
                  <a:pt x="129125" y="-45474"/>
                  <a:pt x="118542" y="98459"/>
                </a:cubicBezTo>
                <a:cubicBezTo>
                  <a:pt x="107959" y="242392"/>
                  <a:pt x="67037" y="751803"/>
                  <a:pt x="55042" y="911259"/>
                </a:cubicBezTo>
                <a:cubicBezTo>
                  <a:pt x="43047" y="1070715"/>
                  <a:pt x="55747" y="1017092"/>
                  <a:pt x="46575" y="1055192"/>
                </a:cubicBezTo>
                <a:cubicBezTo>
                  <a:pt x="37403" y="1093292"/>
                  <a:pt x="-697" y="1185720"/>
                  <a:pt x="9" y="1139859"/>
                </a:cubicBezTo>
                <a:cubicBezTo>
                  <a:pt x="715" y="1093998"/>
                  <a:pt x="35992" y="902793"/>
                  <a:pt x="50809" y="780026"/>
                </a:cubicBezTo>
                <a:cubicBezTo>
                  <a:pt x="65626" y="657259"/>
                  <a:pt x="81853" y="529554"/>
                  <a:pt x="88909" y="403259"/>
                </a:cubicBezTo>
                <a:cubicBezTo>
                  <a:pt x="95964" y="276965"/>
                  <a:pt x="113603" y="98459"/>
                  <a:pt x="118542" y="47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ED37E9EA-2C4E-44D7-A1FD-1F99B048DE23}"/>
              </a:ext>
            </a:extLst>
          </p:cNvPr>
          <p:cNvSpPr/>
          <p:nvPr/>
        </p:nvSpPr>
        <p:spPr>
          <a:xfrm>
            <a:off x="3993089" y="10200423"/>
            <a:ext cx="381838" cy="783163"/>
          </a:xfrm>
          <a:custGeom>
            <a:avLst/>
            <a:gdLst>
              <a:gd name="connsiteX0" fmla="*/ 379944 w 381838"/>
              <a:gd name="connsiteY0" fmla="*/ 1910 h 783163"/>
              <a:gd name="connsiteX1" fmla="*/ 24344 w 381838"/>
              <a:gd name="connsiteY1" fmla="*/ 696177 h 783163"/>
              <a:gd name="connsiteX2" fmla="*/ 45511 w 381838"/>
              <a:gd name="connsiteY2" fmla="*/ 751210 h 783163"/>
              <a:gd name="connsiteX3" fmla="*/ 159811 w 381838"/>
              <a:gd name="connsiteY3" fmla="*/ 497210 h 783163"/>
              <a:gd name="connsiteX4" fmla="*/ 379944 w 381838"/>
              <a:gd name="connsiteY4" fmla="*/ 1910 h 78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8" h="783163">
                <a:moveTo>
                  <a:pt x="379944" y="1910"/>
                </a:moveTo>
                <a:cubicBezTo>
                  <a:pt x="357366" y="35071"/>
                  <a:pt x="80083" y="571294"/>
                  <a:pt x="24344" y="696177"/>
                </a:cubicBezTo>
                <a:cubicBezTo>
                  <a:pt x="-31395" y="821060"/>
                  <a:pt x="22933" y="784371"/>
                  <a:pt x="45511" y="751210"/>
                </a:cubicBezTo>
                <a:cubicBezTo>
                  <a:pt x="68089" y="718049"/>
                  <a:pt x="102661" y="617860"/>
                  <a:pt x="159811" y="497210"/>
                </a:cubicBezTo>
                <a:cubicBezTo>
                  <a:pt x="216961" y="376560"/>
                  <a:pt x="402522" y="-31251"/>
                  <a:pt x="379944" y="19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6F660254-25D1-4283-A429-EF1469B9BD07}"/>
              </a:ext>
            </a:extLst>
          </p:cNvPr>
          <p:cNvSpPr/>
          <p:nvPr/>
        </p:nvSpPr>
        <p:spPr>
          <a:xfrm>
            <a:off x="4270336" y="9769602"/>
            <a:ext cx="95111" cy="475815"/>
          </a:xfrm>
          <a:custGeom>
            <a:avLst/>
            <a:gdLst>
              <a:gd name="connsiteX0" fmla="*/ 43431 w 95111"/>
              <a:gd name="connsiteY0" fmla="*/ 931 h 475815"/>
              <a:gd name="connsiteX1" fmla="*/ 1097 w 95111"/>
              <a:gd name="connsiteY1" fmla="*/ 187198 h 475815"/>
              <a:gd name="connsiteX2" fmla="*/ 94231 w 95111"/>
              <a:gd name="connsiteY2" fmla="*/ 475065 h 475815"/>
              <a:gd name="connsiteX3" fmla="*/ 47664 w 95111"/>
              <a:gd name="connsiteY3" fmla="*/ 263398 h 475815"/>
              <a:gd name="connsiteX4" fmla="*/ 43431 w 95111"/>
              <a:gd name="connsiteY4" fmla="*/ 931 h 47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1" h="475815">
                <a:moveTo>
                  <a:pt x="43431" y="931"/>
                </a:moveTo>
                <a:cubicBezTo>
                  <a:pt x="35670" y="-11769"/>
                  <a:pt x="-7370" y="108176"/>
                  <a:pt x="1097" y="187198"/>
                </a:cubicBezTo>
                <a:cubicBezTo>
                  <a:pt x="9564" y="266220"/>
                  <a:pt x="86470" y="462365"/>
                  <a:pt x="94231" y="475065"/>
                </a:cubicBezTo>
                <a:cubicBezTo>
                  <a:pt x="101992" y="487765"/>
                  <a:pt x="56131" y="336070"/>
                  <a:pt x="47664" y="263398"/>
                </a:cubicBezTo>
                <a:cubicBezTo>
                  <a:pt x="39197" y="190726"/>
                  <a:pt x="51192" y="13631"/>
                  <a:pt x="43431" y="9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D3CC0C5B-1F22-4ADF-8233-34CC82533610}"/>
              </a:ext>
            </a:extLst>
          </p:cNvPr>
          <p:cNvSpPr/>
          <p:nvPr/>
        </p:nvSpPr>
        <p:spPr>
          <a:xfrm>
            <a:off x="3228012" y="9079871"/>
            <a:ext cx="894612" cy="1845113"/>
          </a:xfrm>
          <a:custGeom>
            <a:avLst/>
            <a:gdLst>
              <a:gd name="connsiteX0" fmla="*/ 882555 w 894612"/>
              <a:gd name="connsiteY0" fmla="*/ 21796 h 1845113"/>
              <a:gd name="connsiteX1" fmla="*/ 302588 w 894612"/>
              <a:gd name="connsiteY1" fmla="*/ 1063196 h 1845113"/>
              <a:gd name="connsiteX2" fmla="*/ 90921 w 894612"/>
              <a:gd name="connsiteY2" fmla="*/ 1473829 h 1845113"/>
              <a:gd name="connsiteX3" fmla="*/ 18955 w 894612"/>
              <a:gd name="connsiteY3" fmla="*/ 1689729 h 1845113"/>
              <a:gd name="connsiteX4" fmla="*/ 14721 w 894612"/>
              <a:gd name="connsiteY4" fmla="*/ 1833662 h 1845113"/>
              <a:gd name="connsiteX5" fmla="*/ 192521 w 894612"/>
              <a:gd name="connsiteY5" fmla="*/ 1380696 h 1845113"/>
              <a:gd name="connsiteX6" fmla="*/ 518488 w 894612"/>
              <a:gd name="connsiteY6" fmla="*/ 686429 h 1845113"/>
              <a:gd name="connsiteX7" fmla="*/ 679355 w 894612"/>
              <a:gd name="connsiteY7" fmla="*/ 381629 h 1845113"/>
              <a:gd name="connsiteX8" fmla="*/ 882555 w 894612"/>
              <a:gd name="connsiteY8" fmla="*/ 21796 h 184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612" h="1845113">
                <a:moveTo>
                  <a:pt x="882555" y="21796"/>
                </a:moveTo>
                <a:cubicBezTo>
                  <a:pt x="819761" y="135390"/>
                  <a:pt x="434527" y="821191"/>
                  <a:pt x="302588" y="1063196"/>
                </a:cubicBezTo>
                <a:cubicBezTo>
                  <a:pt x="170649" y="1305202"/>
                  <a:pt x="138193" y="1369407"/>
                  <a:pt x="90921" y="1473829"/>
                </a:cubicBezTo>
                <a:cubicBezTo>
                  <a:pt x="43649" y="1578251"/>
                  <a:pt x="31655" y="1629757"/>
                  <a:pt x="18955" y="1689729"/>
                </a:cubicBezTo>
                <a:cubicBezTo>
                  <a:pt x="6255" y="1749701"/>
                  <a:pt x="-14207" y="1885167"/>
                  <a:pt x="14721" y="1833662"/>
                </a:cubicBezTo>
                <a:cubicBezTo>
                  <a:pt x="43649" y="1782157"/>
                  <a:pt x="108560" y="1571902"/>
                  <a:pt x="192521" y="1380696"/>
                </a:cubicBezTo>
                <a:cubicBezTo>
                  <a:pt x="276482" y="1189490"/>
                  <a:pt x="437349" y="852940"/>
                  <a:pt x="518488" y="686429"/>
                </a:cubicBezTo>
                <a:cubicBezTo>
                  <a:pt x="599627" y="519918"/>
                  <a:pt x="613033" y="493107"/>
                  <a:pt x="679355" y="381629"/>
                </a:cubicBezTo>
                <a:cubicBezTo>
                  <a:pt x="745677" y="270151"/>
                  <a:pt x="945349" y="-91798"/>
                  <a:pt x="882555" y="217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C80D2928-DF31-4A78-988C-D7E710BF1660}"/>
              </a:ext>
            </a:extLst>
          </p:cNvPr>
          <p:cNvSpPr/>
          <p:nvPr/>
        </p:nvSpPr>
        <p:spPr>
          <a:xfrm>
            <a:off x="4510159" y="8290961"/>
            <a:ext cx="138225" cy="683027"/>
          </a:xfrm>
          <a:custGeom>
            <a:avLst/>
            <a:gdLst>
              <a:gd name="connsiteX0" fmla="*/ 138041 w 138225"/>
              <a:gd name="connsiteY0" fmla="*/ 10606 h 683027"/>
              <a:gd name="connsiteX1" fmla="*/ 53374 w 138225"/>
              <a:gd name="connsiteY1" fmla="*/ 603272 h 683027"/>
              <a:gd name="connsiteX2" fmla="*/ 19508 w 138225"/>
              <a:gd name="connsiteY2" fmla="*/ 666772 h 683027"/>
              <a:gd name="connsiteX3" fmla="*/ 2574 w 138225"/>
              <a:gd name="connsiteY3" fmla="*/ 505906 h 683027"/>
              <a:gd name="connsiteX4" fmla="*/ 74541 w 138225"/>
              <a:gd name="connsiteY4" fmla="*/ 243439 h 683027"/>
              <a:gd name="connsiteX5" fmla="*/ 138041 w 138225"/>
              <a:gd name="connsiteY5" fmla="*/ 10606 h 68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225" h="683027">
                <a:moveTo>
                  <a:pt x="138041" y="10606"/>
                </a:moveTo>
                <a:cubicBezTo>
                  <a:pt x="134513" y="70578"/>
                  <a:pt x="73129" y="493911"/>
                  <a:pt x="53374" y="603272"/>
                </a:cubicBezTo>
                <a:cubicBezTo>
                  <a:pt x="33618" y="712633"/>
                  <a:pt x="27975" y="683000"/>
                  <a:pt x="19508" y="666772"/>
                </a:cubicBezTo>
                <a:cubicBezTo>
                  <a:pt x="11041" y="650544"/>
                  <a:pt x="-6598" y="576461"/>
                  <a:pt x="2574" y="505906"/>
                </a:cubicBezTo>
                <a:cubicBezTo>
                  <a:pt x="11746" y="435351"/>
                  <a:pt x="55491" y="325989"/>
                  <a:pt x="74541" y="243439"/>
                </a:cubicBezTo>
                <a:cubicBezTo>
                  <a:pt x="93591" y="160889"/>
                  <a:pt x="141569" y="-49366"/>
                  <a:pt x="138041" y="106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B4858526-BB47-4C91-8DF1-B5341459754A}"/>
              </a:ext>
            </a:extLst>
          </p:cNvPr>
          <p:cNvSpPr/>
          <p:nvPr/>
        </p:nvSpPr>
        <p:spPr>
          <a:xfrm>
            <a:off x="5023067" y="8123678"/>
            <a:ext cx="594608" cy="378156"/>
          </a:xfrm>
          <a:custGeom>
            <a:avLst/>
            <a:gdLst>
              <a:gd name="connsiteX0" fmla="*/ 1900 w 594608"/>
              <a:gd name="connsiteY0" fmla="*/ 89 h 378156"/>
              <a:gd name="connsiteX1" fmla="*/ 23066 w 594608"/>
              <a:gd name="connsiteY1" fmla="*/ 220222 h 378156"/>
              <a:gd name="connsiteX2" fmla="*/ 23066 w 594608"/>
              <a:gd name="connsiteY2" fmla="*/ 241389 h 378156"/>
              <a:gd name="connsiteX3" fmla="*/ 188166 w 594608"/>
              <a:gd name="connsiteY3" fmla="*/ 279489 h 378156"/>
              <a:gd name="connsiteX4" fmla="*/ 594566 w 594608"/>
              <a:gd name="connsiteY4" fmla="*/ 376855 h 378156"/>
              <a:gd name="connsiteX5" fmla="*/ 162766 w 594608"/>
              <a:gd name="connsiteY5" fmla="*/ 326055 h 378156"/>
              <a:gd name="connsiteX6" fmla="*/ 78100 w 594608"/>
              <a:gd name="connsiteY6" fmla="*/ 194822 h 378156"/>
              <a:gd name="connsiteX7" fmla="*/ 1900 w 594608"/>
              <a:gd name="connsiteY7" fmla="*/ 89 h 37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608" h="378156">
                <a:moveTo>
                  <a:pt x="1900" y="89"/>
                </a:moveTo>
                <a:cubicBezTo>
                  <a:pt x="-7272" y="4322"/>
                  <a:pt x="19538" y="180005"/>
                  <a:pt x="23066" y="220222"/>
                </a:cubicBezTo>
                <a:cubicBezTo>
                  <a:pt x="26594" y="260439"/>
                  <a:pt x="-4451" y="231511"/>
                  <a:pt x="23066" y="241389"/>
                </a:cubicBezTo>
                <a:cubicBezTo>
                  <a:pt x="50583" y="251267"/>
                  <a:pt x="188166" y="279489"/>
                  <a:pt x="188166" y="279489"/>
                </a:cubicBezTo>
                <a:cubicBezTo>
                  <a:pt x="283416" y="302067"/>
                  <a:pt x="598799" y="369094"/>
                  <a:pt x="594566" y="376855"/>
                </a:cubicBezTo>
                <a:cubicBezTo>
                  <a:pt x="590333" y="384616"/>
                  <a:pt x="248844" y="356394"/>
                  <a:pt x="162766" y="326055"/>
                </a:cubicBezTo>
                <a:cubicBezTo>
                  <a:pt x="76688" y="295716"/>
                  <a:pt x="103500" y="247033"/>
                  <a:pt x="78100" y="194822"/>
                </a:cubicBezTo>
                <a:cubicBezTo>
                  <a:pt x="52700" y="142611"/>
                  <a:pt x="11072" y="-4144"/>
                  <a:pt x="1900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D2067748-4944-4BEE-BE33-A81EC805A3F4}"/>
              </a:ext>
            </a:extLst>
          </p:cNvPr>
          <p:cNvSpPr/>
          <p:nvPr/>
        </p:nvSpPr>
        <p:spPr>
          <a:xfrm>
            <a:off x="5698041" y="7851285"/>
            <a:ext cx="216228" cy="362753"/>
          </a:xfrm>
          <a:custGeom>
            <a:avLst/>
            <a:gdLst>
              <a:gd name="connsiteX0" fmla="*/ 26 w 216228"/>
              <a:gd name="connsiteY0" fmla="*/ 1548 h 362753"/>
              <a:gd name="connsiteX1" fmla="*/ 173592 w 216228"/>
              <a:gd name="connsiteY1" fmla="*/ 217448 h 362753"/>
              <a:gd name="connsiteX2" fmla="*/ 215926 w 216228"/>
              <a:gd name="connsiteY2" fmla="*/ 361382 h 362753"/>
              <a:gd name="connsiteX3" fmla="*/ 160892 w 216228"/>
              <a:gd name="connsiteY3" fmla="*/ 132782 h 362753"/>
              <a:gd name="connsiteX4" fmla="*/ 26 w 216228"/>
              <a:gd name="connsiteY4" fmla="*/ 1548 h 36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28" h="362753">
                <a:moveTo>
                  <a:pt x="26" y="1548"/>
                </a:moveTo>
                <a:cubicBezTo>
                  <a:pt x="2143" y="15659"/>
                  <a:pt x="137609" y="157476"/>
                  <a:pt x="173592" y="217448"/>
                </a:cubicBezTo>
                <a:cubicBezTo>
                  <a:pt x="209575" y="277420"/>
                  <a:pt x="218043" y="375493"/>
                  <a:pt x="215926" y="361382"/>
                </a:cubicBezTo>
                <a:cubicBezTo>
                  <a:pt x="213809" y="347271"/>
                  <a:pt x="197581" y="192754"/>
                  <a:pt x="160892" y="132782"/>
                </a:cubicBezTo>
                <a:cubicBezTo>
                  <a:pt x="124203" y="72810"/>
                  <a:pt x="-2091" y="-12563"/>
                  <a:pt x="26" y="15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82636E4C-CA1E-4054-AC6A-B0F010FB2E7F}"/>
              </a:ext>
            </a:extLst>
          </p:cNvPr>
          <p:cNvSpPr/>
          <p:nvPr/>
        </p:nvSpPr>
        <p:spPr>
          <a:xfrm>
            <a:off x="2956182" y="4784649"/>
            <a:ext cx="11290" cy="379323"/>
          </a:xfrm>
          <a:custGeom>
            <a:avLst/>
            <a:gdLst>
              <a:gd name="connsiteX0" fmla="*/ 10538 w 11290"/>
              <a:gd name="connsiteY0" fmla="*/ 5791 h 379323"/>
              <a:gd name="connsiteX1" fmla="*/ 10538 w 11290"/>
              <a:gd name="connsiteY1" fmla="*/ 366471 h 379323"/>
              <a:gd name="connsiteX2" fmla="*/ 10538 w 11290"/>
              <a:gd name="connsiteY2" fmla="*/ 285191 h 379323"/>
              <a:gd name="connsiteX3" fmla="*/ 378 w 11290"/>
              <a:gd name="connsiteY3" fmla="*/ 153111 h 379323"/>
              <a:gd name="connsiteX4" fmla="*/ 10538 w 11290"/>
              <a:gd name="connsiteY4" fmla="*/ 5791 h 37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0" h="379323">
                <a:moveTo>
                  <a:pt x="10538" y="5791"/>
                </a:moveTo>
                <a:cubicBezTo>
                  <a:pt x="12231" y="41351"/>
                  <a:pt x="10538" y="366471"/>
                  <a:pt x="10538" y="366471"/>
                </a:cubicBezTo>
                <a:cubicBezTo>
                  <a:pt x="10538" y="413038"/>
                  <a:pt x="12231" y="320751"/>
                  <a:pt x="10538" y="285191"/>
                </a:cubicBezTo>
                <a:cubicBezTo>
                  <a:pt x="8845" y="249631"/>
                  <a:pt x="-2162" y="197984"/>
                  <a:pt x="378" y="153111"/>
                </a:cubicBezTo>
                <a:cubicBezTo>
                  <a:pt x="2918" y="108238"/>
                  <a:pt x="8845" y="-29769"/>
                  <a:pt x="10538" y="57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812A9943-C001-4DEE-A1DF-4453E98966BB}"/>
              </a:ext>
            </a:extLst>
          </p:cNvPr>
          <p:cNvSpPr/>
          <p:nvPr/>
        </p:nvSpPr>
        <p:spPr>
          <a:xfrm>
            <a:off x="2968145" y="5721291"/>
            <a:ext cx="136186" cy="316184"/>
          </a:xfrm>
          <a:custGeom>
            <a:avLst/>
            <a:gdLst>
              <a:gd name="connsiteX0" fmla="*/ 134888 w 136186"/>
              <a:gd name="connsiteY0" fmla="*/ 2176 h 316184"/>
              <a:gd name="connsiteX1" fmla="*/ 24822 w 136186"/>
              <a:gd name="connsiteY1" fmla="*/ 243476 h 316184"/>
              <a:gd name="connsiteX2" fmla="*/ 3655 w 136186"/>
              <a:gd name="connsiteY2" fmla="*/ 311209 h 316184"/>
              <a:gd name="connsiteX3" fmla="*/ 79855 w 136186"/>
              <a:gd name="connsiteY3" fmla="*/ 133409 h 316184"/>
              <a:gd name="connsiteX4" fmla="*/ 134888 w 136186"/>
              <a:gd name="connsiteY4" fmla="*/ 2176 h 31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86" h="316184">
                <a:moveTo>
                  <a:pt x="134888" y="2176"/>
                </a:moveTo>
                <a:cubicBezTo>
                  <a:pt x="125716" y="20520"/>
                  <a:pt x="46694" y="191970"/>
                  <a:pt x="24822" y="243476"/>
                </a:cubicBezTo>
                <a:cubicBezTo>
                  <a:pt x="2950" y="294982"/>
                  <a:pt x="-5517" y="329553"/>
                  <a:pt x="3655" y="311209"/>
                </a:cubicBezTo>
                <a:cubicBezTo>
                  <a:pt x="12827" y="292865"/>
                  <a:pt x="57277" y="180681"/>
                  <a:pt x="79855" y="133409"/>
                </a:cubicBezTo>
                <a:cubicBezTo>
                  <a:pt x="102433" y="86137"/>
                  <a:pt x="144060" y="-16168"/>
                  <a:pt x="134888" y="217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BC3616DA-DC59-48CB-AE43-56E4DDBD73BB}"/>
              </a:ext>
            </a:extLst>
          </p:cNvPr>
          <p:cNvSpPr/>
          <p:nvPr/>
        </p:nvSpPr>
        <p:spPr>
          <a:xfrm>
            <a:off x="2942152" y="4682061"/>
            <a:ext cx="59302" cy="444671"/>
          </a:xfrm>
          <a:custGeom>
            <a:avLst/>
            <a:gdLst>
              <a:gd name="connsiteX0" fmla="*/ 29648 w 59302"/>
              <a:gd name="connsiteY0" fmla="*/ 6 h 444671"/>
              <a:gd name="connsiteX1" fmla="*/ 38115 w 59302"/>
              <a:gd name="connsiteY1" fmla="*/ 300572 h 444671"/>
              <a:gd name="connsiteX2" fmla="*/ 59281 w 59302"/>
              <a:gd name="connsiteY2" fmla="*/ 389472 h 444671"/>
              <a:gd name="connsiteX3" fmla="*/ 33881 w 59302"/>
              <a:gd name="connsiteY3" fmla="*/ 444506 h 444671"/>
              <a:gd name="connsiteX4" fmla="*/ 33881 w 59302"/>
              <a:gd name="connsiteY4" fmla="*/ 372539 h 444671"/>
              <a:gd name="connsiteX5" fmla="*/ 15 w 59302"/>
              <a:gd name="connsiteY5" fmla="*/ 292106 h 444671"/>
              <a:gd name="connsiteX6" fmla="*/ 29648 w 59302"/>
              <a:gd name="connsiteY6" fmla="*/ 6 h 44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02" h="444671">
                <a:moveTo>
                  <a:pt x="29648" y="6"/>
                </a:moveTo>
                <a:cubicBezTo>
                  <a:pt x="35998" y="1417"/>
                  <a:pt x="33176" y="235661"/>
                  <a:pt x="38115" y="300572"/>
                </a:cubicBezTo>
                <a:cubicBezTo>
                  <a:pt x="43054" y="365483"/>
                  <a:pt x="59987" y="365483"/>
                  <a:pt x="59281" y="389472"/>
                </a:cubicBezTo>
                <a:cubicBezTo>
                  <a:pt x="58575" y="413461"/>
                  <a:pt x="38114" y="447328"/>
                  <a:pt x="33881" y="444506"/>
                </a:cubicBezTo>
                <a:cubicBezTo>
                  <a:pt x="29648" y="441684"/>
                  <a:pt x="39525" y="397939"/>
                  <a:pt x="33881" y="372539"/>
                </a:cubicBezTo>
                <a:cubicBezTo>
                  <a:pt x="28237" y="347139"/>
                  <a:pt x="720" y="349962"/>
                  <a:pt x="15" y="292106"/>
                </a:cubicBezTo>
                <a:cubicBezTo>
                  <a:pt x="-691" y="234251"/>
                  <a:pt x="23298" y="-1405"/>
                  <a:pt x="29648" y="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D3E97125-77CF-4A05-AFBE-1C377EFDC159}"/>
              </a:ext>
            </a:extLst>
          </p:cNvPr>
          <p:cNvSpPr/>
          <p:nvPr/>
        </p:nvSpPr>
        <p:spPr>
          <a:xfrm>
            <a:off x="2929409" y="3589792"/>
            <a:ext cx="135875" cy="1444195"/>
          </a:xfrm>
          <a:custGeom>
            <a:avLst/>
            <a:gdLst>
              <a:gd name="connsiteX0" fmla="*/ 25458 w 135875"/>
              <a:gd name="connsiteY0" fmla="*/ 75 h 1444195"/>
              <a:gd name="connsiteX1" fmla="*/ 12758 w 135875"/>
              <a:gd name="connsiteY1" fmla="*/ 304875 h 1444195"/>
              <a:gd name="connsiteX2" fmla="*/ 12758 w 135875"/>
              <a:gd name="connsiteY2" fmla="*/ 427641 h 1444195"/>
              <a:gd name="connsiteX3" fmla="*/ 25458 w 135875"/>
              <a:gd name="connsiteY3" fmla="*/ 571575 h 1444195"/>
              <a:gd name="connsiteX4" fmla="*/ 25458 w 135875"/>
              <a:gd name="connsiteY4" fmla="*/ 791708 h 1444195"/>
              <a:gd name="connsiteX5" fmla="*/ 33924 w 135875"/>
              <a:gd name="connsiteY5" fmla="*/ 977975 h 1444195"/>
              <a:gd name="connsiteX6" fmla="*/ 80491 w 135875"/>
              <a:gd name="connsiteY6" fmla="*/ 1164241 h 1444195"/>
              <a:gd name="connsiteX7" fmla="*/ 105891 w 135875"/>
              <a:gd name="connsiteY7" fmla="*/ 1329341 h 1444195"/>
              <a:gd name="connsiteX8" fmla="*/ 135524 w 135875"/>
              <a:gd name="connsiteY8" fmla="*/ 1443641 h 1444195"/>
              <a:gd name="connsiteX9" fmla="*/ 84724 w 135875"/>
              <a:gd name="connsiteY9" fmla="*/ 1282775 h 1444195"/>
              <a:gd name="connsiteX10" fmla="*/ 84724 w 135875"/>
              <a:gd name="connsiteY10" fmla="*/ 982208 h 1444195"/>
              <a:gd name="connsiteX11" fmla="*/ 25458 w 135875"/>
              <a:gd name="connsiteY11" fmla="*/ 512308 h 1444195"/>
              <a:gd name="connsiteX12" fmla="*/ 58 w 135875"/>
              <a:gd name="connsiteY12" fmla="*/ 334508 h 1444195"/>
              <a:gd name="connsiteX13" fmla="*/ 25458 w 135875"/>
              <a:gd name="connsiteY13" fmla="*/ 75 h 144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875" h="1444195">
                <a:moveTo>
                  <a:pt x="25458" y="75"/>
                </a:moveTo>
                <a:cubicBezTo>
                  <a:pt x="27575" y="-4864"/>
                  <a:pt x="14875" y="233614"/>
                  <a:pt x="12758" y="304875"/>
                </a:cubicBezTo>
                <a:cubicBezTo>
                  <a:pt x="10641" y="376136"/>
                  <a:pt x="10641" y="383191"/>
                  <a:pt x="12758" y="427641"/>
                </a:cubicBezTo>
                <a:cubicBezTo>
                  <a:pt x="14875" y="472091"/>
                  <a:pt x="23341" y="510897"/>
                  <a:pt x="25458" y="571575"/>
                </a:cubicBezTo>
                <a:cubicBezTo>
                  <a:pt x="27575" y="632253"/>
                  <a:pt x="24047" y="723975"/>
                  <a:pt x="25458" y="791708"/>
                </a:cubicBezTo>
                <a:cubicBezTo>
                  <a:pt x="26869" y="859441"/>
                  <a:pt x="24752" y="915886"/>
                  <a:pt x="33924" y="977975"/>
                </a:cubicBezTo>
                <a:cubicBezTo>
                  <a:pt x="43096" y="1040064"/>
                  <a:pt x="68497" y="1105680"/>
                  <a:pt x="80491" y="1164241"/>
                </a:cubicBezTo>
                <a:cubicBezTo>
                  <a:pt x="92485" y="1222802"/>
                  <a:pt x="96719" y="1282774"/>
                  <a:pt x="105891" y="1329341"/>
                </a:cubicBezTo>
                <a:cubicBezTo>
                  <a:pt x="115063" y="1375908"/>
                  <a:pt x="139052" y="1451402"/>
                  <a:pt x="135524" y="1443641"/>
                </a:cubicBezTo>
                <a:cubicBezTo>
                  <a:pt x="131996" y="1435880"/>
                  <a:pt x="93191" y="1359680"/>
                  <a:pt x="84724" y="1282775"/>
                </a:cubicBezTo>
                <a:cubicBezTo>
                  <a:pt x="76257" y="1205870"/>
                  <a:pt x="94602" y="1110619"/>
                  <a:pt x="84724" y="982208"/>
                </a:cubicBezTo>
                <a:cubicBezTo>
                  <a:pt x="74846" y="853797"/>
                  <a:pt x="39569" y="620258"/>
                  <a:pt x="25458" y="512308"/>
                </a:cubicBezTo>
                <a:cubicBezTo>
                  <a:pt x="11347" y="404358"/>
                  <a:pt x="1469" y="418469"/>
                  <a:pt x="58" y="334508"/>
                </a:cubicBezTo>
                <a:cubicBezTo>
                  <a:pt x="-1353" y="250547"/>
                  <a:pt x="23341" y="5014"/>
                  <a:pt x="25458" y="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73A9DD55-04C4-4E0F-A169-C2422ED773C0}"/>
              </a:ext>
            </a:extLst>
          </p:cNvPr>
          <p:cNvSpPr/>
          <p:nvPr/>
        </p:nvSpPr>
        <p:spPr>
          <a:xfrm>
            <a:off x="4431532" y="9054952"/>
            <a:ext cx="135838" cy="695980"/>
          </a:xfrm>
          <a:custGeom>
            <a:avLst/>
            <a:gdLst>
              <a:gd name="connsiteX0" fmla="*/ 135706 w 135838"/>
              <a:gd name="connsiteY0" fmla="*/ 148 h 695980"/>
              <a:gd name="connsiteX1" fmla="*/ 81731 w 135838"/>
              <a:gd name="connsiteY1" fmla="*/ 279548 h 695980"/>
              <a:gd name="connsiteX2" fmla="*/ 21406 w 135838"/>
              <a:gd name="connsiteY2" fmla="*/ 609748 h 695980"/>
              <a:gd name="connsiteX3" fmla="*/ 2356 w 135838"/>
              <a:gd name="connsiteY3" fmla="*/ 687536 h 695980"/>
              <a:gd name="connsiteX4" fmla="*/ 768 w 135838"/>
              <a:gd name="connsiteY4" fmla="*/ 693886 h 695980"/>
              <a:gd name="connsiteX5" fmla="*/ 768 w 135838"/>
              <a:gd name="connsiteY5" fmla="*/ 682773 h 695980"/>
              <a:gd name="connsiteX6" fmla="*/ 10293 w 135838"/>
              <a:gd name="connsiteY6" fmla="*/ 604986 h 695980"/>
              <a:gd name="connsiteX7" fmla="*/ 65856 w 135838"/>
              <a:gd name="connsiteY7" fmla="*/ 246211 h 695980"/>
              <a:gd name="connsiteX8" fmla="*/ 135706 w 135838"/>
              <a:gd name="connsiteY8" fmla="*/ 148 h 69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38" h="695980">
                <a:moveTo>
                  <a:pt x="135706" y="148"/>
                </a:moveTo>
                <a:cubicBezTo>
                  <a:pt x="138352" y="5704"/>
                  <a:pt x="100781" y="177948"/>
                  <a:pt x="81731" y="279548"/>
                </a:cubicBezTo>
                <a:cubicBezTo>
                  <a:pt x="62681" y="381148"/>
                  <a:pt x="34635" y="541750"/>
                  <a:pt x="21406" y="609748"/>
                </a:cubicBezTo>
                <a:cubicBezTo>
                  <a:pt x="8177" y="677746"/>
                  <a:pt x="2356" y="687536"/>
                  <a:pt x="2356" y="687536"/>
                </a:cubicBezTo>
                <a:cubicBezTo>
                  <a:pt x="-1084" y="701559"/>
                  <a:pt x="768" y="693886"/>
                  <a:pt x="768" y="693886"/>
                </a:cubicBezTo>
                <a:cubicBezTo>
                  <a:pt x="503" y="693092"/>
                  <a:pt x="-819" y="697590"/>
                  <a:pt x="768" y="682773"/>
                </a:cubicBezTo>
                <a:cubicBezTo>
                  <a:pt x="2355" y="667956"/>
                  <a:pt x="-555" y="677746"/>
                  <a:pt x="10293" y="604986"/>
                </a:cubicBezTo>
                <a:cubicBezTo>
                  <a:pt x="21141" y="532226"/>
                  <a:pt x="44954" y="346488"/>
                  <a:pt x="65856" y="246211"/>
                </a:cubicBezTo>
                <a:cubicBezTo>
                  <a:pt x="86758" y="145934"/>
                  <a:pt x="133060" y="-5408"/>
                  <a:pt x="135706" y="1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AE7163C7-1C02-4257-AA9F-F865F960A08B}"/>
              </a:ext>
            </a:extLst>
          </p:cNvPr>
          <p:cNvSpPr/>
          <p:nvPr/>
        </p:nvSpPr>
        <p:spPr>
          <a:xfrm>
            <a:off x="4529953" y="8878440"/>
            <a:ext cx="49986" cy="175561"/>
          </a:xfrm>
          <a:custGeom>
            <a:avLst/>
            <a:gdLst>
              <a:gd name="connsiteX0" fmla="*/ 45222 w 49986"/>
              <a:gd name="connsiteY0" fmla="*/ 448 h 175561"/>
              <a:gd name="connsiteX1" fmla="*/ 2360 w 49986"/>
              <a:gd name="connsiteY1" fmla="*/ 159198 h 175561"/>
              <a:gd name="connsiteX2" fmla="*/ 10297 w 49986"/>
              <a:gd name="connsiteY2" fmla="*/ 171898 h 175561"/>
              <a:gd name="connsiteX3" fmla="*/ 49985 w 49986"/>
              <a:gd name="connsiteY3" fmla="*/ 171898 h 175561"/>
              <a:gd name="connsiteX4" fmla="*/ 11885 w 49986"/>
              <a:gd name="connsiteY4" fmla="*/ 165548 h 175561"/>
              <a:gd name="connsiteX5" fmla="*/ 30935 w 49986"/>
              <a:gd name="connsiteY5" fmla="*/ 113160 h 175561"/>
              <a:gd name="connsiteX6" fmla="*/ 45222 w 49986"/>
              <a:gd name="connsiteY6" fmla="*/ 448 h 17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86" h="175561">
                <a:moveTo>
                  <a:pt x="45222" y="448"/>
                </a:moveTo>
                <a:cubicBezTo>
                  <a:pt x="40460" y="8121"/>
                  <a:pt x="8181" y="130623"/>
                  <a:pt x="2360" y="159198"/>
                </a:cubicBezTo>
                <a:cubicBezTo>
                  <a:pt x="-3461" y="187773"/>
                  <a:pt x="2360" y="169781"/>
                  <a:pt x="10297" y="171898"/>
                </a:cubicBezTo>
                <a:cubicBezTo>
                  <a:pt x="18234" y="174015"/>
                  <a:pt x="49720" y="172956"/>
                  <a:pt x="49985" y="171898"/>
                </a:cubicBezTo>
                <a:cubicBezTo>
                  <a:pt x="50250" y="170840"/>
                  <a:pt x="15060" y="175338"/>
                  <a:pt x="11885" y="165548"/>
                </a:cubicBezTo>
                <a:cubicBezTo>
                  <a:pt x="8710" y="155758"/>
                  <a:pt x="23262" y="140677"/>
                  <a:pt x="30935" y="113160"/>
                </a:cubicBezTo>
                <a:cubicBezTo>
                  <a:pt x="38608" y="85643"/>
                  <a:pt x="49984" y="-7225"/>
                  <a:pt x="45222" y="4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3C90611C-0259-41DD-824E-80E6ADA5FAEA}"/>
              </a:ext>
            </a:extLst>
          </p:cNvPr>
          <p:cNvSpPr/>
          <p:nvPr/>
        </p:nvSpPr>
        <p:spPr>
          <a:xfrm>
            <a:off x="4562163" y="8771789"/>
            <a:ext cx="460711" cy="114276"/>
          </a:xfrm>
          <a:custGeom>
            <a:avLst/>
            <a:gdLst>
              <a:gd name="connsiteX0" fmla="*/ 11425 w 460711"/>
              <a:gd name="connsiteY0" fmla="*/ 107099 h 114276"/>
              <a:gd name="connsiteX1" fmla="*/ 314637 w 460711"/>
              <a:gd name="connsiteY1" fmla="*/ 18199 h 114276"/>
              <a:gd name="connsiteX2" fmla="*/ 390837 w 460711"/>
              <a:gd name="connsiteY2" fmla="*/ 2324 h 114276"/>
              <a:gd name="connsiteX3" fmla="*/ 411475 w 460711"/>
              <a:gd name="connsiteY3" fmla="*/ 736 h 114276"/>
              <a:gd name="connsiteX4" fmla="*/ 430525 w 460711"/>
              <a:gd name="connsiteY4" fmla="*/ 8674 h 114276"/>
              <a:gd name="connsiteX5" fmla="*/ 460687 w 460711"/>
              <a:gd name="connsiteY5" fmla="*/ 72174 h 114276"/>
              <a:gd name="connsiteX6" fmla="*/ 435287 w 460711"/>
              <a:gd name="connsiteY6" fmla="*/ 61061 h 114276"/>
              <a:gd name="connsiteX7" fmla="*/ 417825 w 460711"/>
              <a:gd name="connsiteY7" fmla="*/ 16611 h 114276"/>
              <a:gd name="connsiteX8" fmla="*/ 346387 w 460711"/>
              <a:gd name="connsiteY8" fmla="*/ 29311 h 114276"/>
              <a:gd name="connsiteX9" fmla="*/ 89212 w 460711"/>
              <a:gd name="connsiteY9" fmla="*/ 100749 h 114276"/>
              <a:gd name="connsiteX10" fmla="*/ 11425 w 460711"/>
              <a:gd name="connsiteY10" fmla="*/ 107099 h 11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711" h="114276">
                <a:moveTo>
                  <a:pt x="11425" y="107099"/>
                </a:moveTo>
                <a:cubicBezTo>
                  <a:pt x="48996" y="93341"/>
                  <a:pt x="251402" y="35661"/>
                  <a:pt x="314637" y="18199"/>
                </a:cubicBezTo>
                <a:cubicBezTo>
                  <a:pt x="377872" y="737"/>
                  <a:pt x="374697" y="5234"/>
                  <a:pt x="390837" y="2324"/>
                </a:cubicBezTo>
                <a:cubicBezTo>
                  <a:pt x="406977" y="-586"/>
                  <a:pt x="404860" y="-322"/>
                  <a:pt x="411475" y="736"/>
                </a:cubicBezTo>
                <a:cubicBezTo>
                  <a:pt x="418090" y="1794"/>
                  <a:pt x="422323" y="-3232"/>
                  <a:pt x="430525" y="8674"/>
                </a:cubicBezTo>
                <a:cubicBezTo>
                  <a:pt x="438727" y="20580"/>
                  <a:pt x="459893" y="63443"/>
                  <a:pt x="460687" y="72174"/>
                </a:cubicBezTo>
                <a:cubicBezTo>
                  <a:pt x="461481" y="80905"/>
                  <a:pt x="442431" y="70321"/>
                  <a:pt x="435287" y="61061"/>
                </a:cubicBezTo>
                <a:cubicBezTo>
                  <a:pt x="428143" y="51801"/>
                  <a:pt x="432642" y="21903"/>
                  <a:pt x="417825" y="16611"/>
                </a:cubicBezTo>
                <a:cubicBezTo>
                  <a:pt x="403008" y="11319"/>
                  <a:pt x="401156" y="15288"/>
                  <a:pt x="346387" y="29311"/>
                </a:cubicBezTo>
                <a:cubicBezTo>
                  <a:pt x="291618" y="43334"/>
                  <a:pt x="141864" y="88843"/>
                  <a:pt x="89212" y="100749"/>
                </a:cubicBezTo>
                <a:cubicBezTo>
                  <a:pt x="36560" y="112655"/>
                  <a:pt x="-26146" y="120857"/>
                  <a:pt x="11425" y="1070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0602F218-8D7F-4303-959C-FF3AB150DF9F}"/>
              </a:ext>
            </a:extLst>
          </p:cNvPr>
          <p:cNvSpPr/>
          <p:nvPr/>
        </p:nvSpPr>
        <p:spPr>
          <a:xfrm>
            <a:off x="4930564" y="8842444"/>
            <a:ext cx="101367" cy="411355"/>
          </a:xfrm>
          <a:custGeom>
            <a:avLst/>
            <a:gdLst>
              <a:gd name="connsiteX0" fmla="*/ 100224 w 101367"/>
              <a:gd name="connsiteY0" fmla="*/ 11044 h 411355"/>
              <a:gd name="connsiteX1" fmla="*/ 43074 w 101367"/>
              <a:gd name="connsiteY1" fmla="*/ 269806 h 411355"/>
              <a:gd name="connsiteX2" fmla="*/ 36724 w 101367"/>
              <a:gd name="connsiteY2" fmla="*/ 352356 h 411355"/>
              <a:gd name="connsiteX3" fmla="*/ 33549 w 101367"/>
              <a:gd name="connsiteY3" fmla="*/ 368231 h 411355"/>
              <a:gd name="connsiteX4" fmla="*/ 211 w 101367"/>
              <a:gd name="connsiteY4" fmla="*/ 411094 h 411355"/>
              <a:gd name="connsiteX5" fmla="*/ 20849 w 101367"/>
              <a:gd name="connsiteY5" fmla="*/ 346006 h 411355"/>
              <a:gd name="connsiteX6" fmla="*/ 51011 w 101367"/>
              <a:gd name="connsiteY6" fmla="*/ 188844 h 411355"/>
              <a:gd name="connsiteX7" fmla="*/ 79586 w 101367"/>
              <a:gd name="connsiteY7" fmla="*/ 63431 h 411355"/>
              <a:gd name="connsiteX8" fmla="*/ 100224 w 101367"/>
              <a:gd name="connsiteY8" fmla="*/ 11044 h 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67" h="411355">
                <a:moveTo>
                  <a:pt x="100224" y="11044"/>
                </a:moveTo>
                <a:cubicBezTo>
                  <a:pt x="94139" y="45440"/>
                  <a:pt x="53657" y="212921"/>
                  <a:pt x="43074" y="269806"/>
                </a:cubicBezTo>
                <a:cubicBezTo>
                  <a:pt x="32491" y="326691"/>
                  <a:pt x="38311" y="335952"/>
                  <a:pt x="36724" y="352356"/>
                </a:cubicBezTo>
                <a:cubicBezTo>
                  <a:pt x="35137" y="368760"/>
                  <a:pt x="39634" y="358441"/>
                  <a:pt x="33549" y="368231"/>
                </a:cubicBezTo>
                <a:cubicBezTo>
                  <a:pt x="27464" y="378021"/>
                  <a:pt x="2328" y="414798"/>
                  <a:pt x="211" y="411094"/>
                </a:cubicBezTo>
                <a:cubicBezTo>
                  <a:pt x="-1906" y="407390"/>
                  <a:pt x="12382" y="383048"/>
                  <a:pt x="20849" y="346006"/>
                </a:cubicBezTo>
                <a:cubicBezTo>
                  <a:pt x="29316" y="308964"/>
                  <a:pt x="41222" y="235940"/>
                  <a:pt x="51011" y="188844"/>
                </a:cubicBezTo>
                <a:cubicBezTo>
                  <a:pt x="60800" y="141748"/>
                  <a:pt x="72707" y="96239"/>
                  <a:pt x="79586" y="63431"/>
                </a:cubicBezTo>
                <a:cubicBezTo>
                  <a:pt x="86465" y="30623"/>
                  <a:pt x="106309" y="-23352"/>
                  <a:pt x="100224" y="110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9740FFF1-ECDE-4F7D-BE0F-C854BCC5E4DC}"/>
              </a:ext>
            </a:extLst>
          </p:cNvPr>
          <p:cNvSpPr/>
          <p:nvPr/>
        </p:nvSpPr>
        <p:spPr>
          <a:xfrm>
            <a:off x="4790940" y="9254631"/>
            <a:ext cx="148876" cy="556503"/>
          </a:xfrm>
          <a:custGeom>
            <a:avLst/>
            <a:gdLst>
              <a:gd name="connsiteX0" fmla="*/ 147773 w 148876"/>
              <a:gd name="connsiteY0" fmla="*/ 494 h 556503"/>
              <a:gd name="connsiteX1" fmla="*/ 139835 w 148876"/>
              <a:gd name="connsiteY1" fmla="*/ 95744 h 556503"/>
              <a:gd name="connsiteX2" fmla="*/ 100148 w 148876"/>
              <a:gd name="connsiteY2" fmla="*/ 378319 h 556503"/>
              <a:gd name="connsiteX3" fmla="*/ 90623 w 148876"/>
              <a:gd name="connsiteY3" fmla="*/ 427532 h 556503"/>
              <a:gd name="connsiteX4" fmla="*/ 49348 w 148876"/>
              <a:gd name="connsiteY4" fmla="*/ 494207 h 556503"/>
              <a:gd name="connsiteX5" fmla="*/ 135 w 148876"/>
              <a:gd name="connsiteY5" fmla="*/ 556119 h 556503"/>
              <a:gd name="connsiteX6" fmla="*/ 65223 w 148876"/>
              <a:gd name="connsiteY6" fmla="*/ 464044 h 556503"/>
              <a:gd name="connsiteX7" fmla="*/ 117610 w 148876"/>
              <a:gd name="connsiteY7" fmla="*/ 257669 h 556503"/>
              <a:gd name="connsiteX8" fmla="*/ 122373 w 148876"/>
              <a:gd name="connsiteY8" fmla="*/ 127494 h 556503"/>
              <a:gd name="connsiteX9" fmla="*/ 147773 w 148876"/>
              <a:gd name="connsiteY9" fmla="*/ 494 h 5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76" h="556503">
                <a:moveTo>
                  <a:pt x="147773" y="494"/>
                </a:moveTo>
                <a:cubicBezTo>
                  <a:pt x="150683" y="-4798"/>
                  <a:pt x="147772" y="32773"/>
                  <a:pt x="139835" y="95744"/>
                </a:cubicBezTo>
                <a:cubicBezTo>
                  <a:pt x="131898" y="158715"/>
                  <a:pt x="108350" y="323021"/>
                  <a:pt x="100148" y="378319"/>
                </a:cubicBezTo>
                <a:cubicBezTo>
                  <a:pt x="91946" y="433617"/>
                  <a:pt x="99090" y="408217"/>
                  <a:pt x="90623" y="427532"/>
                </a:cubicBezTo>
                <a:cubicBezTo>
                  <a:pt x="82156" y="446847"/>
                  <a:pt x="64429" y="472776"/>
                  <a:pt x="49348" y="494207"/>
                </a:cubicBezTo>
                <a:cubicBezTo>
                  <a:pt x="34267" y="515638"/>
                  <a:pt x="-2511" y="561146"/>
                  <a:pt x="135" y="556119"/>
                </a:cubicBezTo>
                <a:cubicBezTo>
                  <a:pt x="2781" y="551092"/>
                  <a:pt x="45644" y="513786"/>
                  <a:pt x="65223" y="464044"/>
                </a:cubicBezTo>
                <a:cubicBezTo>
                  <a:pt x="84802" y="414302"/>
                  <a:pt x="108085" y="313761"/>
                  <a:pt x="117610" y="257669"/>
                </a:cubicBezTo>
                <a:cubicBezTo>
                  <a:pt x="127135" y="201577"/>
                  <a:pt x="117875" y="167711"/>
                  <a:pt x="122373" y="127494"/>
                </a:cubicBezTo>
                <a:cubicBezTo>
                  <a:pt x="126871" y="87277"/>
                  <a:pt x="144863" y="5786"/>
                  <a:pt x="147773" y="4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E83EF477-88B1-4B52-A60F-D5E89C52F60D}"/>
              </a:ext>
            </a:extLst>
          </p:cNvPr>
          <p:cNvSpPr/>
          <p:nvPr/>
        </p:nvSpPr>
        <p:spPr>
          <a:xfrm>
            <a:off x="4356099" y="9705731"/>
            <a:ext cx="513957" cy="255886"/>
          </a:xfrm>
          <a:custGeom>
            <a:avLst/>
            <a:gdLst>
              <a:gd name="connsiteX0" fmla="*/ 1 w 513957"/>
              <a:gd name="connsiteY0" fmla="*/ 255832 h 255886"/>
              <a:gd name="connsiteX1" fmla="*/ 166689 w 513957"/>
              <a:gd name="connsiteY1" fmla="*/ 203444 h 255886"/>
              <a:gd name="connsiteX2" fmla="*/ 368301 w 513957"/>
              <a:gd name="connsiteY2" fmla="*/ 132007 h 255886"/>
              <a:gd name="connsiteX3" fmla="*/ 438151 w 513957"/>
              <a:gd name="connsiteY3" fmla="*/ 100257 h 255886"/>
              <a:gd name="connsiteX4" fmla="*/ 490539 w 513957"/>
              <a:gd name="connsiteY4" fmla="*/ 52632 h 255886"/>
              <a:gd name="connsiteX5" fmla="*/ 511176 w 513957"/>
              <a:gd name="connsiteY5" fmla="*/ 244 h 255886"/>
              <a:gd name="connsiteX6" fmla="*/ 431801 w 513957"/>
              <a:gd name="connsiteY6" fmla="*/ 74857 h 255886"/>
              <a:gd name="connsiteX7" fmla="*/ 417514 w 513957"/>
              <a:gd name="connsiteY7" fmla="*/ 98669 h 255886"/>
              <a:gd name="connsiteX8" fmla="*/ 296864 w 513957"/>
              <a:gd name="connsiteY8" fmla="*/ 139944 h 255886"/>
              <a:gd name="connsiteX9" fmla="*/ 169864 w 513957"/>
              <a:gd name="connsiteY9" fmla="*/ 193919 h 255886"/>
              <a:gd name="connsiteX10" fmla="*/ 1 w 513957"/>
              <a:gd name="connsiteY10" fmla="*/ 255832 h 2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57" h="255886">
                <a:moveTo>
                  <a:pt x="1" y="255832"/>
                </a:moveTo>
                <a:cubicBezTo>
                  <a:pt x="-528" y="257419"/>
                  <a:pt x="105306" y="224081"/>
                  <a:pt x="166689" y="203444"/>
                </a:cubicBezTo>
                <a:cubicBezTo>
                  <a:pt x="228072" y="182807"/>
                  <a:pt x="323057" y="149205"/>
                  <a:pt x="368301" y="132007"/>
                </a:cubicBezTo>
                <a:cubicBezTo>
                  <a:pt x="413545" y="114809"/>
                  <a:pt x="417778" y="113486"/>
                  <a:pt x="438151" y="100257"/>
                </a:cubicBezTo>
                <a:cubicBezTo>
                  <a:pt x="458524" y="87028"/>
                  <a:pt x="478368" y="69301"/>
                  <a:pt x="490539" y="52632"/>
                </a:cubicBezTo>
                <a:cubicBezTo>
                  <a:pt x="502710" y="35963"/>
                  <a:pt x="520966" y="-3460"/>
                  <a:pt x="511176" y="244"/>
                </a:cubicBezTo>
                <a:cubicBezTo>
                  <a:pt x="501386" y="3948"/>
                  <a:pt x="447411" y="58453"/>
                  <a:pt x="431801" y="74857"/>
                </a:cubicBezTo>
                <a:cubicBezTo>
                  <a:pt x="416191" y="91261"/>
                  <a:pt x="440003" y="87821"/>
                  <a:pt x="417514" y="98669"/>
                </a:cubicBezTo>
                <a:cubicBezTo>
                  <a:pt x="395025" y="109517"/>
                  <a:pt x="338139" y="124069"/>
                  <a:pt x="296864" y="139944"/>
                </a:cubicBezTo>
                <a:cubicBezTo>
                  <a:pt x="255589" y="155819"/>
                  <a:pt x="216695" y="175927"/>
                  <a:pt x="169864" y="193919"/>
                </a:cubicBezTo>
                <a:cubicBezTo>
                  <a:pt x="123033" y="211911"/>
                  <a:pt x="530" y="254245"/>
                  <a:pt x="1" y="2558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EA00B809-E26A-4D86-BF75-2D8AA6B3B5A0}"/>
              </a:ext>
            </a:extLst>
          </p:cNvPr>
          <p:cNvSpPr/>
          <p:nvPr/>
        </p:nvSpPr>
        <p:spPr>
          <a:xfrm>
            <a:off x="4353268" y="9743618"/>
            <a:ext cx="87174" cy="212017"/>
          </a:xfrm>
          <a:custGeom>
            <a:avLst/>
            <a:gdLst>
              <a:gd name="connsiteX0" fmla="*/ 86970 w 87174"/>
              <a:gd name="connsiteY0" fmla="*/ 457 h 212017"/>
              <a:gd name="connsiteX1" fmla="*/ 31407 w 87174"/>
              <a:gd name="connsiteY1" fmla="*/ 35382 h 212017"/>
              <a:gd name="connsiteX2" fmla="*/ 31407 w 87174"/>
              <a:gd name="connsiteY2" fmla="*/ 78245 h 212017"/>
              <a:gd name="connsiteX3" fmla="*/ 4420 w 87174"/>
              <a:gd name="connsiteY3" fmla="*/ 210007 h 212017"/>
              <a:gd name="connsiteX4" fmla="*/ 4420 w 87174"/>
              <a:gd name="connsiteY4" fmla="*/ 151270 h 212017"/>
              <a:gd name="connsiteX5" fmla="*/ 47282 w 87174"/>
              <a:gd name="connsiteY5" fmla="*/ 60782 h 212017"/>
              <a:gd name="connsiteX6" fmla="*/ 86970 w 87174"/>
              <a:gd name="connsiteY6" fmla="*/ 457 h 21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74" h="212017">
                <a:moveTo>
                  <a:pt x="86970" y="457"/>
                </a:moveTo>
                <a:cubicBezTo>
                  <a:pt x="84324" y="-3776"/>
                  <a:pt x="40667" y="22417"/>
                  <a:pt x="31407" y="35382"/>
                </a:cubicBezTo>
                <a:cubicBezTo>
                  <a:pt x="22147" y="48347"/>
                  <a:pt x="35905" y="49141"/>
                  <a:pt x="31407" y="78245"/>
                </a:cubicBezTo>
                <a:cubicBezTo>
                  <a:pt x="26909" y="107349"/>
                  <a:pt x="8918" y="197836"/>
                  <a:pt x="4420" y="210007"/>
                </a:cubicBezTo>
                <a:cubicBezTo>
                  <a:pt x="-78" y="222178"/>
                  <a:pt x="-2724" y="176141"/>
                  <a:pt x="4420" y="151270"/>
                </a:cubicBezTo>
                <a:cubicBezTo>
                  <a:pt x="11564" y="126399"/>
                  <a:pt x="28497" y="85918"/>
                  <a:pt x="47282" y="60782"/>
                </a:cubicBezTo>
                <a:cubicBezTo>
                  <a:pt x="66067" y="35646"/>
                  <a:pt x="89616" y="4690"/>
                  <a:pt x="86970" y="4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51820CDE-760C-468F-A24F-0CD61E021FAC}"/>
              </a:ext>
            </a:extLst>
          </p:cNvPr>
          <p:cNvSpPr/>
          <p:nvPr/>
        </p:nvSpPr>
        <p:spPr>
          <a:xfrm>
            <a:off x="4646141" y="8981900"/>
            <a:ext cx="73501" cy="312218"/>
          </a:xfrm>
          <a:custGeom>
            <a:avLst/>
            <a:gdLst>
              <a:gd name="connsiteX0" fmla="*/ 73497 w 73501"/>
              <a:gd name="connsiteY0" fmla="*/ 175 h 312218"/>
              <a:gd name="connsiteX1" fmla="*/ 11584 w 73501"/>
              <a:gd name="connsiteY1" fmla="*/ 293863 h 312218"/>
              <a:gd name="connsiteX2" fmla="*/ 472 w 73501"/>
              <a:gd name="connsiteY2" fmla="*/ 277988 h 312218"/>
              <a:gd name="connsiteX3" fmla="*/ 8409 w 73501"/>
              <a:gd name="connsiteY3" fmla="*/ 251000 h 312218"/>
              <a:gd name="connsiteX4" fmla="*/ 73497 w 73501"/>
              <a:gd name="connsiteY4" fmla="*/ 175 h 31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01" h="312218">
                <a:moveTo>
                  <a:pt x="73497" y="175"/>
                </a:moveTo>
                <a:cubicBezTo>
                  <a:pt x="74026" y="7319"/>
                  <a:pt x="23755" y="247561"/>
                  <a:pt x="11584" y="293863"/>
                </a:cubicBezTo>
                <a:cubicBezTo>
                  <a:pt x="-587" y="340165"/>
                  <a:pt x="1001" y="285132"/>
                  <a:pt x="472" y="277988"/>
                </a:cubicBezTo>
                <a:cubicBezTo>
                  <a:pt x="-57" y="270844"/>
                  <a:pt x="-1910" y="295450"/>
                  <a:pt x="8409" y="251000"/>
                </a:cubicBezTo>
                <a:cubicBezTo>
                  <a:pt x="18728" y="206550"/>
                  <a:pt x="72968" y="-6969"/>
                  <a:pt x="73497" y="1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B94F2472-C36F-44E5-8615-F41BAA140B3B}"/>
              </a:ext>
            </a:extLst>
          </p:cNvPr>
          <p:cNvSpPr/>
          <p:nvPr/>
        </p:nvSpPr>
        <p:spPr>
          <a:xfrm>
            <a:off x="4710033" y="8929188"/>
            <a:ext cx="202227" cy="292695"/>
          </a:xfrm>
          <a:custGeom>
            <a:avLst/>
            <a:gdLst>
              <a:gd name="connsiteX0" fmla="*/ 1667 w 202227"/>
              <a:gd name="connsiteY0" fmla="*/ 62412 h 292695"/>
              <a:gd name="connsiteX1" fmla="*/ 188992 w 202227"/>
              <a:gd name="connsiteY1" fmla="*/ 3675 h 292695"/>
              <a:gd name="connsiteX2" fmla="*/ 181055 w 202227"/>
              <a:gd name="connsiteY2" fmla="*/ 37012 h 292695"/>
              <a:gd name="connsiteX3" fmla="*/ 135017 w 202227"/>
              <a:gd name="connsiteY3" fmla="*/ 284662 h 292695"/>
              <a:gd name="connsiteX4" fmla="*/ 136605 w 202227"/>
              <a:gd name="connsiteY4" fmla="*/ 213225 h 292695"/>
              <a:gd name="connsiteX5" fmla="*/ 177880 w 202227"/>
              <a:gd name="connsiteY5" fmla="*/ 24312 h 292695"/>
              <a:gd name="connsiteX6" fmla="*/ 100092 w 202227"/>
              <a:gd name="connsiteY6" fmla="*/ 44950 h 292695"/>
              <a:gd name="connsiteX7" fmla="*/ 1667 w 202227"/>
              <a:gd name="connsiteY7" fmla="*/ 62412 h 29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227" h="292695">
                <a:moveTo>
                  <a:pt x="1667" y="62412"/>
                </a:moveTo>
                <a:cubicBezTo>
                  <a:pt x="16484" y="55533"/>
                  <a:pt x="159094" y="7908"/>
                  <a:pt x="188992" y="3675"/>
                </a:cubicBezTo>
                <a:cubicBezTo>
                  <a:pt x="218890" y="-558"/>
                  <a:pt x="190051" y="-9819"/>
                  <a:pt x="181055" y="37012"/>
                </a:cubicBezTo>
                <a:cubicBezTo>
                  <a:pt x="172059" y="83843"/>
                  <a:pt x="142425" y="255293"/>
                  <a:pt x="135017" y="284662"/>
                </a:cubicBezTo>
                <a:cubicBezTo>
                  <a:pt x="127609" y="314031"/>
                  <a:pt x="129461" y="256617"/>
                  <a:pt x="136605" y="213225"/>
                </a:cubicBezTo>
                <a:cubicBezTo>
                  <a:pt x="143749" y="169833"/>
                  <a:pt x="183965" y="52358"/>
                  <a:pt x="177880" y="24312"/>
                </a:cubicBezTo>
                <a:cubicBezTo>
                  <a:pt x="171795" y="-3734"/>
                  <a:pt x="125228" y="38600"/>
                  <a:pt x="100092" y="44950"/>
                </a:cubicBezTo>
                <a:cubicBezTo>
                  <a:pt x="74956" y="51300"/>
                  <a:pt x="-13150" y="69291"/>
                  <a:pt x="1667" y="624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3317BD16-BFD6-4252-9960-4E929C85D79A}"/>
              </a:ext>
            </a:extLst>
          </p:cNvPr>
          <p:cNvSpPr/>
          <p:nvPr/>
        </p:nvSpPr>
        <p:spPr>
          <a:xfrm>
            <a:off x="4655923" y="9205553"/>
            <a:ext cx="193096" cy="73393"/>
          </a:xfrm>
          <a:custGeom>
            <a:avLst/>
            <a:gdLst>
              <a:gd name="connsiteX0" fmla="*/ 215 w 193096"/>
              <a:gd name="connsiteY0" fmla="*/ 73385 h 73393"/>
              <a:gd name="connsiteX1" fmla="*/ 184365 w 193096"/>
              <a:gd name="connsiteY1" fmla="*/ 5122 h 73393"/>
              <a:gd name="connsiteX2" fmla="*/ 147852 w 193096"/>
              <a:gd name="connsiteY2" fmla="*/ 9885 h 73393"/>
              <a:gd name="connsiteX3" fmla="*/ 215 w 193096"/>
              <a:gd name="connsiteY3" fmla="*/ 73385 h 7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96" h="73393">
                <a:moveTo>
                  <a:pt x="215" y="73385"/>
                </a:moveTo>
                <a:cubicBezTo>
                  <a:pt x="6301" y="72591"/>
                  <a:pt x="159759" y="15705"/>
                  <a:pt x="184365" y="5122"/>
                </a:cubicBezTo>
                <a:cubicBezTo>
                  <a:pt x="208971" y="-5461"/>
                  <a:pt x="176692" y="2477"/>
                  <a:pt x="147852" y="9885"/>
                </a:cubicBezTo>
                <a:cubicBezTo>
                  <a:pt x="119012" y="17293"/>
                  <a:pt x="-5871" y="74179"/>
                  <a:pt x="215" y="733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A8CE9CCE-99B7-46BC-81DC-BBBEF98FD28C}"/>
              </a:ext>
            </a:extLst>
          </p:cNvPr>
          <p:cNvSpPr/>
          <p:nvPr/>
        </p:nvSpPr>
        <p:spPr>
          <a:xfrm>
            <a:off x="4711688" y="8987533"/>
            <a:ext cx="130210" cy="234312"/>
          </a:xfrm>
          <a:custGeom>
            <a:avLst/>
            <a:gdLst>
              <a:gd name="connsiteX0" fmla="*/ 130187 w 130210"/>
              <a:gd name="connsiteY0" fmla="*/ 892 h 234312"/>
              <a:gd name="connsiteX1" fmla="*/ 98437 w 130210"/>
              <a:gd name="connsiteY1" fmla="*/ 188217 h 234312"/>
              <a:gd name="connsiteX2" fmla="*/ 88912 w 130210"/>
              <a:gd name="connsiteY2" fmla="*/ 196155 h 234312"/>
              <a:gd name="connsiteX3" fmla="*/ 12 w 130210"/>
              <a:gd name="connsiteY3" fmla="*/ 234255 h 234312"/>
              <a:gd name="connsiteX4" fmla="*/ 82562 w 130210"/>
              <a:gd name="connsiteY4" fmla="*/ 186630 h 234312"/>
              <a:gd name="connsiteX5" fmla="*/ 103200 w 130210"/>
              <a:gd name="connsiteY5" fmla="*/ 119955 h 234312"/>
              <a:gd name="connsiteX6" fmla="*/ 130187 w 130210"/>
              <a:gd name="connsiteY6" fmla="*/ 892 h 2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10" h="234312">
                <a:moveTo>
                  <a:pt x="130187" y="892"/>
                </a:moveTo>
                <a:cubicBezTo>
                  <a:pt x="129393" y="12269"/>
                  <a:pt x="105316" y="155673"/>
                  <a:pt x="98437" y="188217"/>
                </a:cubicBezTo>
                <a:cubicBezTo>
                  <a:pt x="91558" y="220761"/>
                  <a:pt x="105316" y="188482"/>
                  <a:pt x="88912" y="196155"/>
                </a:cubicBezTo>
                <a:cubicBezTo>
                  <a:pt x="72508" y="203828"/>
                  <a:pt x="1070" y="235843"/>
                  <a:pt x="12" y="234255"/>
                </a:cubicBezTo>
                <a:cubicBezTo>
                  <a:pt x="-1046" y="232667"/>
                  <a:pt x="65364" y="205680"/>
                  <a:pt x="82562" y="186630"/>
                </a:cubicBezTo>
                <a:cubicBezTo>
                  <a:pt x="99760" y="167580"/>
                  <a:pt x="95263" y="149853"/>
                  <a:pt x="103200" y="119955"/>
                </a:cubicBezTo>
                <a:cubicBezTo>
                  <a:pt x="111137" y="90057"/>
                  <a:pt x="130981" y="-10485"/>
                  <a:pt x="130187" y="8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406D6761-E271-4B9B-AAF5-7EE2359198DA}"/>
              </a:ext>
            </a:extLst>
          </p:cNvPr>
          <p:cNvSpPr/>
          <p:nvPr/>
        </p:nvSpPr>
        <p:spPr>
          <a:xfrm>
            <a:off x="4698891" y="8997233"/>
            <a:ext cx="149339" cy="211670"/>
          </a:xfrm>
          <a:custGeom>
            <a:avLst/>
            <a:gdLst>
              <a:gd name="connsiteX0" fmla="*/ 149334 w 149339"/>
              <a:gd name="connsiteY0" fmla="*/ 717 h 211670"/>
              <a:gd name="connsiteX1" fmla="*/ 50909 w 149339"/>
              <a:gd name="connsiteY1" fmla="*/ 16592 h 211670"/>
              <a:gd name="connsiteX2" fmla="*/ 31859 w 149339"/>
              <a:gd name="connsiteY2" fmla="*/ 59455 h 211670"/>
              <a:gd name="connsiteX3" fmla="*/ 109 w 149339"/>
              <a:gd name="connsiteY3" fmla="*/ 210267 h 211670"/>
              <a:gd name="connsiteX4" fmla="*/ 22334 w 149339"/>
              <a:gd name="connsiteY4" fmla="*/ 129305 h 211670"/>
              <a:gd name="connsiteX5" fmla="*/ 46147 w 149339"/>
              <a:gd name="connsiteY5" fmla="*/ 37230 h 211670"/>
              <a:gd name="connsiteX6" fmla="*/ 149334 w 149339"/>
              <a:gd name="connsiteY6" fmla="*/ 717 h 2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39" h="211670">
                <a:moveTo>
                  <a:pt x="149334" y="717"/>
                </a:moveTo>
                <a:cubicBezTo>
                  <a:pt x="150128" y="-2723"/>
                  <a:pt x="70488" y="6802"/>
                  <a:pt x="50909" y="16592"/>
                </a:cubicBezTo>
                <a:cubicBezTo>
                  <a:pt x="31330" y="26382"/>
                  <a:pt x="40326" y="27176"/>
                  <a:pt x="31859" y="59455"/>
                </a:cubicBezTo>
                <a:cubicBezTo>
                  <a:pt x="23392" y="91734"/>
                  <a:pt x="1696" y="198625"/>
                  <a:pt x="109" y="210267"/>
                </a:cubicBezTo>
                <a:cubicBezTo>
                  <a:pt x="-1478" y="221909"/>
                  <a:pt x="14661" y="158144"/>
                  <a:pt x="22334" y="129305"/>
                </a:cubicBezTo>
                <a:cubicBezTo>
                  <a:pt x="30007" y="100466"/>
                  <a:pt x="23393" y="60249"/>
                  <a:pt x="46147" y="37230"/>
                </a:cubicBezTo>
                <a:cubicBezTo>
                  <a:pt x="68901" y="14211"/>
                  <a:pt x="148540" y="4157"/>
                  <a:pt x="149334" y="7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73BC6612-94F3-4D34-92FE-21990820A74B}"/>
              </a:ext>
            </a:extLst>
          </p:cNvPr>
          <p:cNvSpPr/>
          <p:nvPr/>
        </p:nvSpPr>
        <p:spPr>
          <a:xfrm>
            <a:off x="4554910" y="9409587"/>
            <a:ext cx="217707" cy="329221"/>
          </a:xfrm>
          <a:custGeom>
            <a:avLst/>
            <a:gdLst>
              <a:gd name="connsiteX0" fmla="*/ 69478 w 217707"/>
              <a:gd name="connsiteY0" fmla="*/ 4288 h 329221"/>
              <a:gd name="connsiteX1" fmla="*/ 40903 w 217707"/>
              <a:gd name="connsiteY1" fmla="*/ 185263 h 329221"/>
              <a:gd name="connsiteX2" fmla="*/ 18678 w 217707"/>
              <a:gd name="connsiteY2" fmla="*/ 317026 h 329221"/>
              <a:gd name="connsiteX3" fmla="*/ 20265 w 217707"/>
              <a:gd name="connsiteY3" fmla="*/ 321788 h 329221"/>
              <a:gd name="connsiteX4" fmla="*/ 82178 w 217707"/>
              <a:gd name="connsiteY4" fmla="*/ 302738 h 329221"/>
              <a:gd name="connsiteX5" fmla="*/ 215528 w 217707"/>
              <a:gd name="connsiteY5" fmla="*/ 256701 h 329221"/>
              <a:gd name="connsiteX6" fmla="*/ 153615 w 217707"/>
              <a:gd name="connsiteY6" fmla="*/ 269401 h 329221"/>
              <a:gd name="connsiteX7" fmla="*/ 7565 w 217707"/>
              <a:gd name="connsiteY7" fmla="*/ 317026 h 329221"/>
              <a:gd name="connsiteX8" fmla="*/ 23440 w 217707"/>
              <a:gd name="connsiteY8" fmla="*/ 231301 h 329221"/>
              <a:gd name="connsiteX9" fmla="*/ 45665 w 217707"/>
              <a:gd name="connsiteY9" fmla="*/ 70963 h 329221"/>
              <a:gd name="connsiteX10" fmla="*/ 69478 w 217707"/>
              <a:gd name="connsiteY10" fmla="*/ 4288 h 3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707" h="329221">
                <a:moveTo>
                  <a:pt x="69478" y="4288"/>
                </a:moveTo>
                <a:cubicBezTo>
                  <a:pt x="68684" y="23338"/>
                  <a:pt x="49370" y="133140"/>
                  <a:pt x="40903" y="185263"/>
                </a:cubicBezTo>
                <a:cubicBezTo>
                  <a:pt x="32436" y="237386"/>
                  <a:pt x="18678" y="317026"/>
                  <a:pt x="18678" y="317026"/>
                </a:cubicBezTo>
                <a:cubicBezTo>
                  <a:pt x="15238" y="339780"/>
                  <a:pt x="9682" y="324169"/>
                  <a:pt x="20265" y="321788"/>
                </a:cubicBezTo>
                <a:cubicBezTo>
                  <a:pt x="30848" y="319407"/>
                  <a:pt x="82178" y="302738"/>
                  <a:pt x="82178" y="302738"/>
                </a:cubicBezTo>
                <a:cubicBezTo>
                  <a:pt x="114722" y="291890"/>
                  <a:pt x="203622" y="262257"/>
                  <a:pt x="215528" y="256701"/>
                </a:cubicBezTo>
                <a:cubicBezTo>
                  <a:pt x="227434" y="251145"/>
                  <a:pt x="188275" y="259347"/>
                  <a:pt x="153615" y="269401"/>
                </a:cubicBezTo>
                <a:cubicBezTo>
                  <a:pt x="118955" y="279455"/>
                  <a:pt x="29261" y="323376"/>
                  <a:pt x="7565" y="317026"/>
                </a:cubicBezTo>
                <a:cubicBezTo>
                  <a:pt x="-14131" y="310676"/>
                  <a:pt x="17090" y="272312"/>
                  <a:pt x="23440" y="231301"/>
                </a:cubicBezTo>
                <a:cubicBezTo>
                  <a:pt x="29790" y="190290"/>
                  <a:pt x="39315" y="108269"/>
                  <a:pt x="45665" y="70963"/>
                </a:cubicBezTo>
                <a:cubicBezTo>
                  <a:pt x="52015" y="33657"/>
                  <a:pt x="70272" y="-14762"/>
                  <a:pt x="69478" y="42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DF76AA5E-B56D-4913-995F-AC58B7B347AB}"/>
              </a:ext>
            </a:extLst>
          </p:cNvPr>
          <p:cNvSpPr/>
          <p:nvPr/>
        </p:nvSpPr>
        <p:spPr>
          <a:xfrm>
            <a:off x="4616450" y="9346280"/>
            <a:ext cx="192024" cy="324691"/>
          </a:xfrm>
          <a:custGeom>
            <a:avLst/>
            <a:gdLst>
              <a:gd name="connsiteX0" fmla="*/ 0 w 192024"/>
              <a:gd name="connsiteY0" fmla="*/ 62833 h 324691"/>
              <a:gd name="connsiteX1" fmla="*/ 134938 w 192024"/>
              <a:gd name="connsiteY1" fmla="*/ 18383 h 324691"/>
              <a:gd name="connsiteX2" fmla="*/ 187325 w 192024"/>
              <a:gd name="connsiteY2" fmla="*/ 920 h 324691"/>
              <a:gd name="connsiteX3" fmla="*/ 185738 w 192024"/>
              <a:gd name="connsiteY3" fmla="*/ 23145 h 324691"/>
              <a:gd name="connsiteX4" fmla="*/ 153988 w 192024"/>
              <a:gd name="connsiteY4" fmla="*/ 189833 h 324691"/>
              <a:gd name="connsiteX5" fmla="*/ 133350 w 192024"/>
              <a:gd name="connsiteY5" fmla="*/ 316833 h 324691"/>
              <a:gd name="connsiteX6" fmla="*/ 130175 w 192024"/>
              <a:gd name="connsiteY6" fmla="*/ 304133 h 324691"/>
              <a:gd name="connsiteX7" fmla="*/ 131763 w 192024"/>
              <a:gd name="connsiteY7" fmla="*/ 246983 h 324691"/>
              <a:gd name="connsiteX8" fmla="*/ 163513 w 192024"/>
              <a:gd name="connsiteY8" fmla="*/ 99345 h 324691"/>
              <a:gd name="connsiteX9" fmla="*/ 180975 w 192024"/>
              <a:gd name="connsiteY9" fmla="*/ 19970 h 324691"/>
              <a:gd name="connsiteX10" fmla="*/ 134938 w 192024"/>
              <a:gd name="connsiteY10" fmla="*/ 24733 h 324691"/>
              <a:gd name="connsiteX11" fmla="*/ 0 w 192024"/>
              <a:gd name="connsiteY11" fmla="*/ 62833 h 3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024" h="324691">
                <a:moveTo>
                  <a:pt x="0" y="62833"/>
                </a:moveTo>
                <a:cubicBezTo>
                  <a:pt x="0" y="61775"/>
                  <a:pt x="103717" y="28702"/>
                  <a:pt x="134938" y="18383"/>
                </a:cubicBezTo>
                <a:cubicBezTo>
                  <a:pt x="166159" y="8064"/>
                  <a:pt x="178858" y="126"/>
                  <a:pt x="187325" y="920"/>
                </a:cubicBezTo>
                <a:cubicBezTo>
                  <a:pt x="195792" y="1714"/>
                  <a:pt x="191294" y="-8341"/>
                  <a:pt x="185738" y="23145"/>
                </a:cubicBezTo>
                <a:cubicBezTo>
                  <a:pt x="180182" y="54630"/>
                  <a:pt x="162719" y="140885"/>
                  <a:pt x="153988" y="189833"/>
                </a:cubicBezTo>
                <a:cubicBezTo>
                  <a:pt x="145257" y="238781"/>
                  <a:pt x="137319" y="297783"/>
                  <a:pt x="133350" y="316833"/>
                </a:cubicBezTo>
                <a:cubicBezTo>
                  <a:pt x="129381" y="335883"/>
                  <a:pt x="130440" y="315775"/>
                  <a:pt x="130175" y="304133"/>
                </a:cubicBezTo>
                <a:cubicBezTo>
                  <a:pt x="129911" y="292491"/>
                  <a:pt x="126207" y="281114"/>
                  <a:pt x="131763" y="246983"/>
                </a:cubicBezTo>
                <a:cubicBezTo>
                  <a:pt x="137319" y="212852"/>
                  <a:pt x="155311" y="137180"/>
                  <a:pt x="163513" y="99345"/>
                </a:cubicBezTo>
                <a:cubicBezTo>
                  <a:pt x="171715" y="61510"/>
                  <a:pt x="185738" y="32405"/>
                  <a:pt x="180975" y="19970"/>
                </a:cubicBezTo>
                <a:cubicBezTo>
                  <a:pt x="176212" y="7535"/>
                  <a:pt x="163248" y="17854"/>
                  <a:pt x="134938" y="24733"/>
                </a:cubicBezTo>
                <a:cubicBezTo>
                  <a:pt x="106628" y="31612"/>
                  <a:pt x="0" y="63891"/>
                  <a:pt x="0" y="628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317E355C-D22A-4C2C-AE0F-A1E258EE5683}"/>
              </a:ext>
            </a:extLst>
          </p:cNvPr>
          <p:cNvSpPr/>
          <p:nvPr/>
        </p:nvSpPr>
        <p:spPr>
          <a:xfrm>
            <a:off x="4613720" y="9402509"/>
            <a:ext cx="142705" cy="280964"/>
          </a:xfrm>
          <a:custGeom>
            <a:avLst/>
            <a:gdLst>
              <a:gd name="connsiteX0" fmla="*/ 142430 w 142705"/>
              <a:gd name="connsiteY0" fmla="*/ 254 h 280964"/>
              <a:gd name="connsiteX1" fmla="*/ 123380 w 142705"/>
              <a:gd name="connsiteY1" fmla="*/ 162179 h 280964"/>
              <a:gd name="connsiteX2" fmla="*/ 115443 w 142705"/>
              <a:gd name="connsiteY2" fmla="*/ 230441 h 280964"/>
              <a:gd name="connsiteX3" fmla="*/ 91630 w 142705"/>
              <a:gd name="connsiteY3" fmla="*/ 239966 h 280964"/>
              <a:gd name="connsiteX4" fmla="*/ 39243 w 142705"/>
              <a:gd name="connsiteY4" fmla="*/ 268541 h 280964"/>
              <a:gd name="connsiteX5" fmla="*/ 1143 w 142705"/>
              <a:gd name="connsiteY5" fmla="*/ 279654 h 280964"/>
              <a:gd name="connsiteX6" fmla="*/ 83693 w 142705"/>
              <a:gd name="connsiteY6" fmla="*/ 239966 h 280964"/>
              <a:gd name="connsiteX7" fmla="*/ 105918 w 142705"/>
              <a:gd name="connsiteY7" fmla="*/ 211391 h 280964"/>
              <a:gd name="connsiteX8" fmla="*/ 107505 w 142705"/>
              <a:gd name="connsiteY8" fmla="*/ 127254 h 280964"/>
              <a:gd name="connsiteX9" fmla="*/ 142430 w 142705"/>
              <a:gd name="connsiteY9" fmla="*/ 254 h 28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705" h="280964">
                <a:moveTo>
                  <a:pt x="142430" y="254"/>
                </a:moveTo>
                <a:cubicBezTo>
                  <a:pt x="145076" y="6075"/>
                  <a:pt x="127878" y="123815"/>
                  <a:pt x="123380" y="162179"/>
                </a:cubicBezTo>
                <a:cubicBezTo>
                  <a:pt x="118882" y="200543"/>
                  <a:pt x="120735" y="217477"/>
                  <a:pt x="115443" y="230441"/>
                </a:cubicBezTo>
                <a:cubicBezTo>
                  <a:pt x="110151" y="243405"/>
                  <a:pt x="104330" y="233616"/>
                  <a:pt x="91630" y="239966"/>
                </a:cubicBezTo>
                <a:cubicBezTo>
                  <a:pt x="78930" y="246316"/>
                  <a:pt x="54324" y="261926"/>
                  <a:pt x="39243" y="268541"/>
                </a:cubicBezTo>
                <a:cubicBezTo>
                  <a:pt x="24162" y="275156"/>
                  <a:pt x="-6265" y="284417"/>
                  <a:pt x="1143" y="279654"/>
                </a:cubicBezTo>
                <a:cubicBezTo>
                  <a:pt x="8551" y="274892"/>
                  <a:pt x="66231" y="251343"/>
                  <a:pt x="83693" y="239966"/>
                </a:cubicBezTo>
                <a:cubicBezTo>
                  <a:pt x="101155" y="228589"/>
                  <a:pt x="101949" y="230176"/>
                  <a:pt x="105918" y="211391"/>
                </a:cubicBezTo>
                <a:cubicBezTo>
                  <a:pt x="109887" y="192606"/>
                  <a:pt x="100361" y="164560"/>
                  <a:pt x="107505" y="127254"/>
                </a:cubicBezTo>
                <a:cubicBezTo>
                  <a:pt x="114649" y="89948"/>
                  <a:pt x="139784" y="-5567"/>
                  <a:pt x="142430" y="2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EF164EB3-64ED-4301-942B-BC70A333FD4D}"/>
              </a:ext>
            </a:extLst>
          </p:cNvPr>
          <p:cNvSpPr/>
          <p:nvPr/>
        </p:nvSpPr>
        <p:spPr>
          <a:xfrm>
            <a:off x="4609909" y="9402751"/>
            <a:ext cx="145221" cy="271795"/>
          </a:xfrm>
          <a:custGeom>
            <a:avLst/>
            <a:gdLst>
              <a:gd name="connsiteX0" fmla="*/ 144654 w 145221"/>
              <a:gd name="connsiteY0" fmla="*/ 12 h 271795"/>
              <a:gd name="connsiteX1" fmla="*/ 57341 w 145221"/>
              <a:gd name="connsiteY1" fmla="*/ 25412 h 271795"/>
              <a:gd name="connsiteX2" fmla="*/ 44641 w 145221"/>
              <a:gd name="connsiteY2" fmla="*/ 84149 h 271795"/>
              <a:gd name="connsiteX3" fmla="*/ 11304 w 145221"/>
              <a:gd name="connsiteY3" fmla="*/ 219087 h 271795"/>
              <a:gd name="connsiteX4" fmla="*/ 191 w 145221"/>
              <a:gd name="connsiteY4" fmla="*/ 271474 h 271795"/>
              <a:gd name="connsiteX5" fmla="*/ 6541 w 145221"/>
              <a:gd name="connsiteY5" fmla="*/ 198449 h 271795"/>
              <a:gd name="connsiteX6" fmla="*/ 33529 w 145221"/>
              <a:gd name="connsiteY6" fmla="*/ 76212 h 271795"/>
              <a:gd name="connsiteX7" fmla="*/ 47816 w 145221"/>
              <a:gd name="connsiteY7" fmla="*/ 50812 h 271795"/>
              <a:gd name="connsiteX8" fmla="*/ 92266 w 145221"/>
              <a:gd name="connsiteY8" fmla="*/ 22237 h 271795"/>
              <a:gd name="connsiteX9" fmla="*/ 144654 w 145221"/>
              <a:gd name="connsiteY9" fmla="*/ 12 h 2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21" h="271795">
                <a:moveTo>
                  <a:pt x="144654" y="12"/>
                </a:moveTo>
                <a:cubicBezTo>
                  <a:pt x="138833" y="541"/>
                  <a:pt x="74010" y="11389"/>
                  <a:pt x="57341" y="25412"/>
                </a:cubicBezTo>
                <a:cubicBezTo>
                  <a:pt x="40672" y="39435"/>
                  <a:pt x="52314" y="51870"/>
                  <a:pt x="44641" y="84149"/>
                </a:cubicBezTo>
                <a:cubicBezTo>
                  <a:pt x="36968" y="116428"/>
                  <a:pt x="18712" y="187866"/>
                  <a:pt x="11304" y="219087"/>
                </a:cubicBezTo>
                <a:cubicBezTo>
                  <a:pt x="3896" y="250308"/>
                  <a:pt x="985" y="274914"/>
                  <a:pt x="191" y="271474"/>
                </a:cubicBezTo>
                <a:cubicBezTo>
                  <a:pt x="-603" y="268034"/>
                  <a:pt x="985" y="230993"/>
                  <a:pt x="6541" y="198449"/>
                </a:cubicBezTo>
                <a:cubicBezTo>
                  <a:pt x="12097" y="165905"/>
                  <a:pt x="26650" y="100818"/>
                  <a:pt x="33529" y="76212"/>
                </a:cubicBezTo>
                <a:cubicBezTo>
                  <a:pt x="40408" y="51606"/>
                  <a:pt x="38027" y="59808"/>
                  <a:pt x="47816" y="50812"/>
                </a:cubicBezTo>
                <a:cubicBezTo>
                  <a:pt x="57605" y="41816"/>
                  <a:pt x="74539" y="29116"/>
                  <a:pt x="92266" y="22237"/>
                </a:cubicBezTo>
                <a:cubicBezTo>
                  <a:pt x="109993" y="15358"/>
                  <a:pt x="150475" y="-517"/>
                  <a:pt x="144654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B902A2AF-C148-4A83-97FD-CEBDE49CF516}"/>
              </a:ext>
            </a:extLst>
          </p:cNvPr>
          <p:cNvSpPr/>
          <p:nvPr/>
        </p:nvSpPr>
        <p:spPr>
          <a:xfrm>
            <a:off x="4913655" y="8979310"/>
            <a:ext cx="252182" cy="743303"/>
          </a:xfrm>
          <a:custGeom>
            <a:avLst/>
            <a:gdLst>
              <a:gd name="connsiteX0" fmla="*/ 101258 w 252182"/>
              <a:gd name="connsiteY0" fmla="*/ 1178 h 743303"/>
              <a:gd name="connsiteX1" fmla="*/ 99670 w 252182"/>
              <a:gd name="connsiteY1" fmla="*/ 151990 h 743303"/>
              <a:gd name="connsiteX2" fmla="*/ 59983 w 252182"/>
              <a:gd name="connsiteY2" fmla="*/ 426628 h 743303"/>
              <a:gd name="connsiteX3" fmla="*/ 36170 w 252182"/>
              <a:gd name="connsiteY3" fmla="*/ 561565 h 743303"/>
              <a:gd name="connsiteX4" fmla="*/ 12358 w 252182"/>
              <a:gd name="connsiteY4" fmla="*/ 644115 h 743303"/>
              <a:gd name="connsiteX5" fmla="*/ 10770 w 252182"/>
              <a:gd name="connsiteY5" fmla="*/ 661578 h 743303"/>
              <a:gd name="connsiteX6" fmla="*/ 32995 w 252182"/>
              <a:gd name="connsiteY6" fmla="*/ 674278 h 743303"/>
              <a:gd name="connsiteX7" fmla="*/ 58395 w 252182"/>
              <a:gd name="connsiteY7" fmla="*/ 731428 h 743303"/>
              <a:gd name="connsiteX8" fmla="*/ 66333 w 252182"/>
              <a:gd name="connsiteY8" fmla="*/ 742540 h 743303"/>
              <a:gd name="connsiteX9" fmla="*/ 101258 w 252182"/>
              <a:gd name="connsiteY9" fmla="*/ 718728 h 743303"/>
              <a:gd name="connsiteX10" fmla="*/ 167933 w 252182"/>
              <a:gd name="connsiteY10" fmla="*/ 679040 h 743303"/>
              <a:gd name="connsiteX11" fmla="*/ 252070 w 252182"/>
              <a:gd name="connsiteY11" fmla="*/ 620303 h 743303"/>
              <a:gd name="connsiteX12" fmla="*/ 183808 w 252182"/>
              <a:gd name="connsiteY12" fmla="*/ 652053 h 743303"/>
              <a:gd name="connsiteX13" fmla="*/ 94908 w 252182"/>
              <a:gd name="connsiteY13" fmla="*/ 707615 h 743303"/>
              <a:gd name="connsiteX14" fmla="*/ 45695 w 252182"/>
              <a:gd name="connsiteY14" fmla="*/ 726665 h 743303"/>
              <a:gd name="connsiteX15" fmla="*/ 21883 w 252182"/>
              <a:gd name="connsiteY15" fmla="*/ 693328 h 743303"/>
              <a:gd name="connsiteX16" fmla="*/ 6008 w 252182"/>
              <a:gd name="connsiteY16" fmla="*/ 667928 h 743303"/>
              <a:gd name="connsiteX17" fmla="*/ 2833 w 252182"/>
              <a:gd name="connsiteY17" fmla="*/ 639353 h 743303"/>
              <a:gd name="connsiteX18" fmla="*/ 45695 w 252182"/>
              <a:gd name="connsiteY18" fmla="*/ 493303 h 743303"/>
              <a:gd name="connsiteX19" fmla="*/ 71095 w 252182"/>
              <a:gd name="connsiteY19" fmla="*/ 331378 h 743303"/>
              <a:gd name="connsiteX20" fmla="*/ 99670 w 252182"/>
              <a:gd name="connsiteY20" fmla="*/ 96428 h 743303"/>
              <a:gd name="connsiteX21" fmla="*/ 101258 w 252182"/>
              <a:gd name="connsiteY21" fmla="*/ 1178 h 7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182" h="743303">
                <a:moveTo>
                  <a:pt x="101258" y="1178"/>
                </a:moveTo>
                <a:cubicBezTo>
                  <a:pt x="101258" y="10438"/>
                  <a:pt x="106549" y="81082"/>
                  <a:pt x="99670" y="151990"/>
                </a:cubicBezTo>
                <a:cubicBezTo>
                  <a:pt x="92791" y="222898"/>
                  <a:pt x="70566" y="358366"/>
                  <a:pt x="59983" y="426628"/>
                </a:cubicBezTo>
                <a:cubicBezTo>
                  <a:pt x="49400" y="494891"/>
                  <a:pt x="44108" y="525317"/>
                  <a:pt x="36170" y="561565"/>
                </a:cubicBezTo>
                <a:cubicBezTo>
                  <a:pt x="28232" y="597813"/>
                  <a:pt x="16591" y="627446"/>
                  <a:pt x="12358" y="644115"/>
                </a:cubicBezTo>
                <a:cubicBezTo>
                  <a:pt x="8125" y="660784"/>
                  <a:pt x="7331" y="656551"/>
                  <a:pt x="10770" y="661578"/>
                </a:cubicBezTo>
                <a:cubicBezTo>
                  <a:pt x="14209" y="666605"/>
                  <a:pt x="25057" y="662636"/>
                  <a:pt x="32995" y="674278"/>
                </a:cubicBezTo>
                <a:cubicBezTo>
                  <a:pt x="40932" y="685920"/>
                  <a:pt x="52839" y="720051"/>
                  <a:pt x="58395" y="731428"/>
                </a:cubicBezTo>
                <a:cubicBezTo>
                  <a:pt x="63951" y="742805"/>
                  <a:pt x="59189" y="744657"/>
                  <a:pt x="66333" y="742540"/>
                </a:cubicBezTo>
                <a:cubicBezTo>
                  <a:pt x="73477" y="740423"/>
                  <a:pt x="101258" y="718728"/>
                  <a:pt x="101258" y="718728"/>
                </a:cubicBezTo>
                <a:cubicBezTo>
                  <a:pt x="118191" y="708145"/>
                  <a:pt x="142798" y="695444"/>
                  <a:pt x="167933" y="679040"/>
                </a:cubicBezTo>
                <a:cubicBezTo>
                  <a:pt x="193068" y="662636"/>
                  <a:pt x="249424" y="624801"/>
                  <a:pt x="252070" y="620303"/>
                </a:cubicBezTo>
                <a:cubicBezTo>
                  <a:pt x="254716" y="615805"/>
                  <a:pt x="210002" y="637501"/>
                  <a:pt x="183808" y="652053"/>
                </a:cubicBezTo>
                <a:cubicBezTo>
                  <a:pt x="157614" y="666605"/>
                  <a:pt x="117927" y="695180"/>
                  <a:pt x="94908" y="707615"/>
                </a:cubicBezTo>
                <a:cubicBezTo>
                  <a:pt x="71889" y="720050"/>
                  <a:pt x="57866" y="729046"/>
                  <a:pt x="45695" y="726665"/>
                </a:cubicBezTo>
                <a:cubicBezTo>
                  <a:pt x="33524" y="724284"/>
                  <a:pt x="28497" y="703117"/>
                  <a:pt x="21883" y="693328"/>
                </a:cubicBezTo>
                <a:cubicBezTo>
                  <a:pt x="15269" y="683539"/>
                  <a:pt x="9183" y="676924"/>
                  <a:pt x="6008" y="667928"/>
                </a:cubicBezTo>
                <a:cubicBezTo>
                  <a:pt x="2833" y="658932"/>
                  <a:pt x="-3781" y="668457"/>
                  <a:pt x="2833" y="639353"/>
                </a:cubicBezTo>
                <a:cubicBezTo>
                  <a:pt x="9447" y="610249"/>
                  <a:pt x="34318" y="544632"/>
                  <a:pt x="45695" y="493303"/>
                </a:cubicBezTo>
                <a:cubicBezTo>
                  <a:pt x="57072" y="441974"/>
                  <a:pt x="62099" y="397524"/>
                  <a:pt x="71095" y="331378"/>
                </a:cubicBezTo>
                <a:cubicBezTo>
                  <a:pt x="80091" y="265232"/>
                  <a:pt x="94907" y="154372"/>
                  <a:pt x="99670" y="96428"/>
                </a:cubicBezTo>
                <a:cubicBezTo>
                  <a:pt x="104433" y="38484"/>
                  <a:pt x="101258" y="-8082"/>
                  <a:pt x="101258" y="11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BD8F3B84-EE0F-4189-8663-7FA8F61DC8AF}"/>
              </a:ext>
            </a:extLst>
          </p:cNvPr>
          <p:cNvSpPr/>
          <p:nvPr/>
        </p:nvSpPr>
        <p:spPr>
          <a:xfrm>
            <a:off x="4954880" y="9119660"/>
            <a:ext cx="201638" cy="549166"/>
          </a:xfrm>
          <a:custGeom>
            <a:avLst/>
            <a:gdLst>
              <a:gd name="connsiteX0" fmla="*/ 64795 w 201638"/>
              <a:gd name="connsiteY0" fmla="*/ 528 h 549166"/>
              <a:gd name="connsiteX1" fmla="*/ 52095 w 201638"/>
              <a:gd name="connsiteY1" fmla="*/ 191028 h 549166"/>
              <a:gd name="connsiteX2" fmla="*/ 15583 w 201638"/>
              <a:gd name="connsiteY2" fmla="*/ 387878 h 549166"/>
              <a:gd name="connsiteX3" fmla="*/ 4470 w 201638"/>
              <a:gd name="connsiteY3" fmla="*/ 479953 h 549166"/>
              <a:gd name="connsiteX4" fmla="*/ 1295 w 201638"/>
              <a:gd name="connsiteY4" fmla="*/ 511703 h 549166"/>
              <a:gd name="connsiteX5" fmla="*/ 25108 w 201638"/>
              <a:gd name="connsiteY5" fmla="*/ 548215 h 549166"/>
              <a:gd name="connsiteX6" fmla="*/ 67970 w 201638"/>
              <a:gd name="connsiteY6" fmla="*/ 535515 h 549166"/>
              <a:gd name="connsiteX7" fmla="*/ 120358 w 201638"/>
              <a:gd name="connsiteY7" fmla="*/ 503765 h 549166"/>
              <a:gd name="connsiteX8" fmla="*/ 167983 w 201638"/>
              <a:gd name="connsiteY8" fmla="*/ 473603 h 549166"/>
              <a:gd name="connsiteX9" fmla="*/ 183858 w 201638"/>
              <a:gd name="connsiteY9" fmla="*/ 449790 h 549166"/>
              <a:gd name="connsiteX10" fmla="*/ 201320 w 201638"/>
              <a:gd name="connsiteY10" fmla="*/ 413278 h 549166"/>
              <a:gd name="connsiteX11" fmla="*/ 167983 w 201638"/>
              <a:gd name="connsiteY11" fmla="*/ 464078 h 549166"/>
              <a:gd name="connsiteX12" fmla="*/ 98133 w 201638"/>
              <a:gd name="connsiteY12" fmla="*/ 510115 h 549166"/>
              <a:gd name="connsiteX13" fmla="*/ 45745 w 201638"/>
              <a:gd name="connsiteY13" fmla="*/ 537103 h 549166"/>
              <a:gd name="connsiteX14" fmla="*/ 25108 w 201638"/>
              <a:gd name="connsiteY14" fmla="*/ 521228 h 549166"/>
              <a:gd name="connsiteX15" fmla="*/ 20345 w 201638"/>
              <a:gd name="connsiteY15" fmla="*/ 475190 h 549166"/>
              <a:gd name="connsiteX16" fmla="*/ 36220 w 201638"/>
              <a:gd name="connsiteY16" fmla="*/ 384703 h 549166"/>
              <a:gd name="connsiteX17" fmla="*/ 53683 w 201638"/>
              <a:gd name="connsiteY17" fmla="*/ 251353 h 549166"/>
              <a:gd name="connsiteX18" fmla="*/ 64795 w 201638"/>
              <a:gd name="connsiteY18" fmla="*/ 528 h 54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638" h="549166">
                <a:moveTo>
                  <a:pt x="64795" y="528"/>
                </a:moveTo>
                <a:cubicBezTo>
                  <a:pt x="64530" y="-9526"/>
                  <a:pt x="60297" y="126470"/>
                  <a:pt x="52095" y="191028"/>
                </a:cubicBezTo>
                <a:cubicBezTo>
                  <a:pt x="43893" y="255586"/>
                  <a:pt x="23520" y="339724"/>
                  <a:pt x="15583" y="387878"/>
                </a:cubicBezTo>
                <a:cubicBezTo>
                  <a:pt x="7646" y="436032"/>
                  <a:pt x="6851" y="459316"/>
                  <a:pt x="4470" y="479953"/>
                </a:cubicBezTo>
                <a:cubicBezTo>
                  <a:pt x="2089" y="500590"/>
                  <a:pt x="-2145" y="500326"/>
                  <a:pt x="1295" y="511703"/>
                </a:cubicBezTo>
                <a:cubicBezTo>
                  <a:pt x="4735" y="523080"/>
                  <a:pt x="13996" y="544246"/>
                  <a:pt x="25108" y="548215"/>
                </a:cubicBezTo>
                <a:cubicBezTo>
                  <a:pt x="36220" y="552184"/>
                  <a:pt x="52095" y="542923"/>
                  <a:pt x="67970" y="535515"/>
                </a:cubicBezTo>
                <a:cubicBezTo>
                  <a:pt x="83845" y="528107"/>
                  <a:pt x="103689" y="514084"/>
                  <a:pt x="120358" y="503765"/>
                </a:cubicBezTo>
                <a:cubicBezTo>
                  <a:pt x="137027" y="493446"/>
                  <a:pt x="157400" y="482599"/>
                  <a:pt x="167983" y="473603"/>
                </a:cubicBezTo>
                <a:cubicBezTo>
                  <a:pt x="178566" y="464607"/>
                  <a:pt x="178302" y="459844"/>
                  <a:pt x="183858" y="449790"/>
                </a:cubicBezTo>
                <a:cubicBezTo>
                  <a:pt x="189414" y="439736"/>
                  <a:pt x="203966" y="410897"/>
                  <a:pt x="201320" y="413278"/>
                </a:cubicBezTo>
                <a:cubicBezTo>
                  <a:pt x="198674" y="415659"/>
                  <a:pt x="185181" y="447939"/>
                  <a:pt x="167983" y="464078"/>
                </a:cubicBezTo>
                <a:cubicBezTo>
                  <a:pt x="150785" y="480217"/>
                  <a:pt x="118506" y="497944"/>
                  <a:pt x="98133" y="510115"/>
                </a:cubicBezTo>
                <a:cubicBezTo>
                  <a:pt x="77760" y="522286"/>
                  <a:pt x="57916" y="535251"/>
                  <a:pt x="45745" y="537103"/>
                </a:cubicBezTo>
                <a:cubicBezTo>
                  <a:pt x="33574" y="538955"/>
                  <a:pt x="29341" y="531547"/>
                  <a:pt x="25108" y="521228"/>
                </a:cubicBezTo>
                <a:cubicBezTo>
                  <a:pt x="20875" y="510909"/>
                  <a:pt x="18493" y="497944"/>
                  <a:pt x="20345" y="475190"/>
                </a:cubicBezTo>
                <a:cubicBezTo>
                  <a:pt x="22197" y="452436"/>
                  <a:pt x="30664" y="422009"/>
                  <a:pt x="36220" y="384703"/>
                </a:cubicBezTo>
                <a:cubicBezTo>
                  <a:pt x="41776" y="347397"/>
                  <a:pt x="47598" y="312207"/>
                  <a:pt x="53683" y="251353"/>
                </a:cubicBezTo>
                <a:cubicBezTo>
                  <a:pt x="59768" y="190499"/>
                  <a:pt x="65060" y="10582"/>
                  <a:pt x="64795" y="5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69F4B6BE-ADCB-4A6C-B330-E29EBD5D48EF}"/>
              </a:ext>
            </a:extLst>
          </p:cNvPr>
          <p:cNvSpPr/>
          <p:nvPr/>
        </p:nvSpPr>
        <p:spPr>
          <a:xfrm>
            <a:off x="5137047" y="9144956"/>
            <a:ext cx="58955" cy="475299"/>
          </a:xfrm>
          <a:custGeom>
            <a:avLst/>
            <a:gdLst>
              <a:gd name="connsiteX0" fmla="*/ 58841 w 58955"/>
              <a:gd name="connsiteY0" fmla="*/ 2219 h 475299"/>
              <a:gd name="connsiteX1" fmla="*/ 49316 w 58955"/>
              <a:gd name="connsiteY1" fmla="*/ 254632 h 475299"/>
              <a:gd name="connsiteX2" fmla="*/ 57253 w 58955"/>
              <a:gd name="connsiteY2" fmla="*/ 389569 h 475299"/>
              <a:gd name="connsiteX3" fmla="*/ 39791 w 58955"/>
              <a:gd name="connsiteY3" fmla="*/ 414969 h 475299"/>
              <a:gd name="connsiteX4" fmla="*/ 103 w 58955"/>
              <a:gd name="connsiteY4" fmla="*/ 475294 h 475299"/>
              <a:gd name="connsiteX5" fmla="*/ 28678 w 58955"/>
              <a:gd name="connsiteY5" fmla="*/ 418144 h 475299"/>
              <a:gd name="connsiteX6" fmla="*/ 41378 w 58955"/>
              <a:gd name="connsiteY6" fmla="*/ 353057 h 475299"/>
              <a:gd name="connsiteX7" fmla="*/ 42966 w 58955"/>
              <a:gd name="connsiteY7" fmla="*/ 262569 h 475299"/>
              <a:gd name="connsiteX8" fmla="*/ 41378 w 58955"/>
              <a:gd name="connsiteY8" fmla="*/ 137157 h 475299"/>
              <a:gd name="connsiteX9" fmla="*/ 58841 w 58955"/>
              <a:gd name="connsiteY9" fmla="*/ 2219 h 4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55" h="475299">
                <a:moveTo>
                  <a:pt x="58841" y="2219"/>
                </a:moveTo>
                <a:cubicBezTo>
                  <a:pt x="60164" y="21798"/>
                  <a:pt x="49581" y="190074"/>
                  <a:pt x="49316" y="254632"/>
                </a:cubicBezTo>
                <a:cubicBezTo>
                  <a:pt x="49051" y="319190"/>
                  <a:pt x="58840" y="362846"/>
                  <a:pt x="57253" y="389569"/>
                </a:cubicBezTo>
                <a:cubicBezTo>
                  <a:pt x="55666" y="416292"/>
                  <a:pt x="49316" y="400682"/>
                  <a:pt x="39791" y="414969"/>
                </a:cubicBezTo>
                <a:cubicBezTo>
                  <a:pt x="30266" y="429256"/>
                  <a:pt x="1955" y="474765"/>
                  <a:pt x="103" y="475294"/>
                </a:cubicBezTo>
                <a:cubicBezTo>
                  <a:pt x="-1749" y="475823"/>
                  <a:pt x="21799" y="438517"/>
                  <a:pt x="28678" y="418144"/>
                </a:cubicBezTo>
                <a:cubicBezTo>
                  <a:pt x="35557" y="397771"/>
                  <a:pt x="38997" y="378986"/>
                  <a:pt x="41378" y="353057"/>
                </a:cubicBezTo>
                <a:cubicBezTo>
                  <a:pt x="43759" y="327128"/>
                  <a:pt x="42966" y="298552"/>
                  <a:pt x="42966" y="262569"/>
                </a:cubicBezTo>
                <a:cubicBezTo>
                  <a:pt x="42966" y="226586"/>
                  <a:pt x="39526" y="176315"/>
                  <a:pt x="41378" y="137157"/>
                </a:cubicBezTo>
                <a:cubicBezTo>
                  <a:pt x="43230" y="97999"/>
                  <a:pt x="57518" y="-17360"/>
                  <a:pt x="58841" y="22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DD781CB3-C65C-4EA5-B72E-08C251123E0A}"/>
              </a:ext>
            </a:extLst>
          </p:cNvPr>
          <p:cNvSpPr/>
          <p:nvPr/>
        </p:nvSpPr>
        <p:spPr>
          <a:xfrm>
            <a:off x="5010046" y="9299572"/>
            <a:ext cx="106482" cy="245691"/>
          </a:xfrm>
          <a:custGeom>
            <a:avLst/>
            <a:gdLst>
              <a:gd name="connsiteX0" fmla="*/ 25504 w 106482"/>
              <a:gd name="connsiteY0" fmla="*/ 3 h 245691"/>
              <a:gd name="connsiteX1" fmla="*/ 14392 w 106482"/>
              <a:gd name="connsiteY1" fmla="*/ 192091 h 245691"/>
              <a:gd name="connsiteX2" fmla="*/ 8042 w 106482"/>
              <a:gd name="connsiteY2" fmla="*/ 244478 h 245691"/>
              <a:gd name="connsiteX3" fmla="*/ 31854 w 106482"/>
              <a:gd name="connsiteY3" fmla="*/ 230191 h 245691"/>
              <a:gd name="connsiteX4" fmla="*/ 106467 w 106482"/>
              <a:gd name="connsiteY4" fmla="*/ 185741 h 245691"/>
              <a:gd name="connsiteX5" fmla="*/ 38204 w 106482"/>
              <a:gd name="connsiteY5" fmla="*/ 214316 h 245691"/>
              <a:gd name="connsiteX6" fmla="*/ 3279 w 106482"/>
              <a:gd name="connsiteY6" fmla="*/ 225428 h 245691"/>
              <a:gd name="connsiteX7" fmla="*/ 3279 w 106482"/>
              <a:gd name="connsiteY7" fmla="*/ 187328 h 245691"/>
              <a:gd name="connsiteX8" fmla="*/ 25504 w 106482"/>
              <a:gd name="connsiteY8" fmla="*/ 3 h 24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82" h="245691">
                <a:moveTo>
                  <a:pt x="25504" y="3"/>
                </a:moveTo>
                <a:cubicBezTo>
                  <a:pt x="27356" y="797"/>
                  <a:pt x="17302" y="151345"/>
                  <a:pt x="14392" y="192091"/>
                </a:cubicBezTo>
                <a:cubicBezTo>
                  <a:pt x="11482" y="232837"/>
                  <a:pt x="5132" y="238128"/>
                  <a:pt x="8042" y="244478"/>
                </a:cubicBezTo>
                <a:cubicBezTo>
                  <a:pt x="10952" y="250828"/>
                  <a:pt x="31854" y="230191"/>
                  <a:pt x="31854" y="230191"/>
                </a:cubicBezTo>
                <a:cubicBezTo>
                  <a:pt x="48258" y="220402"/>
                  <a:pt x="105409" y="188387"/>
                  <a:pt x="106467" y="185741"/>
                </a:cubicBezTo>
                <a:cubicBezTo>
                  <a:pt x="107525" y="183095"/>
                  <a:pt x="55402" y="207702"/>
                  <a:pt x="38204" y="214316"/>
                </a:cubicBezTo>
                <a:cubicBezTo>
                  <a:pt x="21006" y="220931"/>
                  <a:pt x="9100" y="229926"/>
                  <a:pt x="3279" y="225428"/>
                </a:cubicBezTo>
                <a:cubicBezTo>
                  <a:pt x="-2542" y="220930"/>
                  <a:pt x="633" y="222517"/>
                  <a:pt x="3279" y="187328"/>
                </a:cubicBezTo>
                <a:cubicBezTo>
                  <a:pt x="5925" y="152139"/>
                  <a:pt x="23652" y="-791"/>
                  <a:pt x="25504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9F4A6FBA-41B0-4089-A5BA-4D80AF9B568A}"/>
              </a:ext>
            </a:extLst>
          </p:cNvPr>
          <p:cNvSpPr/>
          <p:nvPr/>
        </p:nvSpPr>
        <p:spPr>
          <a:xfrm>
            <a:off x="5039900" y="8852291"/>
            <a:ext cx="49742" cy="626726"/>
          </a:xfrm>
          <a:custGeom>
            <a:avLst/>
            <a:gdLst>
              <a:gd name="connsiteX0" fmla="*/ 43275 w 49742"/>
              <a:gd name="connsiteY0" fmla="*/ 1197 h 626726"/>
              <a:gd name="connsiteX1" fmla="*/ 19463 w 49742"/>
              <a:gd name="connsiteY1" fmla="*/ 236147 h 626726"/>
              <a:gd name="connsiteX2" fmla="*/ 30575 w 49742"/>
              <a:gd name="connsiteY2" fmla="*/ 502847 h 626726"/>
              <a:gd name="connsiteX3" fmla="*/ 35338 w 49742"/>
              <a:gd name="connsiteY3" fmla="*/ 606034 h 626726"/>
              <a:gd name="connsiteX4" fmla="*/ 35338 w 49742"/>
              <a:gd name="connsiteY4" fmla="*/ 607622 h 626726"/>
              <a:gd name="connsiteX5" fmla="*/ 2000 w 49742"/>
              <a:gd name="connsiteY5" fmla="*/ 621909 h 626726"/>
              <a:gd name="connsiteX6" fmla="*/ 3588 w 49742"/>
              <a:gd name="connsiteY6" fmla="*/ 590159 h 626726"/>
              <a:gd name="connsiteX7" fmla="*/ 5175 w 49742"/>
              <a:gd name="connsiteY7" fmla="*/ 553647 h 626726"/>
              <a:gd name="connsiteX8" fmla="*/ 5175 w 49742"/>
              <a:gd name="connsiteY8" fmla="*/ 520309 h 626726"/>
              <a:gd name="connsiteX9" fmla="*/ 6763 w 49742"/>
              <a:gd name="connsiteY9" fmla="*/ 609209 h 626726"/>
              <a:gd name="connsiteX10" fmla="*/ 24225 w 49742"/>
              <a:gd name="connsiteY10" fmla="*/ 626672 h 626726"/>
              <a:gd name="connsiteX11" fmla="*/ 48038 w 49742"/>
              <a:gd name="connsiteY11" fmla="*/ 607622 h 626726"/>
              <a:gd name="connsiteX12" fmla="*/ 46450 w 49742"/>
              <a:gd name="connsiteY12" fmla="*/ 572697 h 626726"/>
              <a:gd name="connsiteX13" fmla="*/ 35338 w 49742"/>
              <a:gd name="connsiteY13" fmla="*/ 425059 h 626726"/>
              <a:gd name="connsiteX14" fmla="*/ 44863 w 49742"/>
              <a:gd name="connsiteY14" fmla="*/ 156772 h 626726"/>
              <a:gd name="connsiteX15" fmla="*/ 43275 w 49742"/>
              <a:gd name="connsiteY15" fmla="*/ 1197 h 62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742" h="626726">
                <a:moveTo>
                  <a:pt x="43275" y="1197"/>
                </a:moveTo>
                <a:cubicBezTo>
                  <a:pt x="39042" y="14426"/>
                  <a:pt x="21580" y="152539"/>
                  <a:pt x="19463" y="236147"/>
                </a:cubicBezTo>
                <a:cubicBezTo>
                  <a:pt x="17346" y="319755"/>
                  <a:pt x="27929" y="441199"/>
                  <a:pt x="30575" y="502847"/>
                </a:cubicBezTo>
                <a:cubicBezTo>
                  <a:pt x="33221" y="564495"/>
                  <a:pt x="35338" y="606034"/>
                  <a:pt x="35338" y="606034"/>
                </a:cubicBezTo>
                <a:cubicBezTo>
                  <a:pt x="36132" y="623496"/>
                  <a:pt x="40894" y="604976"/>
                  <a:pt x="35338" y="607622"/>
                </a:cubicBezTo>
                <a:cubicBezTo>
                  <a:pt x="29782" y="610268"/>
                  <a:pt x="7292" y="624819"/>
                  <a:pt x="2000" y="621909"/>
                </a:cubicBezTo>
                <a:cubicBezTo>
                  <a:pt x="-3292" y="618999"/>
                  <a:pt x="3588" y="590159"/>
                  <a:pt x="3588" y="590159"/>
                </a:cubicBezTo>
                <a:cubicBezTo>
                  <a:pt x="4117" y="578782"/>
                  <a:pt x="4910" y="565289"/>
                  <a:pt x="5175" y="553647"/>
                </a:cubicBezTo>
                <a:cubicBezTo>
                  <a:pt x="5439" y="542005"/>
                  <a:pt x="5175" y="520309"/>
                  <a:pt x="5175" y="520309"/>
                </a:cubicBezTo>
                <a:cubicBezTo>
                  <a:pt x="5440" y="529569"/>
                  <a:pt x="3588" y="591482"/>
                  <a:pt x="6763" y="609209"/>
                </a:cubicBezTo>
                <a:cubicBezTo>
                  <a:pt x="9938" y="626936"/>
                  <a:pt x="17346" y="626936"/>
                  <a:pt x="24225" y="626672"/>
                </a:cubicBezTo>
                <a:cubicBezTo>
                  <a:pt x="31104" y="626408"/>
                  <a:pt x="44334" y="616618"/>
                  <a:pt x="48038" y="607622"/>
                </a:cubicBezTo>
                <a:cubicBezTo>
                  <a:pt x="51742" y="598626"/>
                  <a:pt x="48567" y="603124"/>
                  <a:pt x="46450" y="572697"/>
                </a:cubicBezTo>
                <a:cubicBezTo>
                  <a:pt x="44333" y="542270"/>
                  <a:pt x="35602" y="494380"/>
                  <a:pt x="35338" y="425059"/>
                </a:cubicBezTo>
                <a:cubicBezTo>
                  <a:pt x="35074" y="355738"/>
                  <a:pt x="43540" y="226357"/>
                  <a:pt x="44863" y="156772"/>
                </a:cubicBezTo>
                <a:cubicBezTo>
                  <a:pt x="46186" y="87187"/>
                  <a:pt x="47508" y="-12032"/>
                  <a:pt x="43275" y="11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8F211E43-8B1E-45AB-917F-B326880F6D79}"/>
              </a:ext>
            </a:extLst>
          </p:cNvPr>
          <p:cNvSpPr/>
          <p:nvPr/>
        </p:nvSpPr>
        <p:spPr>
          <a:xfrm>
            <a:off x="5045004" y="8675077"/>
            <a:ext cx="44676" cy="175525"/>
          </a:xfrm>
          <a:custGeom>
            <a:avLst/>
            <a:gdLst>
              <a:gd name="connsiteX0" fmla="*/ 22296 w 44676"/>
              <a:gd name="connsiteY0" fmla="*/ 611 h 175525"/>
              <a:gd name="connsiteX1" fmla="*/ 4834 w 44676"/>
              <a:gd name="connsiteY1" fmla="*/ 153011 h 175525"/>
              <a:gd name="connsiteX2" fmla="*/ 3246 w 44676"/>
              <a:gd name="connsiteY2" fmla="*/ 160948 h 175525"/>
              <a:gd name="connsiteX3" fmla="*/ 44521 w 44676"/>
              <a:gd name="connsiteY3" fmla="*/ 175236 h 175525"/>
              <a:gd name="connsiteX4" fmla="*/ 17534 w 44676"/>
              <a:gd name="connsiteY4" fmla="*/ 146661 h 175525"/>
              <a:gd name="connsiteX5" fmla="*/ 22296 w 44676"/>
              <a:gd name="connsiteY5" fmla="*/ 100623 h 175525"/>
              <a:gd name="connsiteX6" fmla="*/ 22296 w 44676"/>
              <a:gd name="connsiteY6" fmla="*/ 611 h 17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76" h="175525">
                <a:moveTo>
                  <a:pt x="22296" y="611"/>
                </a:moveTo>
                <a:cubicBezTo>
                  <a:pt x="19386" y="9342"/>
                  <a:pt x="8009" y="126288"/>
                  <a:pt x="4834" y="153011"/>
                </a:cubicBezTo>
                <a:cubicBezTo>
                  <a:pt x="1659" y="179734"/>
                  <a:pt x="-3368" y="157244"/>
                  <a:pt x="3246" y="160948"/>
                </a:cubicBezTo>
                <a:cubicBezTo>
                  <a:pt x="9860" y="164652"/>
                  <a:pt x="42140" y="177617"/>
                  <a:pt x="44521" y="175236"/>
                </a:cubicBezTo>
                <a:cubicBezTo>
                  <a:pt x="46902" y="172855"/>
                  <a:pt x="21238" y="159096"/>
                  <a:pt x="17534" y="146661"/>
                </a:cubicBezTo>
                <a:cubicBezTo>
                  <a:pt x="13830" y="134226"/>
                  <a:pt x="20973" y="122054"/>
                  <a:pt x="22296" y="100623"/>
                </a:cubicBezTo>
                <a:cubicBezTo>
                  <a:pt x="23619" y="79192"/>
                  <a:pt x="25206" y="-8120"/>
                  <a:pt x="22296" y="6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187110BF-8BF1-46A3-AD63-9CCA8F7BA14A}"/>
              </a:ext>
            </a:extLst>
          </p:cNvPr>
          <p:cNvSpPr/>
          <p:nvPr/>
        </p:nvSpPr>
        <p:spPr>
          <a:xfrm>
            <a:off x="5089493" y="8815338"/>
            <a:ext cx="36560" cy="645642"/>
          </a:xfrm>
          <a:custGeom>
            <a:avLst/>
            <a:gdLst>
              <a:gd name="connsiteX0" fmla="*/ 36545 w 36560"/>
              <a:gd name="connsiteY0" fmla="*/ 7987 h 645642"/>
              <a:gd name="connsiteX1" fmla="*/ 19082 w 36560"/>
              <a:gd name="connsiteY1" fmla="*/ 300087 h 645642"/>
              <a:gd name="connsiteX2" fmla="*/ 32 w 36560"/>
              <a:gd name="connsiteY2" fmla="*/ 538212 h 645642"/>
              <a:gd name="connsiteX3" fmla="*/ 23845 w 36560"/>
              <a:gd name="connsiteY3" fmla="*/ 644575 h 645642"/>
              <a:gd name="connsiteX4" fmla="*/ 14320 w 36560"/>
              <a:gd name="connsiteY4" fmla="*/ 582662 h 645642"/>
              <a:gd name="connsiteX5" fmla="*/ 20670 w 36560"/>
              <a:gd name="connsiteY5" fmla="*/ 422325 h 645642"/>
              <a:gd name="connsiteX6" fmla="*/ 7970 w 36560"/>
              <a:gd name="connsiteY6" fmla="*/ 252462 h 645642"/>
              <a:gd name="connsiteX7" fmla="*/ 22257 w 36560"/>
              <a:gd name="connsiteY7" fmla="*/ 96887 h 645642"/>
              <a:gd name="connsiteX8" fmla="*/ 36545 w 36560"/>
              <a:gd name="connsiteY8" fmla="*/ 7987 h 6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60" h="645642">
                <a:moveTo>
                  <a:pt x="36545" y="7987"/>
                </a:moveTo>
                <a:cubicBezTo>
                  <a:pt x="36016" y="41854"/>
                  <a:pt x="25167" y="211716"/>
                  <a:pt x="19082" y="300087"/>
                </a:cubicBezTo>
                <a:cubicBezTo>
                  <a:pt x="12997" y="388458"/>
                  <a:pt x="-762" y="480797"/>
                  <a:pt x="32" y="538212"/>
                </a:cubicBezTo>
                <a:cubicBezTo>
                  <a:pt x="826" y="595627"/>
                  <a:pt x="21464" y="637167"/>
                  <a:pt x="23845" y="644575"/>
                </a:cubicBezTo>
                <a:cubicBezTo>
                  <a:pt x="26226" y="651983"/>
                  <a:pt x="14849" y="619704"/>
                  <a:pt x="14320" y="582662"/>
                </a:cubicBezTo>
                <a:cubicBezTo>
                  <a:pt x="13791" y="545620"/>
                  <a:pt x="21728" y="477358"/>
                  <a:pt x="20670" y="422325"/>
                </a:cubicBezTo>
                <a:cubicBezTo>
                  <a:pt x="19612" y="367292"/>
                  <a:pt x="7705" y="306702"/>
                  <a:pt x="7970" y="252462"/>
                </a:cubicBezTo>
                <a:cubicBezTo>
                  <a:pt x="8235" y="198222"/>
                  <a:pt x="20405" y="137368"/>
                  <a:pt x="22257" y="96887"/>
                </a:cubicBezTo>
                <a:cubicBezTo>
                  <a:pt x="24109" y="56406"/>
                  <a:pt x="37074" y="-25880"/>
                  <a:pt x="36545" y="79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30111BDA-8D0A-4E0F-8E37-AED0BB8D56AB}"/>
              </a:ext>
            </a:extLst>
          </p:cNvPr>
          <p:cNvSpPr/>
          <p:nvPr/>
        </p:nvSpPr>
        <p:spPr>
          <a:xfrm>
            <a:off x="5059009" y="8627390"/>
            <a:ext cx="198910" cy="159369"/>
          </a:xfrm>
          <a:custGeom>
            <a:avLst/>
            <a:gdLst>
              <a:gd name="connsiteX0" fmla="*/ 354 w 198910"/>
              <a:gd name="connsiteY0" fmla="*/ 53060 h 159369"/>
              <a:gd name="connsiteX1" fmla="*/ 140054 w 198910"/>
              <a:gd name="connsiteY1" fmla="*/ 13373 h 159369"/>
              <a:gd name="connsiteX2" fmla="*/ 197204 w 198910"/>
              <a:gd name="connsiteY2" fmla="*/ 2260 h 159369"/>
              <a:gd name="connsiteX3" fmla="*/ 184504 w 198910"/>
              <a:gd name="connsiteY3" fmla="*/ 35598 h 159369"/>
              <a:gd name="connsiteX4" fmla="*/ 190854 w 198910"/>
              <a:gd name="connsiteY4" fmla="*/ 157835 h 159369"/>
              <a:gd name="connsiteX5" fmla="*/ 186091 w 198910"/>
              <a:gd name="connsiteY5" fmla="*/ 99098 h 159369"/>
              <a:gd name="connsiteX6" fmla="*/ 184504 w 198910"/>
              <a:gd name="connsiteY6" fmla="*/ 22898 h 159369"/>
              <a:gd name="connsiteX7" fmla="*/ 184504 w 198910"/>
              <a:gd name="connsiteY7" fmla="*/ 673 h 159369"/>
              <a:gd name="connsiteX8" fmla="*/ 101954 w 198910"/>
              <a:gd name="connsiteY8" fmla="*/ 8610 h 159369"/>
              <a:gd name="connsiteX9" fmla="*/ 354 w 198910"/>
              <a:gd name="connsiteY9" fmla="*/ 53060 h 15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910" h="159369">
                <a:moveTo>
                  <a:pt x="354" y="53060"/>
                </a:moveTo>
                <a:cubicBezTo>
                  <a:pt x="6704" y="53854"/>
                  <a:pt x="107246" y="21840"/>
                  <a:pt x="140054" y="13373"/>
                </a:cubicBezTo>
                <a:cubicBezTo>
                  <a:pt x="172862" y="4906"/>
                  <a:pt x="189796" y="-1444"/>
                  <a:pt x="197204" y="2260"/>
                </a:cubicBezTo>
                <a:cubicBezTo>
                  <a:pt x="204612" y="5964"/>
                  <a:pt x="185562" y="9669"/>
                  <a:pt x="184504" y="35598"/>
                </a:cubicBezTo>
                <a:cubicBezTo>
                  <a:pt x="183446" y="61527"/>
                  <a:pt x="190589" y="147252"/>
                  <a:pt x="190854" y="157835"/>
                </a:cubicBezTo>
                <a:cubicBezTo>
                  <a:pt x="191119" y="168418"/>
                  <a:pt x="187149" y="121587"/>
                  <a:pt x="186091" y="99098"/>
                </a:cubicBezTo>
                <a:cubicBezTo>
                  <a:pt x="185033" y="76609"/>
                  <a:pt x="184769" y="39302"/>
                  <a:pt x="184504" y="22898"/>
                </a:cubicBezTo>
                <a:cubicBezTo>
                  <a:pt x="184240" y="6494"/>
                  <a:pt x="198262" y="3054"/>
                  <a:pt x="184504" y="673"/>
                </a:cubicBezTo>
                <a:cubicBezTo>
                  <a:pt x="170746" y="-1708"/>
                  <a:pt x="129206" y="2525"/>
                  <a:pt x="101954" y="8610"/>
                </a:cubicBezTo>
                <a:cubicBezTo>
                  <a:pt x="74702" y="14695"/>
                  <a:pt x="-5996" y="52266"/>
                  <a:pt x="354" y="530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B97E6B77-1B29-4368-8261-A0B9E7F05C2B}"/>
              </a:ext>
            </a:extLst>
          </p:cNvPr>
          <p:cNvSpPr/>
          <p:nvPr/>
        </p:nvSpPr>
        <p:spPr>
          <a:xfrm>
            <a:off x="5233988" y="8636844"/>
            <a:ext cx="23902" cy="156372"/>
          </a:xfrm>
          <a:custGeom>
            <a:avLst/>
            <a:gdLst>
              <a:gd name="connsiteX0" fmla="*/ 23812 w 23902"/>
              <a:gd name="connsiteY0" fmla="*/ 744 h 156372"/>
              <a:gd name="connsiteX1" fmla="*/ 7937 w 23902"/>
              <a:gd name="connsiteY1" fmla="*/ 130919 h 156372"/>
              <a:gd name="connsiteX2" fmla="*/ 1587 w 23902"/>
              <a:gd name="connsiteY2" fmla="*/ 156319 h 156372"/>
              <a:gd name="connsiteX3" fmla="*/ 1587 w 23902"/>
              <a:gd name="connsiteY3" fmla="*/ 129331 h 156372"/>
              <a:gd name="connsiteX4" fmla="*/ 0 w 23902"/>
              <a:gd name="connsiteY4" fmla="*/ 78531 h 156372"/>
              <a:gd name="connsiteX5" fmla="*/ 23812 w 23902"/>
              <a:gd name="connsiteY5" fmla="*/ 744 h 15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02" h="156372">
                <a:moveTo>
                  <a:pt x="23812" y="744"/>
                </a:moveTo>
                <a:cubicBezTo>
                  <a:pt x="25135" y="9475"/>
                  <a:pt x="11641" y="104990"/>
                  <a:pt x="7937" y="130919"/>
                </a:cubicBezTo>
                <a:cubicBezTo>
                  <a:pt x="4233" y="156848"/>
                  <a:pt x="2645" y="156584"/>
                  <a:pt x="1587" y="156319"/>
                </a:cubicBezTo>
                <a:cubicBezTo>
                  <a:pt x="529" y="156054"/>
                  <a:pt x="1851" y="142296"/>
                  <a:pt x="1587" y="129331"/>
                </a:cubicBezTo>
                <a:cubicBezTo>
                  <a:pt x="1322" y="116366"/>
                  <a:pt x="0" y="94406"/>
                  <a:pt x="0" y="78531"/>
                </a:cubicBezTo>
                <a:cubicBezTo>
                  <a:pt x="0" y="62656"/>
                  <a:pt x="22489" y="-7987"/>
                  <a:pt x="23812" y="7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A4A178F8-8228-46C6-8B02-6C2FD12DAEB0}"/>
              </a:ext>
            </a:extLst>
          </p:cNvPr>
          <p:cNvSpPr/>
          <p:nvPr/>
        </p:nvSpPr>
        <p:spPr>
          <a:xfrm>
            <a:off x="5193358" y="8781880"/>
            <a:ext cx="51831" cy="537629"/>
          </a:xfrm>
          <a:custGeom>
            <a:avLst/>
            <a:gdLst>
              <a:gd name="connsiteX0" fmla="*/ 942 w 51831"/>
              <a:gd name="connsiteY0" fmla="*/ 536745 h 537629"/>
              <a:gd name="connsiteX1" fmla="*/ 13642 w 51831"/>
              <a:gd name="connsiteY1" fmla="*/ 304970 h 537629"/>
              <a:gd name="connsiteX2" fmla="*/ 24755 w 51831"/>
              <a:gd name="connsiteY2" fmla="*/ 57320 h 537629"/>
              <a:gd name="connsiteX3" fmla="*/ 21580 w 51831"/>
              <a:gd name="connsiteY3" fmla="*/ 28745 h 537629"/>
              <a:gd name="connsiteX4" fmla="*/ 51742 w 51831"/>
              <a:gd name="connsiteY4" fmla="*/ 170 h 537629"/>
              <a:gd name="connsiteX5" fmla="*/ 10467 w 51831"/>
              <a:gd name="connsiteY5" fmla="*/ 20808 h 537629"/>
              <a:gd name="connsiteX6" fmla="*/ 2530 w 51831"/>
              <a:gd name="connsiteY6" fmla="*/ 93833 h 537629"/>
              <a:gd name="connsiteX7" fmla="*/ 2530 w 51831"/>
              <a:gd name="connsiteY7" fmla="*/ 373233 h 537629"/>
              <a:gd name="connsiteX8" fmla="*/ 942 w 51831"/>
              <a:gd name="connsiteY8" fmla="*/ 536745 h 5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1" h="537629">
                <a:moveTo>
                  <a:pt x="942" y="536745"/>
                </a:moveTo>
                <a:cubicBezTo>
                  <a:pt x="2794" y="525368"/>
                  <a:pt x="9673" y="384874"/>
                  <a:pt x="13642" y="304970"/>
                </a:cubicBezTo>
                <a:cubicBezTo>
                  <a:pt x="17611" y="225066"/>
                  <a:pt x="23432" y="103357"/>
                  <a:pt x="24755" y="57320"/>
                </a:cubicBezTo>
                <a:cubicBezTo>
                  <a:pt x="26078" y="11283"/>
                  <a:pt x="17082" y="38270"/>
                  <a:pt x="21580" y="28745"/>
                </a:cubicBezTo>
                <a:cubicBezTo>
                  <a:pt x="26078" y="19220"/>
                  <a:pt x="53594" y="1493"/>
                  <a:pt x="51742" y="170"/>
                </a:cubicBezTo>
                <a:cubicBezTo>
                  <a:pt x="49890" y="-1153"/>
                  <a:pt x="18669" y="5197"/>
                  <a:pt x="10467" y="20808"/>
                </a:cubicBezTo>
                <a:cubicBezTo>
                  <a:pt x="2265" y="36419"/>
                  <a:pt x="3853" y="35096"/>
                  <a:pt x="2530" y="93833"/>
                </a:cubicBezTo>
                <a:cubicBezTo>
                  <a:pt x="1207" y="152570"/>
                  <a:pt x="4911" y="299150"/>
                  <a:pt x="2530" y="373233"/>
                </a:cubicBezTo>
                <a:cubicBezTo>
                  <a:pt x="149" y="447316"/>
                  <a:pt x="-910" y="548122"/>
                  <a:pt x="942" y="5367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D742FBF4-3794-48C5-8602-9CB716EFDC17}"/>
              </a:ext>
            </a:extLst>
          </p:cNvPr>
          <p:cNvSpPr/>
          <p:nvPr/>
        </p:nvSpPr>
        <p:spPr>
          <a:xfrm>
            <a:off x="5087933" y="8667738"/>
            <a:ext cx="147972" cy="154060"/>
          </a:xfrm>
          <a:custGeom>
            <a:avLst/>
            <a:gdLst>
              <a:gd name="connsiteX0" fmla="*/ 38105 w 147972"/>
              <a:gd name="connsiteY0" fmla="*/ 154000 h 154060"/>
              <a:gd name="connsiteX1" fmla="*/ 7942 w 147972"/>
              <a:gd name="connsiteY1" fmla="*/ 96850 h 154060"/>
              <a:gd name="connsiteX2" fmla="*/ 17467 w 147972"/>
              <a:gd name="connsiteY2" fmla="*/ 47637 h 154060"/>
              <a:gd name="connsiteX3" fmla="*/ 38105 w 147972"/>
              <a:gd name="connsiteY3" fmla="*/ 28587 h 154060"/>
              <a:gd name="connsiteX4" fmla="*/ 134942 w 147972"/>
              <a:gd name="connsiteY4" fmla="*/ 12712 h 154060"/>
              <a:gd name="connsiteX5" fmla="*/ 130180 w 147972"/>
              <a:gd name="connsiteY5" fmla="*/ 80975 h 154060"/>
              <a:gd name="connsiteX6" fmla="*/ 122242 w 147972"/>
              <a:gd name="connsiteY6" fmla="*/ 103200 h 154060"/>
              <a:gd name="connsiteX7" fmla="*/ 103192 w 147972"/>
              <a:gd name="connsiteY7" fmla="*/ 122250 h 154060"/>
              <a:gd name="connsiteX8" fmla="*/ 107955 w 147972"/>
              <a:gd name="connsiteY8" fmla="*/ 130187 h 154060"/>
              <a:gd name="connsiteX9" fmla="*/ 139705 w 147972"/>
              <a:gd name="connsiteY9" fmla="*/ 111137 h 154060"/>
              <a:gd name="connsiteX10" fmla="*/ 147642 w 147972"/>
              <a:gd name="connsiteY10" fmla="*/ 65100 h 154060"/>
              <a:gd name="connsiteX11" fmla="*/ 131767 w 147972"/>
              <a:gd name="connsiteY11" fmla="*/ 1600 h 154060"/>
              <a:gd name="connsiteX12" fmla="*/ 28580 w 147972"/>
              <a:gd name="connsiteY12" fmla="*/ 20650 h 154060"/>
              <a:gd name="connsiteX13" fmla="*/ 4767 w 147972"/>
              <a:gd name="connsiteY13" fmla="*/ 38112 h 154060"/>
              <a:gd name="connsiteX14" fmla="*/ 5 w 147972"/>
              <a:gd name="connsiteY14" fmla="*/ 85737 h 154060"/>
              <a:gd name="connsiteX15" fmla="*/ 38105 w 147972"/>
              <a:gd name="connsiteY15" fmla="*/ 154000 h 15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972" h="154060">
                <a:moveTo>
                  <a:pt x="38105" y="154000"/>
                </a:moveTo>
                <a:cubicBezTo>
                  <a:pt x="39428" y="155852"/>
                  <a:pt x="11382" y="114577"/>
                  <a:pt x="7942" y="96850"/>
                </a:cubicBezTo>
                <a:cubicBezTo>
                  <a:pt x="4502" y="79123"/>
                  <a:pt x="12440" y="59014"/>
                  <a:pt x="17467" y="47637"/>
                </a:cubicBezTo>
                <a:cubicBezTo>
                  <a:pt x="22494" y="36260"/>
                  <a:pt x="18526" y="34408"/>
                  <a:pt x="38105" y="28587"/>
                </a:cubicBezTo>
                <a:cubicBezTo>
                  <a:pt x="57684" y="22766"/>
                  <a:pt x="119596" y="3981"/>
                  <a:pt x="134942" y="12712"/>
                </a:cubicBezTo>
                <a:cubicBezTo>
                  <a:pt x="150288" y="21443"/>
                  <a:pt x="132297" y="65894"/>
                  <a:pt x="130180" y="80975"/>
                </a:cubicBezTo>
                <a:cubicBezTo>
                  <a:pt x="128063" y="96056"/>
                  <a:pt x="126740" y="96321"/>
                  <a:pt x="122242" y="103200"/>
                </a:cubicBezTo>
                <a:cubicBezTo>
                  <a:pt x="117744" y="110079"/>
                  <a:pt x="105573" y="117752"/>
                  <a:pt x="103192" y="122250"/>
                </a:cubicBezTo>
                <a:cubicBezTo>
                  <a:pt x="100811" y="126748"/>
                  <a:pt x="101870" y="132039"/>
                  <a:pt x="107955" y="130187"/>
                </a:cubicBezTo>
                <a:cubicBezTo>
                  <a:pt x="114040" y="128335"/>
                  <a:pt x="133091" y="121985"/>
                  <a:pt x="139705" y="111137"/>
                </a:cubicBezTo>
                <a:cubicBezTo>
                  <a:pt x="146319" y="100289"/>
                  <a:pt x="148965" y="83356"/>
                  <a:pt x="147642" y="65100"/>
                </a:cubicBezTo>
                <a:cubicBezTo>
                  <a:pt x="146319" y="46844"/>
                  <a:pt x="151611" y="9008"/>
                  <a:pt x="131767" y="1600"/>
                </a:cubicBezTo>
                <a:cubicBezTo>
                  <a:pt x="111923" y="-5808"/>
                  <a:pt x="49747" y="14565"/>
                  <a:pt x="28580" y="20650"/>
                </a:cubicBezTo>
                <a:cubicBezTo>
                  <a:pt x="7413" y="26735"/>
                  <a:pt x="9529" y="27264"/>
                  <a:pt x="4767" y="38112"/>
                </a:cubicBezTo>
                <a:cubicBezTo>
                  <a:pt x="5" y="48960"/>
                  <a:pt x="534" y="68804"/>
                  <a:pt x="5" y="85737"/>
                </a:cubicBezTo>
                <a:cubicBezTo>
                  <a:pt x="-524" y="102670"/>
                  <a:pt x="36782" y="152148"/>
                  <a:pt x="38105" y="1540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1819776B-DAAC-4410-8E57-4C7EB040F714}"/>
              </a:ext>
            </a:extLst>
          </p:cNvPr>
          <p:cNvSpPr/>
          <p:nvPr/>
        </p:nvSpPr>
        <p:spPr>
          <a:xfrm>
            <a:off x="5152225" y="8791849"/>
            <a:ext cx="32552" cy="754506"/>
          </a:xfrm>
          <a:custGeom>
            <a:avLst/>
            <a:gdLst>
              <a:gd name="connsiteX0" fmla="*/ 32550 w 32552"/>
              <a:gd name="connsiteY0" fmla="*/ 14014 h 754506"/>
              <a:gd name="connsiteX1" fmla="*/ 5563 w 32552"/>
              <a:gd name="connsiteY1" fmla="*/ 323576 h 754506"/>
              <a:gd name="connsiteX2" fmla="*/ 2388 w 32552"/>
              <a:gd name="connsiteY2" fmla="*/ 595039 h 754506"/>
              <a:gd name="connsiteX3" fmla="*/ 7150 w 32552"/>
              <a:gd name="connsiteY3" fmla="*/ 679176 h 754506"/>
              <a:gd name="connsiteX4" fmla="*/ 800 w 32552"/>
              <a:gd name="connsiteY4" fmla="*/ 729976 h 754506"/>
              <a:gd name="connsiteX5" fmla="*/ 2388 w 32552"/>
              <a:gd name="connsiteY5" fmla="*/ 750614 h 754506"/>
              <a:gd name="connsiteX6" fmla="*/ 21438 w 32552"/>
              <a:gd name="connsiteY6" fmla="*/ 653776 h 754506"/>
              <a:gd name="connsiteX7" fmla="*/ 24613 w 32552"/>
              <a:gd name="connsiteY7" fmla="*/ 333101 h 754506"/>
              <a:gd name="connsiteX8" fmla="*/ 18263 w 32552"/>
              <a:gd name="connsiteY8" fmla="*/ 218801 h 754506"/>
              <a:gd name="connsiteX9" fmla="*/ 13500 w 32552"/>
              <a:gd name="connsiteY9" fmla="*/ 126726 h 754506"/>
              <a:gd name="connsiteX10" fmla="*/ 7150 w 32552"/>
              <a:gd name="connsiteY10" fmla="*/ 60051 h 754506"/>
              <a:gd name="connsiteX11" fmla="*/ 32550 w 32552"/>
              <a:gd name="connsiteY11" fmla="*/ 14014 h 75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2" h="754506">
                <a:moveTo>
                  <a:pt x="32550" y="14014"/>
                </a:moveTo>
                <a:cubicBezTo>
                  <a:pt x="32285" y="57935"/>
                  <a:pt x="10590" y="226739"/>
                  <a:pt x="5563" y="323576"/>
                </a:cubicBezTo>
                <a:cubicBezTo>
                  <a:pt x="536" y="420414"/>
                  <a:pt x="2124" y="535772"/>
                  <a:pt x="2388" y="595039"/>
                </a:cubicBezTo>
                <a:cubicBezTo>
                  <a:pt x="2652" y="654306"/>
                  <a:pt x="7415" y="656687"/>
                  <a:pt x="7150" y="679176"/>
                </a:cubicBezTo>
                <a:cubicBezTo>
                  <a:pt x="6885" y="701665"/>
                  <a:pt x="1594" y="718070"/>
                  <a:pt x="800" y="729976"/>
                </a:cubicBezTo>
                <a:cubicBezTo>
                  <a:pt x="6" y="741882"/>
                  <a:pt x="-1052" y="763314"/>
                  <a:pt x="2388" y="750614"/>
                </a:cubicBezTo>
                <a:cubicBezTo>
                  <a:pt x="5828" y="737914"/>
                  <a:pt x="17734" y="723361"/>
                  <a:pt x="21438" y="653776"/>
                </a:cubicBezTo>
                <a:cubicBezTo>
                  <a:pt x="25142" y="584191"/>
                  <a:pt x="25142" y="405597"/>
                  <a:pt x="24613" y="333101"/>
                </a:cubicBezTo>
                <a:cubicBezTo>
                  <a:pt x="24084" y="260605"/>
                  <a:pt x="20115" y="253197"/>
                  <a:pt x="18263" y="218801"/>
                </a:cubicBezTo>
                <a:cubicBezTo>
                  <a:pt x="16411" y="184405"/>
                  <a:pt x="15352" y="153184"/>
                  <a:pt x="13500" y="126726"/>
                </a:cubicBezTo>
                <a:cubicBezTo>
                  <a:pt x="11648" y="100268"/>
                  <a:pt x="5298" y="78307"/>
                  <a:pt x="7150" y="60051"/>
                </a:cubicBezTo>
                <a:cubicBezTo>
                  <a:pt x="9002" y="41795"/>
                  <a:pt x="32815" y="-29907"/>
                  <a:pt x="32550" y="140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838B1253-0304-4B29-BBD3-F61DB4ABB012}"/>
              </a:ext>
            </a:extLst>
          </p:cNvPr>
          <p:cNvSpPr/>
          <p:nvPr/>
        </p:nvSpPr>
        <p:spPr>
          <a:xfrm>
            <a:off x="5259211" y="8650358"/>
            <a:ext cx="60102" cy="756223"/>
          </a:xfrm>
          <a:custGeom>
            <a:avLst/>
            <a:gdLst>
              <a:gd name="connsiteX0" fmla="*/ 38806 w 60102"/>
              <a:gd name="connsiteY0" fmla="*/ 459 h 756223"/>
              <a:gd name="connsiteX1" fmla="*/ 2822 w 60102"/>
              <a:gd name="connsiteY1" fmla="*/ 138042 h 756223"/>
              <a:gd name="connsiteX2" fmla="*/ 13406 w 60102"/>
              <a:gd name="connsiteY2" fmla="*/ 150742 h 756223"/>
              <a:gd name="connsiteX3" fmla="*/ 21872 w 60102"/>
              <a:gd name="connsiteY3" fmla="*/ 163442 h 756223"/>
              <a:gd name="connsiteX4" fmla="*/ 17639 w 60102"/>
              <a:gd name="connsiteY4" fmla="*/ 288325 h 756223"/>
              <a:gd name="connsiteX5" fmla="*/ 7056 w 60102"/>
              <a:gd name="connsiteY5" fmla="*/ 527509 h 756223"/>
              <a:gd name="connsiteX6" fmla="*/ 706 w 60102"/>
              <a:gd name="connsiteY6" fmla="*/ 756109 h 756223"/>
              <a:gd name="connsiteX7" fmla="*/ 23989 w 60102"/>
              <a:gd name="connsiteY7" fmla="*/ 497875 h 756223"/>
              <a:gd name="connsiteX8" fmla="*/ 59972 w 60102"/>
              <a:gd name="connsiteY8" fmla="*/ 161325 h 756223"/>
              <a:gd name="connsiteX9" fmla="*/ 36689 w 60102"/>
              <a:gd name="connsiteY9" fmla="*/ 95709 h 756223"/>
              <a:gd name="connsiteX10" fmla="*/ 38806 w 60102"/>
              <a:gd name="connsiteY10" fmla="*/ 459 h 75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02" h="756223">
                <a:moveTo>
                  <a:pt x="38806" y="459"/>
                </a:moveTo>
                <a:cubicBezTo>
                  <a:pt x="33162" y="7514"/>
                  <a:pt x="7055" y="112995"/>
                  <a:pt x="2822" y="138042"/>
                </a:cubicBezTo>
                <a:cubicBezTo>
                  <a:pt x="-1411" y="163089"/>
                  <a:pt x="10231" y="146509"/>
                  <a:pt x="13406" y="150742"/>
                </a:cubicBezTo>
                <a:cubicBezTo>
                  <a:pt x="16581" y="154975"/>
                  <a:pt x="21167" y="140512"/>
                  <a:pt x="21872" y="163442"/>
                </a:cubicBezTo>
                <a:cubicBezTo>
                  <a:pt x="22577" y="186372"/>
                  <a:pt x="20108" y="227647"/>
                  <a:pt x="17639" y="288325"/>
                </a:cubicBezTo>
                <a:cubicBezTo>
                  <a:pt x="15170" y="349003"/>
                  <a:pt x="9878" y="449545"/>
                  <a:pt x="7056" y="527509"/>
                </a:cubicBezTo>
                <a:cubicBezTo>
                  <a:pt x="4234" y="605473"/>
                  <a:pt x="-2116" y="761048"/>
                  <a:pt x="706" y="756109"/>
                </a:cubicBezTo>
                <a:cubicBezTo>
                  <a:pt x="3528" y="751170"/>
                  <a:pt x="14111" y="597006"/>
                  <a:pt x="23989" y="497875"/>
                </a:cubicBezTo>
                <a:cubicBezTo>
                  <a:pt x="33867" y="398744"/>
                  <a:pt x="57855" y="228353"/>
                  <a:pt x="59972" y="161325"/>
                </a:cubicBezTo>
                <a:cubicBezTo>
                  <a:pt x="62089" y="94297"/>
                  <a:pt x="37747" y="121814"/>
                  <a:pt x="36689" y="95709"/>
                </a:cubicBezTo>
                <a:cubicBezTo>
                  <a:pt x="35631" y="69604"/>
                  <a:pt x="44450" y="-6596"/>
                  <a:pt x="38806" y="4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FE733234-430C-45E0-87AA-E12868270CEE}"/>
              </a:ext>
            </a:extLst>
          </p:cNvPr>
          <p:cNvSpPr/>
          <p:nvPr/>
        </p:nvSpPr>
        <p:spPr>
          <a:xfrm>
            <a:off x="5217454" y="9414916"/>
            <a:ext cx="393829" cy="163001"/>
          </a:xfrm>
          <a:custGeom>
            <a:avLst/>
            <a:gdLst>
              <a:gd name="connsiteX0" fmla="*/ 129 w 393829"/>
              <a:gd name="connsiteY0" fmla="*/ 2134 h 163001"/>
              <a:gd name="connsiteX1" fmla="*/ 10713 w 393829"/>
              <a:gd name="connsiteY1" fmla="*/ 133367 h 163001"/>
              <a:gd name="connsiteX2" fmla="*/ 8596 w 393829"/>
              <a:gd name="connsiteY2" fmla="*/ 152417 h 163001"/>
              <a:gd name="connsiteX3" fmla="*/ 93263 w 393829"/>
              <a:gd name="connsiteY3" fmla="*/ 154534 h 163001"/>
              <a:gd name="connsiteX4" fmla="*/ 258363 w 393829"/>
              <a:gd name="connsiteY4" fmla="*/ 163001 h 163001"/>
              <a:gd name="connsiteX5" fmla="*/ 393829 w 393829"/>
              <a:gd name="connsiteY5" fmla="*/ 160884 h 163001"/>
              <a:gd name="connsiteX6" fmla="*/ 258363 w 393829"/>
              <a:gd name="connsiteY6" fmla="*/ 156651 h 163001"/>
              <a:gd name="connsiteX7" fmla="*/ 23413 w 393829"/>
              <a:gd name="connsiteY7" fmla="*/ 135484 h 163001"/>
              <a:gd name="connsiteX8" fmla="*/ 19179 w 393829"/>
              <a:gd name="connsiteY8" fmla="*/ 57167 h 163001"/>
              <a:gd name="connsiteX9" fmla="*/ 129 w 393829"/>
              <a:gd name="connsiteY9" fmla="*/ 2134 h 16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829" h="163001">
                <a:moveTo>
                  <a:pt x="129" y="2134"/>
                </a:moveTo>
                <a:cubicBezTo>
                  <a:pt x="-1282" y="14834"/>
                  <a:pt x="9302" y="108320"/>
                  <a:pt x="10713" y="133367"/>
                </a:cubicBezTo>
                <a:cubicBezTo>
                  <a:pt x="12124" y="158414"/>
                  <a:pt x="-5162" y="148889"/>
                  <a:pt x="8596" y="152417"/>
                </a:cubicBezTo>
                <a:cubicBezTo>
                  <a:pt x="22354" y="155945"/>
                  <a:pt x="51635" y="152770"/>
                  <a:pt x="93263" y="154534"/>
                </a:cubicBezTo>
                <a:lnTo>
                  <a:pt x="258363" y="163001"/>
                </a:lnTo>
                <a:lnTo>
                  <a:pt x="393829" y="160884"/>
                </a:lnTo>
                <a:cubicBezTo>
                  <a:pt x="393829" y="159826"/>
                  <a:pt x="320099" y="160884"/>
                  <a:pt x="258363" y="156651"/>
                </a:cubicBezTo>
                <a:cubicBezTo>
                  <a:pt x="196627" y="152418"/>
                  <a:pt x="63277" y="152065"/>
                  <a:pt x="23413" y="135484"/>
                </a:cubicBezTo>
                <a:cubicBezTo>
                  <a:pt x="-16451" y="118903"/>
                  <a:pt x="21648" y="77628"/>
                  <a:pt x="19179" y="57167"/>
                </a:cubicBezTo>
                <a:cubicBezTo>
                  <a:pt x="16710" y="36706"/>
                  <a:pt x="1540" y="-10566"/>
                  <a:pt x="129" y="21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7F0AE20A-7E53-495C-A78B-07D1BAD6E54C}"/>
              </a:ext>
            </a:extLst>
          </p:cNvPr>
          <p:cNvSpPr/>
          <p:nvPr/>
        </p:nvSpPr>
        <p:spPr>
          <a:xfrm>
            <a:off x="5303794" y="8629650"/>
            <a:ext cx="206604" cy="166717"/>
          </a:xfrm>
          <a:custGeom>
            <a:avLst/>
            <a:gdLst>
              <a:gd name="connsiteX0" fmla="*/ 44 w 206604"/>
              <a:gd name="connsiteY0" fmla="*/ 14288 h 166717"/>
              <a:gd name="connsiteX1" fmla="*/ 146094 w 206604"/>
              <a:gd name="connsiteY1" fmla="*/ 6350 h 166717"/>
              <a:gd name="connsiteX2" fmla="*/ 198481 w 206604"/>
              <a:gd name="connsiteY2" fmla="*/ 6350 h 166717"/>
              <a:gd name="connsiteX3" fmla="*/ 190544 w 206604"/>
              <a:gd name="connsiteY3" fmla="*/ 47625 h 166717"/>
              <a:gd name="connsiteX4" fmla="*/ 177844 w 206604"/>
              <a:gd name="connsiteY4" fmla="*/ 127000 h 166717"/>
              <a:gd name="connsiteX5" fmla="*/ 176256 w 206604"/>
              <a:gd name="connsiteY5" fmla="*/ 152400 h 166717"/>
              <a:gd name="connsiteX6" fmla="*/ 123869 w 206604"/>
              <a:gd name="connsiteY6" fmla="*/ 166688 h 166717"/>
              <a:gd name="connsiteX7" fmla="*/ 163556 w 206604"/>
              <a:gd name="connsiteY7" fmla="*/ 155575 h 166717"/>
              <a:gd name="connsiteX8" fmla="*/ 182606 w 206604"/>
              <a:gd name="connsiteY8" fmla="*/ 136525 h 166717"/>
              <a:gd name="connsiteX9" fmla="*/ 196894 w 206604"/>
              <a:gd name="connsiteY9" fmla="*/ 109538 h 166717"/>
              <a:gd name="connsiteX10" fmla="*/ 204831 w 206604"/>
              <a:gd name="connsiteY10" fmla="*/ 14288 h 166717"/>
              <a:gd name="connsiteX11" fmla="*/ 161969 w 206604"/>
              <a:gd name="connsiteY11" fmla="*/ 0 h 166717"/>
              <a:gd name="connsiteX12" fmla="*/ 44 w 206604"/>
              <a:gd name="connsiteY12" fmla="*/ 14288 h 16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04" h="166717">
                <a:moveTo>
                  <a:pt x="44" y="14288"/>
                </a:moveTo>
                <a:cubicBezTo>
                  <a:pt x="-2602" y="15346"/>
                  <a:pt x="113021" y="7673"/>
                  <a:pt x="146094" y="6350"/>
                </a:cubicBezTo>
                <a:cubicBezTo>
                  <a:pt x="179167" y="5027"/>
                  <a:pt x="191073" y="-529"/>
                  <a:pt x="198481" y="6350"/>
                </a:cubicBezTo>
                <a:cubicBezTo>
                  <a:pt x="205889" y="13229"/>
                  <a:pt x="193983" y="27517"/>
                  <a:pt x="190544" y="47625"/>
                </a:cubicBezTo>
                <a:cubicBezTo>
                  <a:pt x="187105" y="67733"/>
                  <a:pt x="180225" y="109538"/>
                  <a:pt x="177844" y="127000"/>
                </a:cubicBezTo>
                <a:cubicBezTo>
                  <a:pt x="175463" y="144462"/>
                  <a:pt x="185252" y="145785"/>
                  <a:pt x="176256" y="152400"/>
                </a:cubicBezTo>
                <a:cubicBezTo>
                  <a:pt x="167260" y="159015"/>
                  <a:pt x="125986" y="166159"/>
                  <a:pt x="123869" y="166688"/>
                </a:cubicBezTo>
                <a:cubicBezTo>
                  <a:pt x="121752" y="167217"/>
                  <a:pt x="153767" y="160602"/>
                  <a:pt x="163556" y="155575"/>
                </a:cubicBezTo>
                <a:cubicBezTo>
                  <a:pt x="173346" y="150548"/>
                  <a:pt x="177050" y="144198"/>
                  <a:pt x="182606" y="136525"/>
                </a:cubicBezTo>
                <a:cubicBezTo>
                  <a:pt x="188162" y="128852"/>
                  <a:pt x="193190" y="129911"/>
                  <a:pt x="196894" y="109538"/>
                </a:cubicBezTo>
                <a:cubicBezTo>
                  <a:pt x="200598" y="89165"/>
                  <a:pt x="210652" y="32544"/>
                  <a:pt x="204831" y="14288"/>
                </a:cubicBezTo>
                <a:cubicBezTo>
                  <a:pt x="199010" y="-3968"/>
                  <a:pt x="195042" y="2910"/>
                  <a:pt x="161969" y="0"/>
                </a:cubicBezTo>
                <a:lnTo>
                  <a:pt x="44" y="1428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06DE861A-DC48-4A27-A21E-8B71BEA3383B}"/>
              </a:ext>
            </a:extLst>
          </p:cNvPr>
          <p:cNvSpPr/>
          <p:nvPr/>
        </p:nvSpPr>
        <p:spPr>
          <a:xfrm>
            <a:off x="5398281" y="8804659"/>
            <a:ext cx="100590" cy="610384"/>
          </a:xfrm>
          <a:custGeom>
            <a:avLst/>
            <a:gdLst>
              <a:gd name="connsiteX0" fmla="*/ 48432 w 100590"/>
              <a:gd name="connsiteY0" fmla="*/ 2791 h 610384"/>
              <a:gd name="connsiteX1" fmla="*/ 23032 w 100590"/>
              <a:gd name="connsiteY1" fmla="*/ 253616 h 610384"/>
              <a:gd name="connsiteX2" fmla="*/ 15094 w 100590"/>
              <a:gd name="connsiteY2" fmla="*/ 548891 h 610384"/>
              <a:gd name="connsiteX3" fmla="*/ 16682 w 100590"/>
              <a:gd name="connsiteY3" fmla="*/ 598104 h 610384"/>
              <a:gd name="connsiteX4" fmla="*/ 75419 w 100590"/>
              <a:gd name="connsiteY4" fmla="*/ 598104 h 610384"/>
              <a:gd name="connsiteX5" fmla="*/ 97644 w 100590"/>
              <a:gd name="connsiteY5" fmla="*/ 596516 h 610384"/>
              <a:gd name="connsiteX6" fmla="*/ 13507 w 100590"/>
              <a:gd name="connsiteY6" fmla="*/ 607629 h 610384"/>
              <a:gd name="connsiteX7" fmla="*/ 3982 w 100590"/>
              <a:gd name="connsiteY7" fmla="*/ 537779 h 610384"/>
              <a:gd name="connsiteX8" fmla="*/ 807 w 100590"/>
              <a:gd name="connsiteY8" fmla="*/ 339341 h 610384"/>
              <a:gd name="connsiteX9" fmla="*/ 18269 w 100590"/>
              <a:gd name="connsiteY9" fmla="*/ 131379 h 610384"/>
              <a:gd name="connsiteX10" fmla="*/ 48432 w 100590"/>
              <a:gd name="connsiteY10" fmla="*/ 2791 h 61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90" h="610384">
                <a:moveTo>
                  <a:pt x="48432" y="2791"/>
                </a:moveTo>
                <a:cubicBezTo>
                  <a:pt x="49226" y="23164"/>
                  <a:pt x="28588" y="162599"/>
                  <a:pt x="23032" y="253616"/>
                </a:cubicBezTo>
                <a:cubicBezTo>
                  <a:pt x="17476" y="344633"/>
                  <a:pt x="16152" y="491476"/>
                  <a:pt x="15094" y="548891"/>
                </a:cubicBezTo>
                <a:cubicBezTo>
                  <a:pt x="14036" y="606306"/>
                  <a:pt x="6628" y="589902"/>
                  <a:pt x="16682" y="598104"/>
                </a:cubicBezTo>
                <a:cubicBezTo>
                  <a:pt x="26736" y="606306"/>
                  <a:pt x="75419" y="598104"/>
                  <a:pt x="75419" y="598104"/>
                </a:cubicBezTo>
                <a:cubicBezTo>
                  <a:pt x="88913" y="597839"/>
                  <a:pt x="107963" y="594929"/>
                  <a:pt x="97644" y="596516"/>
                </a:cubicBezTo>
                <a:cubicBezTo>
                  <a:pt x="87325" y="598104"/>
                  <a:pt x="29117" y="617418"/>
                  <a:pt x="13507" y="607629"/>
                </a:cubicBezTo>
                <a:cubicBezTo>
                  <a:pt x="-2103" y="597840"/>
                  <a:pt x="6099" y="582494"/>
                  <a:pt x="3982" y="537779"/>
                </a:cubicBezTo>
                <a:cubicBezTo>
                  <a:pt x="1865" y="493064"/>
                  <a:pt x="-1574" y="407074"/>
                  <a:pt x="807" y="339341"/>
                </a:cubicBezTo>
                <a:cubicBezTo>
                  <a:pt x="3188" y="271608"/>
                  <a:pt x="12713" y="184296"/>
                  <a:pt x="18269" y="131379"/>
                </a:cubicBezTo>
                <a:cubicBezTo>
                  <a:pt x="23825" y="78462"/>
                  <a:pt x="47638" y="-17582"/>
                  <a:pt x="48432" y="27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B908B342-636C-40FC-BC07-6B422D2480D8}"/>
              </a:ext>
            </a:extLst>
          </p:cNvPr>
          <p:cNvSpPr/>
          <p:nvPr/>
        </p:nvSpPr>
        <p:spPr>
          <a:xfrm>
            <a:off x="5494332" y="9267091"/>
            <a:ext cx="121141" cy="137677"/>
          </a:xfrm>
          <a:custGeom>
            <a:avLst/>
            <a:gdLst>
              <a:gd name="connsiteX0" fmla="*/ 6 w 121141"/>
              <a:gd name="connsiteY0" fmla="*/ 137259 h 137677"/>
              <a:gd name="connsiteX1" fmla="*/ 7943 w 121141"/>
              <a:gd name="connsiteY1" fmla="*/ 43597 h 137677"/>
              <a:gd name="connsiteX2" fmla="*/ 3181 w 121141"/>
              <a:gd name="connsiteY2" fmla="*/ 21372 h 137677"/>
              <a:gd name="connsiteX3" fmla="*/ 57156 w 121141"/>
              <a:gd name="connsiteY3" fmla="*/ 15022 h 137677"/>
              <a:gd name="connsiteX4" fmla="*/ 120656 w 121141"/>
              <a:gd name="connsiteY4" fmla="*/ 8672 h 137677"/>
              <a:gd name="connsiteX5" fmla="*/ 82556 w 121141"/>
              <a:gd name="connsiteY5" fmla="*/ 2322 h 137677"/>
              <a:gd name="connsiteX6" fmla="*/ 12706 w 121141"/>
              <a:gd name="connsiteY6" fmla="*/ 7084 h 137677"/>
              <a:gd name="connsiteX7" fmla="*/ 9531 w 121141"/>
              <a:gd name="connsiteY7" fmla="*/ 75347 h 137677"/>
              <a:gd name="connsiteX8" fmla="*/ 6 w 121141"/>
              <a:gd name="connsiteY8" fmla="*/ 137259 h 13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41" h="137677">
                <a:moveTo>
                  <a:pt x="6" y="137259"/>
                </a:moveTo>
                <a:cubicBezTo>
                  <a:pt x="-259" y="131967"/>
                  <a:pt x="7414" y="62911"/>
                  <a:pt x="7943" y="43597"/>
                </a:cubicBezTo>
                <a:cubicBezTo>
                  <a:pt x="8472" y="24283"/>
                  <a:pt x="-5021" y="26134"/>
                  <a:pt x="3181" y="21372"/>
                </a:cubicBezTo>
                <a:cubicBezTo>
                  <a:pt x="11383" y="16609"/>
                  <a:pt x="37577" y="17139"/>
                  <a:pt x="57156" y="15022"/>
                </a:cubicBezTo>
                <a:cubicBezTo>
                  <a:pt x="76735" y="12905"/>
                  <a:pt x="116423" y="10789"/>
                  <a:pt x="120656" y="8672"/>
                </a:cubicBezTo>
                <a:cubicBezTo>
                  <a:pt x="124889" y="6555"/>
                  <a:pt x="100548" y="2587"/>
                  <a:pt x="82556" y="2322"/>
                </a:cubicBezTo>
                <a:cubicBezTo>
                  <a:pt x="64564" y="2057"/>
                  <a:pt x="24877" y="-5087"/>
                  <a:pt x="12706" y="7084"/>
                </a:cubicBezTo>
                <a:cubicBezTo>
                  <a:pt x="535" y="19255"/>
                  <a:pt x="9796" y="54445"/>
                  <a:pt x="9531" y="75347"/>
                </a:cubicBezTo>
                <a:cubicBezTo>
                  <a:pt x="9266" y="96249"/>
                  <a:pt x="271" y="142551"/>
                  <a:pt x="6" y="1372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EF66EA0E-CB80-46A9-A96F-1F9770149346}"/>
              </a:ext>
            </a:extLst>
          </p:cNvPr>
          <p:cNvSpPr/>
          <p:nvPr/>
        </p:nvSpPr>
        <p:spPr>
          <a:xfrm>
            <a:off x="5260760" y="9285109"/>
            <a:ext cx="351821" cy="303419"/>
          </a:xfrm>
          <a:custGeom>
            <a:avLst/>
            <a:gdLst>
              <a:gd name="connsiteX0" fmla="*/ 349465 w 351821"/>
              <a:gd name="connsiteY0" fmla="*/ 179 h 303419"/>
              <a:gd name="connsiteX1" fmla="*/ 346290 w 351821"/>
              <a:gd name="connsiteY1" fmla="*/ 179566 h 303419"/>
              <a:gd name="connsiteX2" fmla="*/ 349465 w 351821"/>
              <a:gd name="connsiteY2" fmla="*/ 263704 h 303419"/>
              <a:gd name="connsiteX3" fmla="*/ 349465 w 351821"/>
              <a:gd name="connsiteY3" fmla="*/ 276404 h 303419"/>
              <a:gd name="connsiteX4" fmla="*/ 319303 w 351821"/>
              <a:gd name="connsiteY4" fmla="*/ 292279 h 303419"/>
              <a:gd name="connsiteX5" fmla="*/ 206590 w 351821"/>
              <a:gd name="connsiteY5" fmla="*/ 300216 h 303419"/>
              <a:gd name="connsiteX6" fmla="*/ 215 w 351821"/>
              <a:gd name="connsiteY6" fmla="*/ 303391 h 303419"/>
              <a:gd name="connsiteX7" fmla="*/ 247865 w 351821"/>
              <a:gd name="connsiteY7" fmla="*/ 298629 h 303419"/>
              <a:gd name="connsiteX8" fmla="*/ 322478 w 351821"/>
              <a:gd name="connsiteY8" fmla="*/ 276404 h 303419"/>
              <a:gd name="connsiteX9" fmla="*/ 328828 w 351821"/>
              <a:gd name="connsiteY9" fmla="*/ 260529 h 303419"/>
              <a:gd name="connsiteX10" fmla="*/ 341528 w 351821"/>
              <a:gd name="connsiteY10" fmla="*/ 147816 h 303419"/>
              <a:gd name="connsiteX11" fmla="*/ 349465 w 351821"/>
              <a:gd name="connsiteY11" fmla="*/ 179 h 30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821" h="303419">
                <a:moveTo>
                  <a:pt x="349465" y="179"/>
                </a:moveTo>
                <a:cubicBezTo>
                  <a:pt x="350259" y="5471"/>
                  <a:pt x="346290" y="135645"/>
                  <a:pt x="346290" y="179566"/>
                </a:cubicBezTo>
                <a:cubicBezTo>
                  <a:pt x="346290" y="223487"/>
                  <a:pt x="348936" y="247564"/>
                  <a:pt x="349465" y="263704"/>
                </a:cubicBezTo>
                <a:cubicBezTo>
                  <a:pt x="349994" y="279844"/>
                  <a:pt x="354492" y="271642"/>
                  <a:pt x="349465" y="276404"/>
                </a:cubicBezTo>
                <a:cubicBezTo>
                  <a:pt x="344438" y="281167"/>
                  <a:pt x="343115" y="288310"/>
                  <a:pt x="319303" y="292279"/>
                </a:cubicBezTo>
                <a:cubicBezTo>
                  <a:pt x="295491" y="296248"/>
                  <a:pt x="259771" y="298364"/>
                  <a:pt x="206590" y="300216"/>
                </a:cubicBezTo>
                <a:cubicBezTo>
                  <a:pt x="153409" y="302068"/>
                  <a:pt x="-6664" y="303655"/>
                  <a:pt x="215" y="303391"/>
                </a:cubicBezTo>
                <a:cubicBezTo>
                  <a:pt x="7094" y="303127"/>
                  <a:pt x="194154" y="303127"/>
                  <a:pt x="247865" y="298629"/>
                </a:cubicBezTo>
                <a:cubicBezTo>
                  <a:pt x="301575" y="294131"/>
                  <a:pt x="308984" y="282754"/>
                  <a:pt x="322478" y="276404"/>
                </a:cubicBezTo>
                <a:cubicBezTo>
                  <a:pt x="335972" y="270054"/>
                  <a:pt x="325653" y="281960"/>
                  <a:pt x="328828" y="260529"/>
                </a:cubicBezTo>
                <a:cubicBezTo>
                  <a:pt x="332003" y="239098"/>
                  <a:pt x="341528" y="187503"/>
                  <a:pt x="341528" y="147816"/>
                </a:cubicBezTo>
                <a:cubicBezTo>
                  <a:pt x="341528" y="108129"/>
                  <a:pt x="348671" y="-5113"/>
                  <a:pt x="349465" y="1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3572C79D-2464-49AF-9671-09A76D8886A3}"/>
              </a:ext>
            </a:extLst>
          </p:cNvPr>
          <p:cNvSpPr/>
          <p:nvPr/>
        </p:nvSpPr>
        <p:spPr>
          <a:xfrm>
            <a:off x="5298649" y="8661148"/>
            <a:ext cx="52926" cy="772439"/>
          </a:xfrm>
          <a:custGeom>
            <a:avLst/>
            <a:gdLst>
              <a:gd name="connsiteX0" fmla="*/ 44876 w 52926"/>
              <a:gd name="connsiteY0" fmla="*/ 252 h 772439"/>
              <a:gd name="connsiteX1" fmla="*/ 6776 w 52926"/>
              <a:gd name="connsiteY1" fmla="*/ 79627 h 772439"/>
              <a:gd name="connsiteX2" fmla="*/ 35351 w 52926"/>
              <a:gd name="connsiteY2" fmla="*/ 112965 h 772439"/>
              <a:gd name="connsiteX3" fmla="*/ 38526 w 52926"/>
              <a:gd name="connsiteY3" fmla="*/ 130427 h 772439"/>
              <a:gd name="connsiteX4" fmla="*/ 3601 w 52926"/>
              <a:gd name="connsiteY4" fmla="*/ 435227 h 772439"/>
              <a:gd name="connsiteX5" fmla="*/ 2014 w 52926"/>
              <a:gd name="connsiteY5" fmla="*/ 757490 h 772439"/>
              <a:gd name="connsiteX6" fmla="*/ 11539 w 52926"/>
              <a:gd name="connsiteY6" fmla="*/ 667002 h 772439"/>
              <a:gd name="connsiteX7" fmla="*/ 43289 w 52926"/>
              <a:gd name="connsiteY7" fmla="*/ 212977 h 772439"/>
              <a:gd name="connsiteX8" fmla="*/ 52814 w 52926"/>
              <a:gd name="connsiteY8" fmla="*/ 103440 h 772439"/>
              <a:gd name="connsiteX9" fmla="*/ 38526 w 52926"/>
              <a:gd name="connsiteY9" fmla="*/ 55815 h 772439"/>
              <a:gd name="connsiteX10" fmla="*/ 44876 w 52926"/>
              <a:gd name="connsiteY10" fmla="*/ 252 h 77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26" h="772439">
                <a:moveTo>
                  <a:pt x="44876" y="252"/>
                </a:moveTo>
                <a:cubicBezTo>
                  <a:pt x="39584" y="4221"/>
                  <a:pt x="8363" y="60842"/>
                  <a:pt x="6776" y="79627"/>
                </a:cubicBezTo>
                <a:cubicBezTo>
                  <a:pt x="5189" y="98412"/>
                  <a:pt x="30059" y="104498"/>
                  <a:pt x="35351" y="112965"/>
                </a:cubicBezTo>
                <a:cubicBezTo>
                  <a:pt x="40643" y="121432"/>
                  <a:pt x="43818" y="76717"/>
                  <a:pt x="38526" y="130427"/>
                </a:cubicBezTo>
                <a:cubicBezTo>
                  <a:pt x="33234" y="184137"/>
                  <a:pt x="9686" y="330717"/>
                  <a:pt x="3601" y="435227"/>
                </a:cubicBezTo>
                <a:cubicBezTo>
                  <a:pt x="-2484" y="539737"/>
                  <a:pt x="691" y="718861"/>
                  <a:pt x="2014" y="757490"/>
                </a:cubicBezTo>
                <a:cubicBezTo>
                  <a:pt x="3337" y="796119"/>
                  <a:pt x="4660" y="757754"/>
                  <a:pt x="11539" y="667002"/>
                </a:cubicBezTo>
                <a:cubicBezTo>
                  <a:pt x="18418" y="576250"/>
                  <a:pt x="36410" y="306904"/>
                  <a:pt x="43289" y="212977"/>
                </a:cubicBezTo>
                <a:cubicBezTo>
                  <a:pt x="50168" y="119050"/>
                  <a:pt x="53608" y="129634"/>
                  <a:pt x="52814" y="103440"/>
                </a:cubicBezTo>
                <a:cubicBezTo>
                  <a:pt x="52020" y="77246"/>
                  <a:pt x="39055" y="71426"/>
                  <a:pt x="38526" y="55815"/>
                </a:cubicBezTo>
                <a:cubicBezTo>
                  <a:pt x="37997" y="40205"/>
                  <a:pt x="50168" y="-3717"/>
                  <a:pt x="44876" y="2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52E07B74-5D2C-4976-B808-B2D1C169D5BC}"/>
              </a:ext>
            </a:extLst>
          </p:cNvPr>
          <p:cNvSpPr/>
          <p:nvPr/>
        </p:nvSpPr>
        <p:spPr>
          <a:xfrm>
            <a:off x="5270841" y="9315037"/>
            <a:ext cx="320348" cy="241361"/>
          </a:xfrm>
          <a:custGeom>
            <a:avLst/>
            <a:gdLst>
              <a:gd name="connsiteX0" fmla="*/ 320334 w 320348"/>
              <a:gd name="connsiteY0" fmla="*/ 413 h 241361"/>
              <a:gd name="connsiteX1" fmla="*/ 298109 w 320348"/>
              <a:gd name="connsiteY1" fmla="*/ 206788 h 241361"/>
              <a:gd name="connsiteX2" fmla="*/ 266359 w 320348"/>
              <a:gd name="connsiteY2" fmla="*/ 217901 h 241361"/>
              <a:gd name="connsiteX3" fmla="*/ 80622 w 320348"/>
              <a:gd name="connsiteY3" fmla="*/ 232188 h 241361"/>
              <a:gd name="connsiteX4" fmla="*/ 9184 w 320348"/>
              <a:gd name="connsiteY4" fmla="*/ 235363 h 241361"/>
              <a:gd name="connsiteX5" fmla="*/ 275884 w 320348"/>
              <a:gd name="connsiteY5" fmla="*/ 235363 h 241361"/>
              <a:gd name="connsiteX6" fmla="*/ 294934 w 320348"/>
              <a:gd name="connsiteY6" fmla="*/ 155988 h 241361"/>
              <a:gd name="connsiteX7" fmla="*/ 320334 w 320348"/>
              <a:gd name="connsiteY7" fmla="*/ 413 h 24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348" h="241361">
                <a:moveTo>
                  <a:pt x="320334" y="413"/>
                </a:moveTo>
                <a:cubicBezTo>
                  <a:pt x="320863" y="8880"/>
                  <a:pt x="307105" y="170540"/>
                  <a:pt x="298109" y="206788"/>
                </a:cubicBezTo>
                <a:cubicBezTo>
                  <a:pt x="289113" y="243036"/>
                  <a:pt x="302607" y="213668"/>
                  <a:pt x="266359" y="217901"/>
                </a:cubicBezTo>
                <a:cubicBezTo>
                  <a:pt x="230111" y="222134"/>
                  <a:pt x="123484" y="229278"/>
                  <a:pt x="80622" y="232188"/>
                </a:cubicBezTo>
                <a:cubicBezTo>
                  <a:pt x="37760" y="235098"/>
                  <a:pt x="-23360" y="234834"/>
                  <a:pt x="9184" y="235363"/>
                </a:cubicBezTo>
                <a:cubicBezTo>
                  <a:pt x="41728" y="235892"/>
                  <a:pt x="228259" y="248592"/>
                  <a:pt x="275884" y="235363"/>
                </a:cubicBezTo>
                <a:cubicBezTo>
                  <a:pt x="323509" y="222134"/>
                  <a:pt x="286732" y="196205"/>
                  <a:pt x="294934" y="155988"/>
                </a:cubicBezTo>
                <a:cubicBezTo>
                  <a:pt x="303136" y="115771"/>
                  <a:pt x="319805" y="-8054"/>
                  <a:pt x="320334" y="4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4653B28E-EF10-4CD3-BF9C-AED287F56BB7}"/>
              </a:ext>
            </a:extLst>
          </p:cNvPr>
          <p:cNvSpPr/>
          <p:nvPr/>
        </p:nvSpPr>
        <p:spPr>
          <a:xfrm>
            <a:off x="5238723" y="9418021"/>
            <a:ext cx="73053" cy="138927"/>
          </a:xfrm>
          <a:custGeom>
            <a:avLst/>
            <a:gdLst>
              <a:gd name="connsiteX0" fmla="*/ 31777 w 73053"/>
              <a:gd name="connsiteY0" fmla="*/ 138729 h 138927"/>
              <a:gd name="connsiteX1" fmla="*/ 19077 w 73053"/>
              <a:gd name="connsiteY1" fmla="*/ 62529 h 138927"/>
              <a:gd name="connsiteX2" fmla="*/ 20665 w 73053"/>
              <a:gd name="connsiteY2" fmla="*/ 43479 h 138927"/>
              <a:gd name="connsiteX3" fmla="*/ 73052 w 73053"/>
              <a:gd name="connsiteY3" fmla="*/ 3792 h 138927"/>
              <a:gd name="connsiteX4" fmla="*/ 19077 w 73053"/>
              <a:gd name="connsiteY4" fmla="*/ 5379 h 138927"/>
              <a:gd name="connsiteX5" fmla="*/ 27 w 73053"/>
              <a:gd name="connsiteY5" fmla="*/ 37129 h 138927"/>
              <a:gd name="connsiteX6" fmla="*/ 31777 w 73053"/>
              <a:gd name="connsiteY6" fmla="*/ 138729 h 13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53" h="138927">
                <a:moveTo>
                  <a:pt x="31777" y="138729"/>
                </a:moveTo>
                <a:cubicBezTo>
                  <a:pt x="34952" y="142962"/>
                  <a:pt x="20929" y="78404"/>
                  <a:pt x="19077" y="62529"/>
                </a:cubicBezTo>
                <a:cubicBezTo>
                  <a:pt x="17225" y="46654"/>
                  <a:pt x="11669" y="53268"/>
                  <a:pt x="20665" y="43479"/>
                </a:cubicBezTo>
                <a:cubicBezTo>
                  <a:pt x="29661" y="33690"/>
                  <a:pt x="73317" y="10142"/>
                  <a:pt x="73052" y="3792"/>
                </a:cubicBezTo>
                <a:cubicBezTo>
                  <a:pt x="72787" y="-2558"/>
                  <a:pt x="31248" y="-177"/>
                  <a:pt x="19077" y="5379"/>
                </a:cubicBezTo>
                <a:cubicBezTo>
                  <a:pt x="6906" y="10935"/>
                  <a:pt x="1085" y="18608"/>
                  <a:pt x="27" y="37129"/>
                </a:cubicBezTo>
                <a:cubicBezTo>
                  <a:pt x="-1031" y="55650"/>
                  <a:pt x="28602" y="134496"/>
                  <a:pt x="31777" y="1387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02735E32-DC68-4CB5-AA9F-08933A6DBBB7}"/>
              </a:ext>
            </a:extLst>
          </p:cNvPr>
          <p:cNvSpPr/>
          <p:nvPr/>
        </p:nvSpPr>
        <p:spPr>
          <a:xfrm>
            <a:off x="5343520" y="8660211"/>
            <a:ext cx="133443" cy="106370"/>
          </a:xfrm>
          <a:custGeom>
            <a:avLst/>
            <a:gdLst>
              <a:gd name="connsiteX0" fmla="*/ 5 w 133443"/>
              <a:gd name="connsiteY0" fmla="*/ 5952 h 106370"/>
              <a:gd name="connsiteX1" fmla="*/ 106368 w 133443"/>
              <a:gd name="connsiteY1" fmla="*/ 4364 h 106370"/>
              <a:gd name="connsiteX2" fmla="*/ 119068 w 133443"/>
              <a:gd name="connsiteY2" fmla="*/ 67864 h 106370"/>
              <a:gd name="connsiteX3" fmla="*/ 104780 w 133443"/>
              <a:gd name="connsiteY3" fmla="*/ 83739 h 106370"/>
              <a:gd name="connsiteX4" fmla="*/ 65093 w 133443"/>
              <a:gd name="connsiteY4" fmla="*/ 105964 h 106370"/>
              <a:gd name="connsiteX5" fmla="*/ 109543 w 133443"/>
              <a:gd name="connsiteY5" fmla="*/ 63102 h 106370"/>
              <a:gd name="connsiteX6" fmla="*/ 133355 w 133443"/>
              <a:gd name="connsiteY6" fmla="*/ 25002 h 106370"/>
              <a:gd name="connsiteX7" fmla="*/ 101605 w 133443"/>
              <a:gd name="connsiteY7" fmla="*/ 9127 h 106370"/>
              <a:gd name="connsiteX8" fmla="*/ 5 w 133443"/>
              <a:gd name="connsiteY8" fmla="*/ 5952 h 10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443" h="106370">
                <a:moveTo>
                  <a:pt x="5" y="5952"/>
                </a:moveTo>
                <a:cubicBezTo>
                  <a:pt x="799" y="5158"/>
                  <a:pt x="86524" y="-5955"/>
                  <a:pt x="106368" y="4364"/>
                </a:cubicBezTo>
                <a:cubicBezTo>
                  <a:pt x="126212" y="14683"/>
                  <a:pt x="119333" y="54635"/>
                  <a:pt x="119068" y="67864"/>
                </a:cubicBezTo>
                <a:cubicBezTo>
                  <a:pt x="118803" y="81093"/>
                  <a:pt x="113776" y="77389"/>
                  <a:pt x="104780" y="83739"/>
                </a:cubicBezTo>
                <a:cubicBezTo>
                  <a:pt x="95784" y="90089"/>
                  <a:pt x="64299" y="109403"/>
                  <a:pt x="65093" y="105964"/>
                </a:cubicBezTo>
                <a:cubicBezTo>
                  <a:pt x="65887" y="102525"/>
                  <a:pt x="98166" y="76596"/>
                  <a:pt x="109543" y="63102"/>
                </a:cubicBezTo>
                <a:cubicBezTo>
                  <a:pt x="120920" y="49608"/>
                  <a:pt x="134678" y="33998"/>
                  <a:pt x="133355" y="25002"/>
                </a:cubicBezTo>
                <a:cubicBezTo>
                  <a:pt x="132032" y="16006"/>
                  <a:pt x="123036" y="12038"/>
                  <a:pt x="101605" y="9127"/>
                </a:cubicBezTo>
                <a:cubicBezTo>
                  <a:pt x="80174" y="6217"/>
                  <a:pt x="-789" y="6746"/>
                  <a:pt x="5" y="59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9A6C717F-26F0-42E9-8570-18E44817D355}"/>
              </a:ext>
            </a:extLst>
          </p:cNvPr>
          <p:cNvSpPr/>
          <p:nvPr/>
        </p:nvSpPr>
        <p:spPr>
          <a:xfrm>
            <a:off x="5359246" y="8767421"/>
            <a:ext cx="228944" cy="675098"/>
          </a:xfrm>
          <a:custGeom>
            <a:avLst/>
            <a:gdLst>
              <a:gd name="connsiteX0" fmla="*/ 55717 w 228944"/>
              <a:gd name="connsiteY0" fmla="*/ 17804 h 675098"/>
              <a:gd name="connsiteX1" fmla="*/ 14442 w 228944"/>
              <a:gd name="connsiteY1" fmla="*/ 435317 h 675098"/>
              <a:gd name="connsiteX2" fmla="*/ 9679 w 228944"/>
              <a:gd name="connsiteY2" fmla="*/ 651217 h 675098"/>
              <a:gd name="connsiteX3" fmla="*/ 16029 w 228944"/>
              <a:gd name="connsiteY3" fmla="*/ 665504 h 675098"/>
              <a:gd name="connsiteX4" fmla="*/ 63654 w 228944"/>
              <a:gd name="connsiteY4" fmla="*/ 671854 h 675098"/>
              <a:gd name="connsiteX5" fmla="*/ 176367 w 228944"/>
              <a:gd name="connsiteY5" fmla="*/ 668679 h 675098"/>
              <a:gd name="connsiteX6" fmla="*/ 176367 w 228944"/>
              <a:gd name="connsiteY6" fmla="*/ 600417 h 675098"/>
              <a:gd name="connsiteX7" fmla="*/ 170017 w 228944"/>
              <a:gd name="connsiteY7" fmla="*/ 557554 h 675098"/>
              <a:gd name="connsiteX8" fmla="*/ 190654 w 228944"/>
              <a:gd name="connsiteY8" fmla="*/ 538504 h 675098"/>
              <a:gd name="connsiteX9" fmla="*/ 228754 w 228944"/>
              <a:gd name="connsiteY9" fmla="*/ 538504 h 675098"/>
              <a:gd name="connsiteX10" fmla="*/ 173192 w 228944"/>
              <a:gd name="connsiteY10" fmla="*/ 533742 h 675098"/>
              <a:gd name="connsiteX11" fmla="*/ 152554 w 228944"/>
              <a:gd name="connsiteY11" fmla="*/ 616292 h 675098"/>
              <a:gd name="connsiteX12" fmla="*/ 135092 w 228944"/>
              <a:gd name="connsiteY12" fmla="*/ 651217 h 675098"/>
              <a:gd name="connsiteX13" fmla="*/ 58892 w 228944"/>
              <a:gd name="connsiteY13" fmla="*/ 660742 h 675098"/>
              <a:gd name="connsiteX14" fmla="*/ 3329 w 228944"/>
              <a:gd name="connsiteY14" fmla="*/ 652804 h 675098"/>
              <a:gd name="connsiteX15" fmla="*/ 6504 w 228944"/>
              <a:gd name="connsiteY15" fmla="*/ 506754 h 675098"/>
              <a:gd name="connsiteX16" fmla="*/ 8092 w 228944"/>
              <a:gd name="connsiteY16" fmla="*/ 274979 h 675098"/>
              <a:gd name="connsiteX17" fmla="*/ 30317 w 228944"/>
              <a:gd name="connsiteY17" fmla="*/ 95592 h 675098"/>
              <a:gd name="connsiteX18" fmla="*/ 55717 w 228944"/>
              <a:gd name="connsiteY18" fmla="*/ 17804 h 6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8944" h="675098">
                <a:moveTo>
                  <a:pt x="55717" y="17804"/>
                </a:moveTo>
                <a:cubicBezTo>
                  <a:pt x="53071" y="74425"/>
                  <a:pt x="22115" y="329748"/>
                  <a:pt x="14442" y="435317"/>
                </a:cubicBezTo>
                <a:cubicBezTo>
                  <a:pt x="6769" y="540886"/>
                  <a:pt x="9415" y="612853"/>
                  <a:pt x="9679" y="651217"/>
                </a:cubicBezTo>
                <a:cubicBezTo>
                  <a:pt x="9943" y="689581"/>
                  <a:pt x="7033" y="662065"/>
                  <a:pt x="16029" y="665504"/>
                </a:cubicBezTo>
                <a:cubicBezTo>
                  <a:pt x="25025" y="668943"/>
                  <a:pt x="36931" y="671325"/>
                  <a:pt x="63654" y="671854"/>
                </a:cubicBezTo>
                <a:cubicBezTo>
                  <a:pt x="90377" y="672383"/>
                  <a:pt x="157582" y="680585"/>
                  <a:pt x="176367" y="668679"/>
                </a:cubicBezTo>
                <a:cubicBezTo>
                  <a:pt x="195153" y="656773"/>
                  <a:pt x="177425" y="618938"/>
                  <a:pt x="176367" y="600417"/>
                </a:cubicBezTo>
                <a:cubicBezTo>
                  <a:pt x="175309" y="581896"/>
                  <a:pt x="167636" y="567873"/>
                  <a:pt x="170017" y="557554"/>
                </a:cubicBezTo>
                <a:cubicBezTo>
                  <a:pt x="172398" y="547235"/>
                  <a:pt x="180865" y="541679"/>
                  <a:pt x="190654" y="538504"/>
                </a:cubicBezTo>
                <a:cubicBezTo>
                  <a:pt x="200443" y="535329"/>
                  <a:pt x="231664" y="539298"/>
                  <a:pt x="228754" y="538504"/>
                </a:cubicBezTo>
                <a:cubicBezTo>
                  <a:pt x="225844" y="537710"/>
                  <a:pt x="185892" y="520777"/>
                  <a:pt x="173192" y="533742"/>
                </a:cubicBezTo>
                <a:cubicBezTo>
                  <a:pt x="160492" y="546707"/>
                  <a:pt x="158904" y="596713"/>
                  <a:pt x="152554" y="616292"/>
                </a:cubicBezTo>
                <a:cubicBezTo>
                  <a:pt x="146204" y="635871"/>
                  <a:pt x="150702" y="643809"/>
                  <a:pt x="135092" y="651217"/>
                </a:cubicBezTo>
                <a:cubicBezTo>
                  <a:pt x="119482" y="658625"/>
                  <a:pt x="80852" y="660478"/>
                  <a:pt x="58892" y="660742"/>
                </a:cubicBezTo>
                <a:cubicBezTo>
                  <a:pt x="36932" y="661006"/>
                  <a:pt x="12060" y="678469"/>
                  <a:pt x="3329" y="652804"/>
                </a:cubicBezTo>
                <a:cubicBezTo>
                  <a:pt x="-5402" y="627139"/>
                  <a:pt x="5710" y="569725"/>
                  <a:pt x="6504" y="506754"/>
                </a:cubicBezTo>
                <a:cubicBezTo>
                  <a:pt x="7298" y="443783"/>
                  <a:pt x="4123" y="343506"/>
                  <a:pt x="8092" y="274979"/>
                </a:cubicBezTo>
                <a:cubicBezTo>
                  <a:pt x="12061" y="206452"/>
                  <a:pt x="24761" y="137132"/>
                  <a:pt x="30317" y="95592"/>
                </a:cubicBezTo>
                <a:cubicBezTo>
                  <a:pt x="35873" y="54053"/>
                  <a:pt x="58363" y="-38817"/>
                  <a:pt x="55717" y="178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EA202EBD-72D1-47F3-8055-8EBAFBEEB5E1}"/>
              </a:ext>
            </a:extLst>
          </p:cNvPr>
          <p:cNvSpPr/>
          <p:nvPr/>
        </p:nvSpPr>
        <p:spPr>
          <a:xfrm>
            <a:off x="5633097" y="8659706"/>
            <a:ext cx="151785" cy="912278"/>
          </a:xfrm>
          <a:custGeom>
            <a:avLst/>
            <a:gdLst>
              <a:gd name="connsiteX0" fmla="*/ 150166 w 151785"/>
              <a:gd name="connsiteY0" fmla="*/ 1694 h 912278"/>
              <a:gd name="connsiteX1" fmla="*/ 102541 w 151785"/>
              <a:gd name="connsiteY1" fmla="*/ 127107 h 912278"/>
              <a:gd name="connsiteX2" fmla="*/ 120003 w 151785"/>
              <a:gd name="connsiteY2" fmla="*/ 158857 h 912278"/>
              <a:gd name="connsiteX3" fmla="*/ 120003 w 151785"/>
              <a:gd name="connsiteY3" fmla="*/ 187432 h 912278"/>
              <a:gd name="connsiteX4" fmla="*/ 61266 w 151785"/>
              <a:gd name="connsiteY4" fmla="*/ 527157 h 912278"/>
              <a:gd name="connsiteX5" fmla="*/ 40628 w 151785"/>
              <a:gd name="connsiteY5" fmla="*/ 681144 h 912278"/>
              <a:gd name="connsiteX6" fmla="*/ 39041 w 151785"/>
              <a:gd name="connsiteY6" fmla="*/ 731944 h 912278"/>
              <a:gd name="connsiteX7" fmla="*/ 18403 w 151785"/>
              <a:gd name="connsiteY7" fmla="*/ 736707 h 912278"/>
              <a:gd name="connsiteX8" fmla="*/ 13641 w 151785"/>
              <a:gd name="connsiteY8" fmla="*/ 765282 h 912278"/>
              <a:gd name="connsiteX9" fmla="*/ 12053 w 151785"/>
              <a:gd name="connsiteY9" fmla="*/ 851007 h 912278"/>
              <a:gd name="connsiteX10" fmla="*/ 16816 w 151785"/>
              <a:gd name="connsiteY10" fmla="*/ 911332 h 912278"/>
              <a:gd name="connsiteX11" fmla="*/ 941 w 151785"/>
              <a:gd name="connsiteY11" fmla="*/ 803382 h 912278"/>
              <a:gd name="connsiteX12" fmla="*/ 7291 w 151785"/>
              <a:gd name="connsiteY12" fmla="*/ 758932 h 912278"/>
              <a:gd name="connsiteX13" fmla="*/ 51741 w 151785"/>
              <a:gd name="connsiteY13" fmla="*/ 700194 h 912278"/>
              <a:gd name="connsiteX14" fmla="*/ 73966 w 151785"/>
              <a:gd name="connsiteY14" fmla="*/ 482707 h 912278"/>
              <a:gd name="connsiteX15" fmla="*/ 137466 w 151785"/>
              <a:gd name="connsiteY15" fmla="*/ 138219 h 912278"/>
              <a:gd name="connsiteX16" fmla="*/ 139053 w 151785"/>
              <a:gd name="connsiteY16" fmla="*/ 60432 h 912278"/>
              <a:gd name="connsiteX17" fmla="*/ 150166 w 151785"/>
              <a:gd name="connsiteY17" fmla="*/ 1694 h 9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85" h="912278">
                <a:moveTo>
                  <a:pt x="150166" y="1694"/>
                </a:moveTo>
                <a:cubicBezTo>
                  <a:pt x="144081" y="12807"/>
                  <a:pt x="107568" y="100913"/>
                  <a:pt x="102541" y="127107"/>
                </a:cubicBezTo>
                <a:cubicBezTo>
                  <a:pt x="97514" y="153301"/>
                  <a:pt x="117093" y="148803"/>
                  <a:pt x="120003" y="158857"/>
                </a:cubicBezTo>
                <a:cubicBezTo>
                  <a:pt x="122913" y="168911"/>
                  <a:pt x="129792" y="126049"/>
                  <a:pt x="120003" y="187432"/>
                </a:cubicBezTo>
                <a:cubicBezTo>
                  <a:pt x="110213" y="248815"/>
                  <a:pt x="74495" y="444872"/>
                  <a:pt x="61266" y="527157"/>
                </a:cubicBezTo>
                <a:cubicBezTo>
                  <a:pt x="48037" y="609442"/>
                  <a:pt x="44332" y="647013"/>
                  <a:pt x="40628" y="681144"/>
                </a:cubicBezTo>
                <a:cubicBezTo>
                  <a:pt x="36924" y="715275"/>
                  <a:pt x="42745" y="722684"/>
                  <a:pt x="39041" y="731944"/>
                </a:cubicBezTo>
                <a:cubicBezTo>
                  <a:pt x="35337" y="741205"/>
                  <a:pt x="22636" y="731151"/>
                  <a:pt x="18403" y="736707"/>
                </a:cubicBezTo>
                <a:cubicBezTo>
                  <a:pt x="14170" y="742263"/>
                  <a:pt x="14699" y="746232"/>
                  <a:pt x="13641" y="765282"/>
                </a:cubicBezTo>
                <a:cubicBezTo>
                  <a:pt x="12583" y="784332"/>
                  <a:pt x="11524" y="826665"/>
                  <a:pt x="12053" y="851007"/>
                </a:cubicBezTo>
                <a:cubicBezTo>
                  <a:pt x="12582" y="875349"/>
                  <a:pt x="18668" y="919270"/>
                  <a:pt x="16816" y="911332"/>
                </a:cubicBezTo>
                <a:cubicBezTo>
                  <a:pt x="14964" y="903395"/>
                  <a:pt x="2528" y="828782"/>
                  <a:pt x="941" y="803382"/>
                </a:cubicBezTo>
                <a:cubicBezTo>
                  <a:pt x="-647" y="777982"/>
                  <a:pt x="-1176" y="776130"/>
                  <a:pt x="7291" y="758932"/>
                </a:cubicBezTo>
                <a:cubicBezTo>
                  <a:pt x="15758" y="741734"/>
                  <a:pt x="40629" y="746231"/>
                  <a:pt x="51741" y="700194"/>
                </a:cubicBezTo>
                <a:cubicBezTo>
                  <a:pt x="62853" y="654157"/>
                  <a:pt x="59679" y="576369"/>
                  <a:pt x="73966" y="482707"/>
                </a:cubicBezTo>
                <a:cubicBezTo>
                  <a:pt x="88253" y="389045"/>
                  <a:pt x="126618" y="208598"/>
                  <a:pt x="137466" y="138219"/>
                </a:cubicBezTo>
                <a:cubicBezTo>
                  <a:pt x="148314" y="67840"/>
                  <a:pt x="134555" y="83980"/>
                  <a:pt x="139053" y="60432"/>
                </a:cubicBezTo>
                <a:cubicBezTo>
                  <a:pt x="143551" y="36884"/>
                  <a:pt x="156251" y="-9419"/>
                  <a:pt x="150166" y="16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19918F06-120E-4B90-88C4-952D53CB791F}"/>
              </a:ext>
            </a:extLst>
          </p:cNvPr>
          <p:cNvSpPr/>
          <p:nvPr/>
        </p:nvSpPr>
        <p:spPr>
          <a:xfrm>
            <a:off x="5785469" y="8658225"/>
            <a:ext cx="196960" cy="784721"/>
          </a:xfrm>
          <a:custGeom>
            <a:avLst/>
            <a:gdLst>
              <a:gd name="connsiteX0" fmla="*/ 969 w 196960"/>
              <a:gd name="connsiteY0" fmla="*/ 0 h 784721"/>
              <a:gd name="connsiteX1" fmla="*/ 180356 w 196960"/>
              <a:gd name="connsiteY1" fmla="*/ 22225 h 784721"/>
              <a:gd name="connsiteX2" fmla="*/ 186706 w 196960"/>
              <a:gd name="connsiteY2" fmla="*/ 42863 h 784721"/>
              <a:gd name="connsiteX3" fmla="*/ 159719 w 196960"/>
              <a:gd name="connsiteY3" fmla="*/ 114300 h 784721"/>
              <a:gd name="connsiteX4" fmla="*/ 142256 w 196960"/>
              <a:gd name="connsiteY4" fmla="*/ 168275 h 784721"/>
              <a:gd name="connsiteX5" fmla="*/ 115269 w 196960"/>
              <a:gd name="connsiteY5" fmla="*/ 185738 h 784721"/>
              <a:gd name="connsiteX6" fmla="*/ 80344 w 196960"/>
              <a:gd name="connsiteY6" fmla="*/ 323850 h 784721"/>
              <a:gd name="connsiteX7" fmla="*/ 29544 w 196960"/>
              <a:gd name="connsiteY7" fmla="*/ 706438 h 784721"/>
              <a:gd name="connsiteX8" fmla="*/ 32719 w 196960"/>
              <a:gd name="connsiteY8" fmla="*/ 777875 h 784721"/>
              <a:gd name="connsiteX9" fmla="*/ 35894 w 196960"/>
              <a:gd name="connsiteY9" fmla="*/ 601663 h 784721"/>
              <a:gd name="connsiteX10" fmla="*/ 83519 w 196960"/>
              <a:gd name="connsiteY10" fmla="*/ 304800 h 784721"/>
              <a:gd name="connsiteX11" fmla="*/ 143844 w 196960"/>
              <a:gd name="connsiteY11" fmla="*/ 182563 h 784721"/>
              <a:gd name="connsiteX12" fmla="*/ 158131 w 196960"/>
              <a:gd name="connsiteY12" fmla="*/ 114300 h 784721"/>
              <a:gd name="connsiteX13" fmla="*/ 169244 w 196960"/>
              <a:gd name="connsiteY13" fmla="*/ 36513 h 784721"/>
              <a:gd name="connsiteX14" fmla="*/ 110506 w 196960"/>
              <a:gd name="connsiteY14" fmla="*/ 22225 h 784721"/>
              <a:gd name="connsiteX15" fmla="*/ 969 w 196960"/>
              <a:gd name="connsiteY15" fmla="*/ 0 h 78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6960" h="784721">
                <a:moveTo>
                  <a:pt x="969" y="0"/>
                </a:moveTo>
                <a:cubicBezTo>
                  <a:pt x="12611" y="0"/>
                  <a:pt x="149400" y="15081"/>
                  <a:pt x="180356" y="22225"/>
                </a:cubicBezTo>
                <a:cubicBezTo>
                  <a:pt x="211312" y="29369"/>
                  <a:pt x="190146" y="27517"/>
                  <a:pt x="186706" y="42863"/>
                </a:cubicBezTo>
                <a:cubicBezTo>
                  <a:pt x="183267" y="58209"/>
                  <a:pt x="167127" y="93398"/>
                  <a:pt x="159719" y="114300"/>
                </a:cubicBezTo>
                <a:cubicBezTo>
                  <a:pt x="152311" y="135202"/>
                  <a:pt x="149664" y="156369"/>
                  <a:pt x="142256" y="168275"/>
                </a:cubicBezTo>
                <a:cubicBezTo>
                  <a:pt x="134848" y="180181"/>
                  <a:pt x="125588" y="159809"/>
                  <a:pt x="115269" y="185738"/>
                </a:cubicBezTo>
                <a:cubicBezTo>
                  <a:pt x="104950" y="211667"/>
                  <a:pt x="94632" y="237067"/>
                  <a:pt x="80344" y="323850"/>
                </a:cubicBezTo>
                <a:cubicBezTo>
                  <a:pt x="66057" y="410633"/>
                  <a:pt x="37482" y="630767"/>
                  <a:pt x="29544" y="706438"/>
                </a:cubicBezTo>
                <a:cubicBezTo>
                  <a:pt x="21606" y="782109"/>
                  <a:pt x="31661" y="795337"/>
                  <a:pt x="32719" y="777875"/>
                </a:cubicBezTo>
                <a:cubicBezTo>
                  <a:pt x="33777" y="760413"/>
                  <a:pt x="27427" y="680509"/>
                  <a:pt x="35894" y="601663"/>
                </a:cubicBezTo>
                <a:cubicBezTo>
                  <a:pt x="44361" y="522817"/>
                  <a:pt x="65527" y="374650"/>
                  <a:pt x="83519" y="304800"/>
                </a:cubicBezTo>
                <a:cubicBezTo>
                  <a:pt x="101511" y="234950"/>
                  <a:pt x="131409" y="214313"/>
                  <a:pt x="143844" y="182563"/>
                </a:cubicBezTo>
                <a:cubicBezTo>
                  <a:pt x="156279" y="150813"/>
                  <a:pt x="153898" y="138642"/>
                  <a:pt x="158131" y="114300"/>
                </a:cubicBezTo>
                <a:cubicBezTo>
                  <a:pt x="162364" y="89958"/>
                  <a:pt x="177181" y="51859"/>
                  <a:pt x="169244" y="36513"/>
                </a:cubicBezTo>
                <a:cubicBezTo>
                  <a:pt x="161307" y="21167"/>
                  <a:pt x="135112" y="26987"/>
                  <a:pt x="110506" y="22225"/>
                </a:cubicBezTo>
                <a:cubicBezTo>
                  <a:pt x="85900" y="17463"/>
                  <a:pt x="-10673" y="0"/>
                  <a:pt x="96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D38546AC-29EB-4967-BCB8-04F5809BEA2E}"/>
              </a:ext>
            </a:extLst>
          </p:cNvPr>
          <p:cNvSpPr/>
          <p:nvPr/>
        </p:nvSpPr>
        <p:spPr>
          <a:xfrm>
            <a:off x="5805429" y="9339254"/>
            <a:ext cx="195372" cy="112843"/>
          </a:xfrm>
          <a:custGeom>
            <a:avLst/>
            <a:gdLst>
              <a:gd name="connsiteX0" fmla="*/ 59 w 195372"/>
              <a:gd name="connsiteY0" fmla="*/ 90496 h 112843"/>
              <a:gd name="connsiteX1" fmla="*/ 76259 w 195372"/>
              <a:gd name="connsiteY1" fmla="*/ 112721 h 112843"/>
              <a:gd name="connsiteX2" fmla="*/ 82609 w 195372"/>
              <a:gd name="connsiteY2" fmla="*/ 96846 h 112843"/>
              <a:gd name="connsiteX3" fmla="*/ 88959 w 195372"/>
              <a:gd name="connsiteY3" fmla="*/ 46046 h 112843"/>
              <a:gd name="connsiteX4" fmla="*/ 92134 w 195372"/>
              <a:gd name="connsiteY4" fmla="*/ 12709 h 112843"/>
              <a:gd name="connsiteX5" fmla="*/ 103246 w 195372"/>
              <a:gd name="connsiteY5" fmla="*/ 9 h 112843"/>
              <a:gd name="connsiteX6" fmla="*/ 184209 w 195372"/>
              <a:gd name="connsiteY6" fmla="*/ 14296 h 112843"/>
              <a:gd name="connsiteX7" fmla="*/ 187384 w 195372"/>
              <a:gd name="connsiteY7" fmla="*/ 25409 h 112843"/>
              <a:gd name="connsiteX8" fmla="*/ 115946 w 195372"/>
              <a:gd name="connsiteY8" fmla="*/ 15884 h 112843"/>
              <a:gd name="connsiteX9" fmla="*/ 71496 w 195372"/>
              <a:gd name="connsiteY9" fmla="*/ 58746 h 112843"/>
              <a:gd name="connsiteX10" fmla="*/ 63559 w 195372"/>
              <a:gd name="connsiteY10" fmla="*/ 90496 h 112843"/>
              <a:gd name="connsiteX11" fmla="*/ 59 w 195372"/>
              <a:gd name="connsiteY11" fmla="*/ 90496 h 1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372" h="112843">
                <a:moveTo>
                  <a:pt x="59" y="90496"/>
                </a:moveTo>
                <a:cubicBezTo>
                  <a:pt x="2176" y="94200"/>
                  <a:pt x="62501" y="111663"/>
                  <a:pt x="76259" y="112721"/>
                </a:cubicBezTo>
                <a:cubicBezTo>
                  <a:pt x="90017" y="113779"/>
                  <a:pt x="80492" y="107958"/>
                  <a:pt x="82609" y="96846"/>
                </a:cubicBezTo>
                <a:cubicBezTo>
                  <a:pt x="84726" y="85734"/>
                  <a:pt x="87372" y="60069"/>
                  <a:pt x="88959" y="46046"/>
                </a:cubicBezTo>
                <a:cubicBezTo>
                  <a:pt x="90546" y="32023"/>
                  <a:pt x="89753" y="20382"/>
                  <a:pt x="92134" y="12709"/>
                </a:cubicBezTo>
                <a:cubicBezTo>
                  <a:pt x="94515" y="5036"/>
                  <a:pt x="87900" y="-255"/>
                  <a:pt x="103246" y="9"/>
                </a:cubicBezTo>
                <a:cubicBezTo>
                  <a:pt x="118592" y="273"/>
                  <a:pt x="170186" y="10063"/>
                  <a:pt x="184209" y="14296"/>
                </a:cubicBezTo>
                <a:cubicBezTo>
                  <a:pt x="198232" y="18529"/>
                  <a:pt x="198761" y="25144"/>
                  <a:pt x="187384" y="25409"/>
                </a:cubicBezTo>
                <a:cubicBezTo>
                  <a:pt x="176007" y="25674"/>
                  <a:pt x="135261" y="10328"/>
                  <a:pt x="115946" y="15884"/>
                </a:cubicBezTo>
                <a:cubicBezTo>
                  <a:pt x="96631" y="21440"/>
                  <a:pt x="80227" y="46311"/>
                  <a:pt x="71496" y="58746"/>
                </a:cubicBezTo>
                <a:cubicBezTo>
                  <a:pt x="62765" y="71181"/>
                  <a:pt x="73878" y="84410"/>
                  <a:pt x="63559" y="90496"/>
                </a:cubicBezTo>
                <a:cubicBezTo>
                  <a:pt x="53240" y="96582"/>
                  <a:pt x="-2058" y="86792"/>
                  <a:pt x="59" y="904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50E8FEF7-A7D1-45FA-891F-0CB8A3557CAB}"/>
              </a:ext>
            </a:extLst>
          </p:cNvPr>
          <p:cNvSpPr/>
          <p:nvPr/>
        </p:nvSpPr>
        <p:spPr>
          <a:xfrm>
            <a:off x="5640388" y="9363431"/>
            <a:ext cx="361538" cy="279846"/>
          </a:xfrm>
          <a:custGeom>
            <a:avLst/>
            <a:gdLst>
              <a:gd name="connsiteX0" fmla="*/ 360362 w 361538"/>
              <a:gd name="connsiteY0" fmla="*/ 2819 h 279846"/>
              <a:gd name="connsiteX1" fmla="*/ 311150 w 361538"/>
              <a:gd name="connsiteY1" fmla="*/ 185382 h 279846"/>
              <a:gd name="connsiteX2" fmla="*/ 303212 w 361538"/>
              <a:gd name="connsiteY2" fmla="*/ 213957 h 279846"/>
              <a:gd name="connsiteX3" fmla="*/ 300037 w 361538"/>
              <a:gd name="connsiteY3" fmla="*/ 274282 h 279846"/>
              <a:gd name="connsiteX4" fmla="*/ 247650 w 361538"/>
              <a:gd name="connsiteY4" fmla="*/ 274282 h 279846"/>
              <a:gd name="connsiteX5" fmla="*/ 165100 w 361538"/>
              <a:gd name="connsiteY5" fmla="*/ 248882 h 279846"/>
              <a:gd name="connsiteX6" fmla="*/ 0 w 361538"/>
              <a:gd name="connsiteY6" fmla="*/ 198082 h 279846"/>
              <a:gd name="connsiteX7" fmla="*/ 165100 w 361538"/>
              <a:gd name="connsiteY7" fmla="*/ 256819 h 279846"/>
              <a:gd name="connsiteX8" fmla="*/ 295275 w 361538"/>
              <a:gd name="connsiteY8" fmla="*/ 279044 h 279846"/>
              <a:gd name="connsiteX9" fmla="*/ 314325 w 361538"/>
              <a:gd name="connsiteY9" fmla="*/ 242532 h 279846"/>
              <a:gd name="connsiteX10" fmla="*/ 325437 w 361538"/>
              <a:gd name="connsiteY10" fmla="*/ 177444 h 279846"/>
              <a:gd name="connsiteX11" fmla="*/ 344487 w 361538"/>
              <a:gd name="connsiteY11" fmla="*/ 80607 h 279846"/>
              <a:gd name="connsiteX12" fmla="*/ 360362 w 361538"/>
              <a:gd name="connsiteY12" fmla="*/ 2819 h 27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538" h="279846">
                <a:moveTo>
                  <a:pt x="360362" y="2819"/>
                </a:moveTo>
                <a:cubicBezTo>
                  <a:pt x="354806" y="20281"/>
                  <a:pt x="320675" y="150192"/>
                  <a:pt x="311150" y="185382"/>
                </a:cubicBezTo>
                <a:cubicBezTo>
                  <a:pt x="301625" y="220572"/>
                  <a:pt x="305064" y="199140"/>
                  <a:pt x="303212" y="213957"/>
                </a:cubicBezTo>
                <a:cubicBezTo>
                  <a:pt x="301360" y="228774"/>
                  <a:pt x="309297" y="264228"/>
                  <a:pt x="300037" y="274282"/>
                </a:cubicBezTo>
                <a:cubicBezTo>
                  <a:pt x="290777" y="284336"/>
                  <a:pt x="270140" y="278515"/>
                  <a:pt x="247650" y="274282"/>
                </a:cubicBezTo>
                <a:cubicBezTo>
                  <a:pt x="225160" y="270049"/>
                  <a:pt x="165100" y="248882"/>
                  <a:pt x="165100" y="248882"/>
                </a:cubicBezTo>
                <a:lnTo>
                  <a:pt x="0" y="198082"/>
                </a:lnTo>
                <a:cubicBezTo>
                  <a:pt x="0" y="199405"/>
                  <a:pt x="115888" y="243325"/>
                  <a:pt x="165100" y="256819"/>
                </a:cubicBezTo>
                <a:cubicBezTo>
                  <a:pt x="214312" y="270313"/>
                  <a:pt x="270404" y="281425"/>
                  <a:pt x="295275" y="279044"/>
                </a:cubicBezTo>
                <a:cubicBezTo>
                  <a:pt x="320146" y="276663"/>
                  <a:pt x="309298" y="259465"/>
                  <a:pt x="314325" y="242532"/>
                </a:cubicBezTo>
                <a:cubicBezTo>
                  <a:pt x="319352" y="225599"/>
                  <a:pt x="320410" y="204431"/>
                  <a:pt x="325437" y="177444"/>
                </a:cubicBezTo>
                <a:cubicBezTo>
                  <a:pt x="330464" y="150457"/>
                  <a:pt x="338666" y="107595"/>
                  <a:pt x="344487" y="80607"/>
                </a:cubicBezTo>
                <a:cubicBezTo>
                  <a:pt x="350308" y="53619"/>
                  <a:pt x="365918" y="-14643"/>
                  <a:pt x="360362" y="28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944D5B6C-17F6-4AD4-A11E-C99D1D96BB3D}"/>
              </a:ext>
            </a:extLst>
          </p:cNvPr>
          <p:cNvSpPr/>
          <p:nvPr/>
        </p:nvSpPr>
        <p:spPr>
          <a:xfrm>
            <a:off x="5732348" y="8689828"/>
            <a:ext cx="198695" cy="467842"/>
          </a:xfrm>
          <a:custGeom>
            <a:avLst/>
            <a:gdLst>
              <a:gd name="connsiteX0" fmla="*/ 198552 w 198695"/>
              <a:gd name="connsiteY0" fmla="*/ 33485 h 467842"/>
              <a:gd name="connsiteX1" fmla="*/ 81077 w 198695"/>
              <a:gd name="connsiteY1" fmla="*/ 12847 h 467842"/>
              <a:gd name="connsiteX2" fmla="*/ 57265 w 198695"/>
              <a:gd name="connsiteY2" fmla="*/ 60472 h 467842"/>
              <a:gd name="connsiteX3" fmla="*/ 50915 w 198695"/>
              <a:gd name="connsiteY3" fmla="*/ 93810 h 467842"/>
              <a:gd name="connsiteX4" fmla="*/ 74727 w 198695"/>
              <a:gd name="connsiteY4" fmla="*/ 108097 h 467842"/>
              <a:gd name="connsiteX5" fmla="*/ 60440 w 198695"/>
              <a:gd name="connsiteY5" fmla="*/ 143022 h 467842"/>
              <a:gd name="connsiteX6" fmla="*/ 115 w 198695"/>
              <a:gd name="connsiteY6" fmla="*/ 465285 h 467842"/>
              <a:gd name="connsiteX7" fmla="*/ 46152 w 198695"/>
              <a:gd name="connsiteY7" fmla="*/ 284310 h 467842"/>
              <a:gd name="connsiteX8" fmla="*/ 81077 w 198695"/>
              <a:gd name="connsiteY8" fmla="*/ 109685 h 467842"/>
              <a:gd name="connsiteX9" fmla="*/ 68377 w 198695"/>
              <a:gd name="connsiteY9" fmla="*/ 90635 h 467842"/>
              <a:gd name="connsiteX10" fmla="*/ 76315 w 198695"/>
              <a:gd name="connsiteY10" fmla="*/ 30310 h 467842"/>
              <a:gd name="connsiteX11" fmla="*/ 104890 w 198695"/>
              <a:gd name="connsiteY11" fmla="*/ 147 h 467842"/>
              <a:gd name="connsiteX12" fmla="*/ 198552 w 198695"/>
              <a:gd name="connsiteY12" fmla="*/ 33485 h 46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695" h="467842">
                <a:moveTo>
                  <a:pt x="198552" y="33485"/>
                </a:moveTo>
                <a:cubicBezTo>
                  <a:pt x="194583" y="35602"/>
                  <a:pt x="104625" y="8349"/>
                  <a:pt x="81077" y="12847"/>
                </a:cubicBezTo>
                <a:cubicBezTo>
                  <a:pt x="57529" y="17345"/>
                  <a:pt x="62292" y="46978"/>
                  <a:pt x="57265" y="60472"/>
                </a:cubicBezTo>
                <a:cubicBezTo>
                  <a:pt x="52238" y="73966"/>
                  <a:pt x="48005" y="85873"/>
                  <a:pt x="50915" y="93810"/>
                </a:cubicBezTo>
                <a:cubicBezTo>
                  <a:pt x="53825" y="101747"/>
                  <a:pt x="73139" y="99895"/>
                  <a:pt x="74727" y="108097"/>
                </a:cubicBezTo>
                <a:cubicBezTo>
                  <a:pt x="76315" y="116299"/>
                  <a:pt x="72875" y="83491"/>
                  <a:pt x="60440" y="143022"/>
                </a:cubicBezTo>
                <a:cubicBezTo>
                  <a:pt x="48005" y="202553"/>
                  <a:pt x="2496" y="441737"/>
                  <a:pt x="115" y="465285"/>
                </a:cubicBezTo>
                <a:cubicBezTo>
                  <a:pt x="-2266" y="488833"/>
                  <a:pt x="32658" y="343577"/>
                  <a:pt x="46152" y="284310"/>
                </a:cubicBezTo>
                <a:cubicBezTo>
                  <a:pt x="59646" y="225043"/>
                  <a:pt x="77373" y="141964"/>
                  <a:pt x="81077" y="109685"/>
                </a:cubicBezTo>
                <a:cubicBezTo>
                  <a:pt x="84781" y="77406"/>
                  <a:pt x="69171" y="103864"/>
                  <a:pt x="68377" y="90635"/>
                </a:cubicBezTo>
                <a:cubicBezTo>
                  <a:pt x="67583" y="77406"/>
                  <a:pt x="70229" y="45391"/>
                  <a:pt x="76315" y="30310"/>
                </a:cubicBezTo>
                <a:cubicBezTo>
                  <a:pt x="82400" y="15229"/>
                  <a:pt x="86634" y="2793"/>
                  <a:pt x="104890" y="147"/>
                </a:cubicBezTo>
                <a:cubicBezTo>
                  <a:pt x="123146" y="-2499"/>
                  <a:pt x="202521" y="31368"/>
                  <a:pt x="198552" y="334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5E43D8F2-F93A-45BB-9DF4-144D0E8FB12A}"/>
              </a:ext>
            </a:extLst>
          </p:cNvPr>
          <p:cNvSpPr/>
          <p:nvPr/>
        </p:nvSpPr>
        <p:spPr>
          <a:xfrm>
            <a:off x="5783143" y="8713788"/>
            <a:ext cx="149423" cy="766039"/>
          </a:xfrm>
          <a:custGeom>
            <a:avLst/>
            <a:gdLst>
              <a:gd name="connsiteX0" fmla="*/ 149345 w 149423"/>
              <a:gd name="connsiteY0" fmla="*/ 0 h 766039"/>
              <a:gd name="connsiteX1" fmla="*/ 136645 w 149423"/>
              <a:gd name="connsiteY1" fmla="*/ 79375 h 766039"/>
              <a:gd name="connsiteX2" fmla="*/ 100132 w 149423"/>
              <a:gd name="connsiteY2" fmla="*/ 109537 h 766039"/>
              <a:gd name="connsiteX3" fmla="*/ 50920 w 149423"/>
              <a:gd name="connsiteY3" fmla="*/ 266700 h 766039"/>
              <a:gd name="connsiteX4" fmla="*/ 3295 w 149423"/>
              <a:gd name="connsiteY4" fmla="*/ 749300 h 766039"/>
              <a:gd name="connsiteX5" fmla="*/ 12820 w 149423"/>
              <a:gd name="connsiteY5" fmla="*/ 612775 h 766039"/>
              <a:gd name="connsiteX6" fmla="*/ 82670 w 149423"/>
              <a:gd name="connsiteY6" fmla="*/ 200025 h 766039"/>
              <a:gd name="connsiteX7" fmla="*/ 106482 w 149423"/>
              <a:gd name="connsiteY7" fmla="*/ 120650 h 766039"/>
              <a:gd name="connsiteX8" fmla="*/ 131882 w 149423"/>
              <a:gd name="connsiteY8" fmla="*/ 80962 h 766039"/>
              <a:gd name="connsiteX9" fmla="*/ 149345 w 149423"/>
              <a:gd name="connsiteY9" fmla="*/ 0 h 76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23" h="766039">
                <a:moveTo>
                  <a:pt x="149345" y="0"/>
                </a:moveTo>
                <a:cubicBezTo>
                  <a:pt x="150139" y="-265"/>
                  <a:pt x="144847" y="61119"/>
                  <a:pt x="136645" y="79375"/>
                </a:cubicBezTo>
                <a:cubicBezTo>
                  <a:pt x="128443" y="97631"/>
                  <a:pt x="114419" y="78316"/>
                  <a:pt x="100132" y="109537"/>
                </a:cubicBezTo>
                <a:cubicBezTo>
                  <a:pt x="85844" y="140758"/>
                  <a:pt x="67060" y="160073"/>
                  <a:pt x="50920" y="266700"/>
                </a:cubicBezTo>
                <a:cubicBezTo>
                  <a:pt x="34780" y="373327"/>
                  <a:pt x="9645" y="691621"/>
                  <a:pt x="3295" y="749300"/>
                </a:cubicBezTo>
                <a:cubicBezTo>
                  <a:pt x="-3055" y="806979"/>
                  <a:pt x="-409" y="704321"/>
                  <a:pt x="12820" y="612775"/>
                </a:cubicBezTo>
                <a:cubicBezTo>
                  <a:pt x="26049" y="521229"/>
                  <a:pt x="67060" y="282046"/>
                  <a:pt x="82670" y="200025"/>
                </a:cubicBezTo>
                <a:cubicBezTo>
                  <a:pt x="98280" y="118004"/>
                  <a:pt x="98280" y="140494"/>
                  <a:pt x="106482" y="120650"/>
                </a:cubicBezTo>
                <a:cubicBezTo>
                  <a:pt x="114684" y="100806"/>
                  <a:pt x="125797" y="99747"/>
                  <a:pt x="131882" y="80962"/>
                </a:cubicBezTo>
                <a:cubicBezTo>
                  <a:pt x="137967" y="62177"/>
                  <a:pt x="148551" y="265"/>
                  <a:pt x="14934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1F64804D-A631-4F1B-ACA4-462763290B38}"/>
              </a:ext>
            </a:extLst>
          </p:cNvPr>
          <p:cNvSpPr/>
          <p:nvPr/>
        </p:nvSpPr>
        <p:spPr>
          <a:xfrm>
            <a:off x="5677887" y="9124814"/>
            <a:ext cx="247310" cy="497976"/>
          </a:xfrm>
          <a:custGeom>
            <a:avLst/>
            <a:gdLst>
              <a:gd name="connsiteX0" fmla="*/ 59338 w 247310"/>
              <a:gd name="connsiteY0" fmla="*/ 136 h 497976"/>
              <a:gd name="connsiteX1" fmla="*/ 41876 w 247310"/>
              <a:gd name="connsiteY1" fmla="*/ 227149 h 497976"/>
              <a:gd name="connsiteX2" fmla="*/ 46638 w 247310"/>
              <a:gd name="connsiteY2" fmla="*/ 303349 h 497976"/>
              <a:gd name="connsiteX3" fmla="*/ 30763 w 247310"/>
              <a:gd name="connsiteY3" fmla="*/ 317636 h 497976"/>
              <a:gd name="connsiteX4" fmla="*/ 14888 w 247310"/>
              <a:gd name="connsiteY4" fmla="*/ 338274 h 497976"/>
              <a:gd name="connsiteX5" fmla="*/ 8538 w 247310"/>
              <a:gd name="connsiteY5" fmla="*/ 387486 h 497976"/>
              <a:gd name="connsiteX6" fmla="*/ 19651 w 247310"/>
              <a:gd name="connsiteY6" fmla="*/ 427174 h 497976"/>
              <a:gd name="connsiteX7" fmla="*/ 130776 w 247310"/>
              <a:gd name="connsiteY7" fmla="*/ 466861 h 497976"/>
              <a:gd name="connsiteX8" fmla="*/ 246663 w 247310"/>
              <a:gd name="connsiteY8" fmla="*/ 497024 h 497976"/>
              <a:gd name="connsiteX9" fmla="*/ 76801 w 247310"/>
              <a:gd name="connsiteY9" fmla="*/ 430349 h 497976"/>
              <a:gd name="connsiteX10" fmla="*/ 601 w 247310"/>
              <a:gd name="connsiteY10" fmla="*/ 358911 h 497976"/>
              <a:gd name="connsiteX11" fmla="*/ 41876 w 247310"/>
              <a:gd name="connsiteY11" fmla="*/ 262074 h 497976"/>
              <a:gd name="connsiteX12" fmla="*/ 59338 w 247310"/>
              <a:gd name="connsiteY12" fmla="*/ 136 h 49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310" h="497976">
                <a:moveTo>
                  <a:pt x="59338" y="136"/>
                </a:moveTo>
                <a:cubicBezTo>
                  <a:pt x="59338" y="-5685"/>
                  <a:pt x="43993" y="176614"/>
                  <a:pt x="41876" y="227149"/>
                </a:cubicBezTo>
                <a:cubicBezTo>
                  <a:pt x="39759" y="277684"/>
                  <a:pt x="48490" y="288268"/>
                  <a:pt x="46638" y="303349"/>
                </a:cubicBezTo>
                <a:cubicBezTo>
                  <a:pt x="44786" y="318430"/>
                  <a:pt x="36055" y="311815"/>
                  <a:pt x="30763" y="317636"/>
                </a:cubicBezTo>
                <a:cubicBezTo>
                  <a:pt x="25471" y="323457"/>
                  <a:pt x="18592" y="326632"/>
                  <a:pt x="14888" y="338274"/>
                </a:cubicBezTo>
                <a:cubicBezTo>
                  <a:pt x="11184" y="349916"/>
                  <a:pt x="7744" y="372669"/>
                  <a:pt x="8538" y="387486"/>
                </a:cubicBezTo>
                <a:cubicBezTo>
                  <a:pt x="9332" y="402303"/>
                  <a:pt x="-722" y="413945"/>
                  <a:pt x="19651" y="427174"/>
                </a:cubicBezTo>
                <a:cubicBezTo>
                  <a:pt x="40024" y="440403"/>
                  <a:pt x="92941" y="455219"/>
                  <a:pt x="130776" y="466861"/>
                </a:cubicBezTo>
                <a:cubicBezTo>
                  <a:pt x="168611" y="478503"/>
                  <a:pt x="255659" y="503109"/>
                  <a:pt x="246663" y="497024"/>
                </a:cubicBezTo>
                <a:cubicBezTo>
                  <a:pt x="237667" y="490939"/>
                  <a:pt x="117811" y="453368"/>
                  <a:pt x="76801" y="430349"/>
                </a:cubicBezTo>
                <a:cubicBezTo>
                  <a:pt x="35791" y="407330"/>
                  <a:pt x="6422" y="386957"/>
                  <a:pt x="601" y="358911"/>
                </a:cubicBezTo>
                <a:cubicBezTo>
                  <a:pt x="-5220" y="330865"/>
                  <a:pt x="32880" y="319488"/>
                  <a:pt x="41876" y="262074"/>
                </a:cubicBezTo>
                <a:cubicBezTo>
                  <a:pt x="50872" y="204660"/>
                  <a:pt x="59338" y="5957"/>
                  <a:pt x="59338" y="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4272D11F-A149-4721-A583-7AA210AB2BB3}"/>
              </a:ext>
            </a:extLst>
          </p:cNvPr>
          <p:cNvSpPr/>
          <p:nvPr/>
        </p:nvSpPr>
        <p:spPr>
          <a:xfrm>
            <a:off x="5924041" y="9392670"/>
            <a:ext cx="38642" cy="228425"/>
          </a:xfrm>
          <a:custGeom>
            <a:avLst/>
            <a:gdLst>
              <a:gd name="connsiteX0" fmla="*/ 38609 w 38642"/>
              <a:gd name="connsiteY0" fmla="*/ 568 h 228425"/>
              <a:gd name="connsiteX1" fmla="*/ 2097 w 38642"/>
              <a:gd name="connsiteY1" fmla="*/ 221230 h 228425"/>
              <a:gd name="connsiteX2" fmla="*/ 8447 w 38642"/>
              <a:gd name="connsiteY2" fmla="*/ 159318 h 228425"/>
              <a:gd name="connsiteX3" fmla="*/ 38609 w 38642"/>
              <a:gd name="connsiteY3" fmla="*/ 568 h 22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2" h="228425">
                <a:moveTo>
                  <a:pt x="38609" y="568"/>
                </a:moveTo>
                <a:cubicBezTo>
                  <a:pt x="37551" y="10887"/>
                  <a:pt x="7124" y="194772"/>
                  <a:pt x="2097" y="221230"/>
                </a:cubicBezTo>
                <a:cubicBezTo>
                  <a:pt x="-2930" y="247688"/>
                  <a:pt x="1832" y="195301"/>
                  <a:pt x="8447" y="159318"/>
                </a:cubicBezTo>
                <a:cubicBezTo>
                  <a:pt x="15061" y="123335"/>
                  <a:pt x="39667" y="-9751"/>
                  <a:pt x="38609" y="5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9B294692-B32C-4D91-B493-AAA1351D0640}"/>
              </a:ext>
            </a:extLst>
          </p:cNvPr>
          <p:cNvSpPr/>
          <p:nvPr/>
        </p:nvSpPr>
        <p:spPr>
          <a:xfrm>
            <a:off x="5771921" y="9366193"/>
            <a:ext cx="205088" cy="132518"/>
          </a:xfrm>
          <a:custGeom>
            <a:avLst/>
            <a:gdLst>
              <a:gd name="connsiteX0" fmla="*/ 205017 w 205088"/>
              <a:gd name="connsiteY0" fmla="*/ 34982 h 132518"/>
              <a:gd name="connsiteX1" fmla="*/ 151042 w 205088"/>
              <a:gd name="connsiteY1" fmla="*/ 28632 h 132518"/>
              <a:gd name="connsiteX2" fmla="*/ 141517 w 205088"/>
              <a:gd name="connsiteY2" fmla="*/ 88957 h 132518"/>
              <a:gd name="connsiteX3" fmla="*/ 128817 w 205088"/>
              <a:gd name="connsiteY3" fmla="*/ 128645 h 132518"/>
              <a:gd name="connsiteX4" fmla="*/ 87542 w 205088"/>
              <a:gd name="connsiteY4" fmla="*/ 127057 h 132518"/>
              <a:gd name="connsiteX5" fmla="*/ 229 w 205088"/>
              <a:gd name="connsiteY5" fmla="*/ 93720 h 132518"/>
              <a:gd name="connsiteX6" fmla="*/ 116117 w 205088"/>
              <a:gd name="connsiteY6" fmla="*/ 109595 h 132518"/>
              <a:gd name="connsiteX7" fmla="*/ 144692 w 205088"/>
              <a:gd name="connsiteY7" fmla="*/ 71495 h 132518"/>
              <a:gd name="connsiteX8" fmla="*/ 146279 w 205088"/>
              <a:gd name="connsiteY8" fmla="*/ 17520 h 132518"/>
              <a:gd name="connsiteX9" fmla="*/ 162154 w 205088"/>
              <a:gd name="connsiteY9" fmla="*/ 57 h 132518"/>
              <a:gd name="connsiteX10" fmla="*/ 205017 w 205088"/>
              <a:gd name="connsiteY10" fmla="*/ 34982 h 1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088" h="132518">
                <a:moveTo>
                  <a:pt x="205017" y="34982"/>
                </a:moveTo>
                <a:cubicBezTo>
                  <a:pt x="203165" y="39745"/>
                  <a:pt x="161625" y="19636"/>
                  <a:pt x="151042" y="28632"/>
                </a:cubicBezTo>
                <a:cubicBezTo>
                  <a:pt x="140459" y="37628"/>
                  <a:pt x="145221" y="72288"/>
                  <a:pt x="141517" y="88957"/>
                </a:cubicBezTo>
                <a:cubicBezTo>
                  <a:pt x="137813" y="105626"/>
                  <a:pt x="137813" y="122295"/>
                  <a:pt x="128817" y="128645"/>
                </a:cubicBezTo>
                <a:cubicBezTo>
                  <a:pt x="119821" y="134995"/>
                  <a:pt x="108973" y="132878"/>
                  <a:pt x="87542" y="127057"/>
                </a:cubicBezTo>
                <a:cubicBezTo>
                  <a:pt x="66111" y="121236"/>
                  <a:pt x="-4533" y="96630"/>
                  <a:pt x="229" y="93720"/>
                </a:cubicBezTo>
                <a:cubicBezTo>
                  <a:pt x="4991" y="90810"/>
                  <a:pt x="92040" y="113299"/>
                  <a:pt x="116117" y="109595"/>
                </a:cubicBezTo>
                <a:cubicBezTo>
                  <a:pt x="140194" y="105891"/>
                  <a:pt x="139665" y="86841"/>
                  <a:pt x="144692" y="71495"/>
                </a:cubicBezTo>
                <a:cubicBezTo>
                  <a:pt x="149719" y="56149"/>
                  <a:pt x="143369" y="29426"/>
                  <a:pt x="146279" y="17520"/>
                </a:cubicBezTo>
                <a:cubicBezTo>
                  <a:pt x="149189" y="5614"/>
                  <a:pt x="152100" y="1644"/>
                  <a:pt x="162154" y="57"/>
                </a:cubicBezTo>
                <a:cubicBezTo>
                  <a:pt x="172208" y="-1530"/>
                  <a:pt x="206869" y="30219"/>
                  <a:pt x="205017" y="349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43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36B527-C677-4AD7-954A-33095C5A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483"/>
            <a:ext cx="9601200" cy="125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4AE59C7-7385-477A-AD06-9D631689E811}"/>
              </a:ext>
            </a:extLst>
          </p:cNvPr>
          <p:cNvGrpSpPr/>
          <p:nvPr/>
        </p:nvGrpSpPr>
        <p:grpSpPr>
          <a:xfrm>
            <a:off x="354771" y="234950"/>
            <a:ext cx="9071452" cy="2241105"/>
            <a:chOff x="354771" y="234950"/>
            <a:chExt cx="9071452" cy="2241105"/>
          </a:xfrm>
        </p:grpSpPr>
        <p:grpSp>
          <p:nvGrpSpPr>
            <p:cNvPr id="37" name="Number">
              <a:extLst>
                <a:ext uri="{FF2B5EF4-FFF2-40B4-BE49-F238E27FC236}">
                  <a16:creationId xmlns:a16="http://schemas.microsoft.com/office/drawing/2014/main" id="{DBF27060-B2D4-4771-A4D3-5630B939E0BC}"/>
                </a:ext>
              </a:extLst>
            </p:cNvPr>
            <p:cNvGrpSpPr/>
            <p:nvPr/>
          </p:nvGrpSpPr>
          <p:grpSpPr>
            <a:xfrm>
              <a:off x="354771" y="497562"/>
              <a:ext cx="8911189" cy="1978493"/>
              <a:chOff x="354771" y="497562"/>
              <a:chExt cx="8911189" cy="1978493"/>
            </a:xfrm>
            <a:solidFill>
              <a:schemeClr val="tx1"/>
            </a:solidFill>
          </p:grpSpPr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A56B5D4A-0BB4-4534-916C-2A9F932CA3A2}"/>
                  </a:ext>
                </a:extLst>
              </p:cNvPr>
              <p:cNvSpPr/>
              <p:nvPr/>
            </p:nvSpPr>
            <p:spPr>
              <a:xfrm>
                <a:off x="364679" y="539530"/>
                <a:ext cx="92829" cy="1895893"/>
              </a:xfrm>
              <a:custGeom>
                <a:avLst/>
                <a:gdLst>
                  <a:gd name="connsiteX0" fmla="*/ 1081 w 92829"/>
                  <a:gd name="connsiteY0" fmla="*/ 14190 h 1895893"/>
                  <a:gd name="connsiteX1" fmla="*/ 16321 w 92829"/>
                  <a:gd name="connsiteY1" fmla="*/ 1319750 h 1895893"/>
                  <a:gd name="connsiteX2" fmla="*/ 6161 w 92829"/>
                  <a:gd name="connsiteY2" fmla="*/ 1868390 h 1895893"/>
                  <a:gd name="connsiteX3" fmla="*/ 67121 w 92829"/>
                  <a:gd name="connsiteY3" fmla="*/ 1792190 h 1895893"/>
                  <a:gd name="connsiteX4" fmla="*/ 92521 w 92829"/>
                  <a:gd name="connsiteY4" fmla="*/ 1604230 h 1895893"/>
                  <a:gd name="connsiteX5" fmla="*/ 51881 w 92829"/>
                  <a:gd name="connsiteY5" fmla="*/ 684750 h 1895893"/>
                  <a:gd name="connsiteX6" fmla="*/ 1081 w 92829"/>
                  <a:gd name="connsiteY6" fmla="*/ 14190 h 189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29" h="1895893">
                    <a:moveTo>
                      <a:pt x="1081" y="14190"/>
                    </a:moveTo>
                    <a:cubicBezTo>
                      <a:pt x="-4846" y="120023"/>
                      <a:pt x="15474" y="1010717"/>
                      <a:pt x="16321" y="1319750"/>
                    </a:cubicBezTo>
                    <a:cubicBezTo>
                      <a:pt x="17168" y="1628783"/>
                      <a:pt x="-2306" y="1789650"/>
                      <a:pt x="6161" y="1868390"/>
                    </a:cubicBezTo>
                    <a:cubicBezTo>
                      <a:pt x="14628" y="1947130"/>
                      <a:pt x="52728" y="1836217"/>
                      <a:pt x="67121" y="1792190"/>
                    </a:cubicBezTo>
                    <a:cubicBezTo>
                      <a:pt x="81514" y="1748163"/>
                      <a:pt x="95061" y="1788803"/>
                      <a:pt x="92521" y="1604230"/>
                    </a:cubicBezTo>
                    <a:cubicBezTo>
                      <a:pt x="89981" y="1419657"/>
                      <a:pt x="59501" y="948910"/>
                      <a:pt x="51881" y="684750"/>
                    </a:cubicBezTo>
                    <a:cubicBezTo>
                      <a:pt x="44261" y="420590"/>
                      <a:pt x="7008" y="-91643"/>
                      <a:pt x="1081" y="141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9FCE9CF4-C2F9-4B72-A034-1D16206DC903}"/>
                  </a:ext>
                </a:extLst>
              </p:cNvPr>
              <p:cNvSpPr/>
              <p:nvPr/>
            </p:nvSpPr>
            <p:spPr>
              <a:xfrm>
                <a:off x="354771" y="497562"/>
                <a:ext cx="1243418" cy="1364032"/>
              </a:xfrm>
              <a:custGeom>
                <a:avLst/>
                <a:gdLst>
                  <a:gd name="connsiteX0" fmla="*/ 829 w 1243418"/>
                  <a:gd name="connsiteY0" fmla="*/ 35838 h 1364032"/>
                  <a:gd name="connsiteX1" fmla="*/ 351349 w 1243418"/>
                  <a:gd name="connsiteY1" fmla="*/ 30758 h 1364032"/>
                  <a:gd name="connsiteX2" fmla="*/ 412309 w 1243418"/>
                  <a:gd name="connsiteY2" fmla="*/ 30758 h 1364032"/>
                  <a:gd name="connsiteX3" fmla="*/ 458029 w 1243418"/>
                  <a:gd name="connsiteY3" fmla="*/ 56158 h 1364032"/>
                  <a:gd name="connsiteX4" fmla="*/ 574869 w 1243418"/>
                  <a:gd name="connsiteY4" fmla="*/ 254278 h 1364032"/>
                  <a:gd name="connsiteX5" fmla="*/ 889829 w 1243418"/>
                  <a:gd name="connsiteY5" fmla="*/ 797838 h 1364032"/>
                  <a:gd name="connsiteX6" fmla="*/ 1225109 w 1243418"/>
                  <a:gd name="connsiteY6" fmla="*/ 1331238 h 1364032"/>
                  <a:gd name="connsiteX7" fmla="*/ 1179389 w 1243418"/>
                  <a:gd name="connsiteY7" fmla="*/ 1275358 h 1364032"/>
                  <a:gd name="connsiteX8" fmla="*/ 1011749 w 1243418"/>
                  <a:gd name="connsiteY8" fmla="*/ 1021358 h 1364032"/>
                  <a:gd name="connsiteX9" fmla="*/ 447869 w 1243418"/>
                  <a:gd name="connsiteY9" fmla="*/ 51078 h 1364032"/>
                  <a:gd name="connsiteX10" fmla="*/ 463109 w 1243418"/>
                  <a:gd name="connsiteY10" fmla="*/ 127278 h 1364032"/>
                  <a:gd name="connsiteX11" fmla="*/ 829 w 1243418"/>
                  <a:gd name="connsiteY11" fmla="*/ 35838 h 136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8" h="1364032">
                    <a:moveTo>
                      <a:pt x="829" y="35838"/>
                    </a:moveTo>
                    <a:cubicBezTo>
                      <a:pt x="-17798" y="19751"/>
                      <a:pt x="282769" y="31605"/>
                      <a:pt x="351349" y="30758"/>
                    </a:cubicBezTo>
                    <a:cubicBezTo>
                      <a:pt x="419929" y="29911"/>
                      <a:pt x="394529" y="26525"/>
                      <a:pt x="412309" y="30758"/>
                    </a:cubicBezTo>
                    <a:cubicBezTo>
                      <a:pt x="430089" y="34991"/>
                      <a:pt x="430936" y="18905"/>
                      <a:pt x="458029" y="56158"/>
                    </a:cubicBezTo>
                    <a:cubicBezTo>
                      <a:pt x="485122" y="93411"/>
                      <a:pt x="502902" y="130665"/>
                      <a:pt x="574869" y="254278"/>
                    </a:cubicBezTo>
                    <a:cubicBezTo>
                      <a:pt x="646836" y="377891"/>
                      <a:pt x="781456" y="618345"/>
                      <a:pt x="889829" y="797838"/>
                    </a:cubicBezTo>
                    <a:cubicBezTo>
                      <a:pt x="998202" y="977331"/>
                      <a:pt x="1176849" y="1251651"/>
                      <a:pt x="1225109" y="1331238"/>
                    </a:cubicBezTo>
                    <a:cubicBezTo>
                      <a:pt x="1273369" y="1410825"/>
                      <a:pt x="1214949" y="1327005"/>
                      <a:pt x="1179389" y="1275358"/>
                    </a:cubicBezTo>
                    <a:cubicBezTo>
                      <a:pt x="1143829" y="1223711"/>
                      <a:pt x="1133669" y="1225405"/>
                      <a:pt x="1011749" y="1021358"/>
                    </a:cubicBezTo>
                    <a:cubicBezTo>
                      <a:pt x="889829" y="817311"/>
                      <a:pt x="539309" y="200091"/>
                      <a:pt x="447869" y="51078"/>
                    </a:cubicBezTo>
                    <a:cubicBezTo>
                      <a:pt x="356429" y="-97935"/>
                      <a:pt x="532536" y="126431"/>
                      <a:pt x="463109" y="127278"/>
                    </a:cubicBezTo>
                    <a:cubicBezTo>
                      <a:pt x="393682" y="128125"/>
                      <a:pt x="19456" y="51925"/>
                      <a:pt x="829" y="358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F539E0E9-7E38-4CCC-934F-E32CAFFAAA52}"/>
                  </a:ext>
                </a:extLst>
              </p:cNvPr>
              <p:cNvSpPr/>
              <p:nvPr/>
            </p:nvSpPr>
            <p:spPr>
              <a:xfrm>
                <a:off x="425805" y="1139150"/>
                <a:ext cx="341950" cy="1268376"/>
              </a:xfrm>
              <a:custGeom>
                <a:avLst/>
                <a:gdLst>
                  <a:gd name="connsiteX0" fmla="*/ 341275 w 341950"/>
                  <a:gd name="connsiteY0" fmla="*/ 19090 h 1268376"/>
                  <a:gd name="connsiteX1" fmla="*/ 326035 w 341950"/>
                  <a:gd name="connsiteY1" fmla="*/ 1035090 h 1268376"/>
                  <a:gd name="connsiteX2" fmla="*/ 326035 w 341950"/>
                  <a:gd name="connsiteY2" fmla="*/ 1248450 h 1268376"/>
                  <a:gd name="connsiteX3" fmla="*/ 305715 w 341950"/>
                  <a:gd name="connsiteY3" fmla="*/ 1258610 h 1268376"/>
                  <a:gd name="connsiteX4" fmla="*/ 178715 w 341950"/>
                  <a:gd name="connsiteY4" fmla="*/ 1243370 h 1268376"/>
                  <a:gd name="connsiteX5" fmla="*/ 915 w 341950"/>
                  <a:gd name="connsiteY5" fmla="*/ 1263690 h 1268376"/>
                  <a:gd name="connsiteX6" fmla="*/ 259995 w 341950"/>
                  <a:gd name="connsiteY6" fmla="*/ 1217970 h 1268376"/>
                  <a:gd name="connsiteX7" fmla="*/ 300635 w 341950"/>
                  <a:gd name="connsiteY7" fmla="*/ 1075730 h 1268376"/>
                  <a:gd name="connsiteX8" fmla="*/ 300635 w 341950"/>
                  <a:gd name="connsiteY8" fmla="*/ 425490 h 1268376"/>
                  <a:gd name="connsiteX9" fmla="*/ 341275 w 341950"/>
                  <a:gd name="connsiteY9" fmla="*/ 19090 h 126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950" h="1268376">
                    <a:moveTo>
                      <a:pt x="341275" y="19090"/>
                    </a:moveTo>
                    <a:cubicBezTo>
                      <a:pt x="345508" y="120690"/>
                      <a:pt x="328575" y="830197"/>
                      <a:pt x="326035" y="1035090"/>
                    </a:cubicBezTo>
                    <a:cubicBezTo>
                      <a:pt x="323495" y="1239983"/>
                      <a:pt x="326035" y="1248450"/>
                      <a:pt x="326035" y="1248450"/>
                    </a:cubicBezTo>
                    <a:cubicBezTo>
                      <a:pt x="322648" y="1285703"/>
                      <a:pt x="330268" y="1259457"/>
                      <a:pt x="305715" y="1258610"/>
                    </a:cubicBezTo>
                    <a:cubicBezTo>
                      <a:pt x="281162" y="1257763"/>
                      <a:pt x="229515" y="1242523"/>
                      <a:pt x="178715" y="1243370"/>
                    </a:cubicBezTo>
                    <a:cubicBezTo>
                      <a:pt x="127915" y="1244217"/>
                      <a:pt x="-12632" y="1267923"/>
                      <a:pt x="915" y="1263690"/>
                    </a:cubicBezTo>
                    <a:cubicBezTo>
                      <a:pt x="14462" y="1259457"/>
                      <a:pt x="210042" y="1249297"/>
                      <a:pt x="259995" y="1217970"/>
                    </a:cubicBezTo>
                    <a:cubicBezTo>
                      <a:pt x="309948" y="1186643"/>
                      <a:pt x="293862" y="1207810"/>
                      <a:pt x="300635" y="1075730"/>
                    </a:cubicBezTo>
                    <a:cubicBezTo>
                      <a:pt x="307408" y="943650"/>
                      <a:pt x="299788" y="604983"/>
                      <a:pt x="300635" y="425490"/>
                    </a:cubicBezTo>
                    <a:cubicBezTo>
                      <a:pt x="301482" y="245997"/>
                      <a:pt x="337042" y="-82510"/>
                      <a:pt x="341275" y="190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EAEDB943-1AAA-4211-AEEC-9E4E331A92C4}"/>
                  </a:ext>
                </a:extLst>
              </p:cNvPr>
              <p:cNvSpPr/>
              <p:nvPr/>
            </p:nvSpPr>
            <p:spPr>
              <a:xfrm>
                <a:off x="802591" y="1153151"/>
                <a:ext cx="782867" cy="1265565"/>
              </a:xfrm>
              <a:custGeom>
                <a:avLst/>
                <a:gdLst>
                  <a:gd name="connsiteX0" fmla="*/ 49 w 782867"/>
                  <a:gd name="connsiteY0" fmla="*/ 9 h 1265565"/>
                  <a:gd name="connsiteX1" fmla="*/ 279449 w 782867"/>
                  <a:gd name="connsiteY1" fmla="*/ 411489 h 1265565"/>
                  <a:gd name="connsiteX2" fmla="*/ 665529 w 782867"/>
                  <a:gd name="connsiteY2" fmla="*/ 1092209 h 1265565"/>
                  <a:gd name="connsiteX3" fmla="*/ 777289 w 782867"/>
                  <a:gd name="connsiteY3" fmla="*/ 1264929 h 1265565"/>
                  <a:gd name="connsiteX4" fmla="*/ 751889 w 782867"/>
                  <a:gd name="connsiteY4" fmla="*/ 1143009 h 1265565"/>
                  <a:gd name="connsiteX5" fmla="*/ 629969 w 782867"/>
                  <a:gd name="connsiteY5" fmla="*/ 949969 h 1265565"/>
                  <a:gd name="connsiteX6" fmla="*/ 299769 w 782867"/>
                  <a:gd name="connsiteY6" fmla="*/ 421649 h 1265565"/>
                  <a:gd name="connsiteX7" fmla="*/ 49 w 782867"/>
                  <a:gd name="connsiteY7" fmla="*/ 9 h 126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867" h="1265565">
                    <a:moveTo>
                      <a:pt x="49" y="9"/>
                    </a:moveTo>
                    <a:cubicBezTo>
                      <a:pt x="-3338" y="-1684"/>
                      <a:pt x="168536" y="229456"/>
                      <a:pt x="279449" y="411489"/>
                    </a:cubicBezTo>
                    <a:cubicBezTo>
                      <a:pt x="390362" y="593522"/>
                      <a:pt x="582556" y="949969"/>
                      <a:pt x="665529" y="1092209"/>
                    </a:cubicBezTo>
                    <a:cubicBezTo>
                      <a:pt x="748502" y="1234449"/>
                      <a:pt x="762896" y="1256462"/>
                      <a:pt x="777289" y="1264929"/>
                    </a:cubicBezTo>
                    <a:cubicBezTo>
                      <a:pt x="791682" y="1273396"/>
                      <a:pt x="776442" y="1195502"/>
                      <a:pt x="751889" y="1143009"/>
                    </a:cubicBezTo>
                    <a:cubicBezTo>
                      <a:pt x="727336" y="1090516"/>
                      <a:pt x="629969" y="949969"/>
                      <a:pt x="629969" y="949969"/>
                    </a:cubicBezTo>
                    <a:cubicBezTo>
                      <a:pt x="554616" y="829742"/>
                      <a:pt x="403909" y="579976"/>
                      <a:pt x="299769" y="421649"/>
                    </a:cubicBezTo>
                    <a:cubicBezTo>
                      <a:pt x="195629" y="263322"/>
                      <a:pt x="3436" y="1702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24102B31-33EA-4FC6-A5F8-7A7B1D917B65}"/>
                  </a:ext>
                </a:extLst>
              </p:cNvPr>
              <p:cNvSpPr/>
              <p:nvPr/>
            </p:nvSpPr>
            <p:spPr>
              <a:xfrm>
                <a:off x="1602214" y="538073"/>
                <a:ext cx="54648" cy="1287812"/>
              </a:xfrm>
              <a:custGeom>
                <a:avLst/>
                <a:gdLst>
                  <a:gd name="connsiteX0" fmla="*/ 3066 w 54648"/>
                  <a:gd name="connsiteY0" fmla="*/ 10567 h 1287812"/>
                  <a:gd name="connsiteX1" fmla="*/ 8146 w 54648"/>
                  <a:gd name="connsiteY1" fmla="*/ 1128167 h 1287812"/>
                  <a:gd name="connsiteX2" fmla="*/ 28466 w 54648"/>
                  <a:gd name="connsiteY2" fmla="*/ 1275487 h 1287812"/>
                  <a:gd name="connsiteX3" fmla="*/ 33546 w 54648"/>
                  <a:gd name="connsiteY3" fmla="*/ 1082447 h 1287812"/>
                  <a:gd name="connsiteX4" fmla="*/ 53866 w 54648"/>
                  <a:gd name="connsiteY4" fmla="*/ 594767 h 1287812"/>
                  <a:gd name="connsiteX5" fmla="*/ 3066 w 54648"/>
                  <a:gd name="connsiteY5" fmla="*/ 10567 h 128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648" h="1287812">
                    <a:moveTo>
                      <a:pt x="3066" y="10567"/>
                    </a:moveTo>
                    <a:cubicBezTo>
                      <a:pt x="-4554" y="99467"/>
                      <a:pt x="3913" y="917347"/>
                      <a:pt x="8146" y="1128167"/>
                    </a:cubicBezTo>
                    <a:cubicBezTo>
                      <a:pt x="12379" y="1338987"/>
                      <a:pt x="24233" y="1283107"/>
                      <a:pt x="28466" y="1275487"/>
                    </a:cubicBezTo>
                    <a:cubicBezTo>
                      <a:pt x="32699" y="1267867"/>
                      <a:pt x="29313" y="1195900"/>
                      <a:pt x="33546" y="1082447"/>
                    </a:cubicBezTo>
                    <a:cubicBezTo>
                      <a:pt x="37779" y="968994"/>
                      <a:pt x="58946" y="771720"/>
                      <a:pt x="53866" y="594767"/>
                    </a:cubicBezTo>
                    <a:cubicBezTo>
                      <a:pt x="48786" y="417814"/>
                      <a:pt x="10686" y="-78333"/>
                      <a:pt x="3066" y="105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B52AECC3-41E8-4859-86BA-3FF7CB1E866E}"/>
                  </a:ext>
                </a:extLst>
              </p:cNvPr>
              <p:cNvSpPr/>
              <p:nvPr/>
            </p:nvSpPr>
            <p:spPr>
              <a:xfrm>
                <a:off x="1605328" y="516408"/>
                <a:ext cx="382311" cy="42516"/>
              </a:xfrm>
              <a:custGeom>
                <a:avLst/>
                <a:gdLst>
                  <a:gd name="connsiteX0" fmla="*/ 5032 w 382311"/>
                  <a:gd name="connsiteY0" fmla="*/ 1752 h 42516"/>
                  <a:gd name="connsiteX1" fmla="*/ 86312 w 382311"/>
                  <a:gd name="connsiteY1" fmla="*/ 6832 h 42516"/>
                  <a:gd name="connsiteX2" fmla="*/ 375872 w 382311"/>
                  <a:gd name="connsiteY2" fmla="*/ 11912 h 42516"/>
                  <a:gd name="connsiteX3" fmla="*/ 264112 w 382311"/>
                  <a:gd name="connsiteY3" fmla="*/ 42392 h 42516"/>
                  <a:gd name="connsiteX4" fmla="*/ 5032 w 382311"/>
                  <a:gd name="connsiteY4" fmla="*/ 1752 h 4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311" h="42516">
                    <a:moveTo>
                      <a:pt x="5032" y="1752"/>
                    </a:moveTo>
                    <a:cubicBezTo>
                      <a:pt x="-24601" y="-4175"/>
                      <a:pt x="86312" y="6832"/>
                      <a:pt x="86312" y="6832"/>
                    </a:cubicBezTo>
                    <a:cubicBezTo>
                      <a:pt x="148119" y="8525"/>
                      <a:pt x="346239" y="5985"/>
                      <a:pt x="375872" y="11912"/>
                    </a:cubicBezTo>
                    <a:cubicBezTo>
                      <a:pt x="405505" y="17839"/>
                      <a:pt x="326765" y="39852"/>
                      <a:pt x="264112" y="42392"/>
                    </a:cubicBezTo>
                    <a:cubicBezTo>
                      <a:pt x="201459" y="44932"/>
                      <a:pt x="34665" y="7679"/>
                      <a:pt x="5032" y="17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6473B35B-A371-43A5-9857-AFC3D57A8F90}"/>
                  </a:ext>
                </a:extLst>
              </p:cNvPr>
              <p:cNvSpPr/>
              <p:nvPr/>
            </p:nvSpPr>
            <p:spPr>
              <a:xfrm>
                <a:off x="1556304" y="497836"/>
                <a:ext cx="426846" cy="1921560"/>
              </a:xfrm>
              <a:custGeom>
                <a:avLst/>
                <a:gdLst>
                  <a:gd name="connsiteX0" fmla="*/ 424896 w 426846"/>
                  <a:gd name="connsiteY0" fmla="*/ 40644 h 1921560"/>
                  <a:gd name="connsiteX1" fmla="*/ 419816 w 426846"/>
                  <a:gd name="connsiteY1" fmla="*/ 1356364 h 1921560"/>
                  <a:gd name="connsiteX2" fmla="*/ 414736 w 426846"/>
                  <a:gd name="connsiteY2" fmla="*/ 1828804 h 1921560"/>
                  <a:gd name="connsiteX3" fmla="*/ 404576 w 426846"/>
                  <a:gd name="connsiteY3" fmla="*/ 1915164 h 1921560"/>
                  <a:gd name="connsiteX4" fmla="*/ 308056 w 426846"/>
                  <a:gd name="connsiteY4" fmla="*/ 1915164 h 1921560"/>
                  <a:gd name="connsiteX5" fmla="*/ 43896 w 426846"/>
                  <a:gd name="connsiteY5" fmla="*/ 1915164 h 1921560"/>
                  <a:gd name="connsiteX6" fmla="*/ 18496 w 426846"/>
                  <a:gd name="connsiteY6" fmla="*/ 1894844 h 1921560"/>
                  <a:gd name="connsiteX7" fmla="*/ 231856 w 426846"/>
                  <a:gd name="connsiteY7" fmla="*/ 1884684 h 1921560"/>
                  <a:gd name="connsiteX8" fmla="*/ 333456 w 426846"/>
                  <a:gd name="connsiteY8" fmla="*/ 1874524 h 1921560"/>
                  <a:gd name="connsiteX9" fmla="*/ 374096 w 426846"/>
                  <a:gd name="connsiteY9" fmla="*/ 1651004 h 1921560"/>
                  <a:gd name="connsiteX10" fmla="*/ 369016 w 426846"/>
                  <a:gd name="connsiteY10" fmla="*/ 1127764 h 1921560"/>
                  <a:gd name="connsiteX11" fmla="*/ 384256 w 426846"/>
                  <a:gd name="connsiteY11" fmla="*/ 406404 h 1921560"/>
                  <a:gd name="connsiteX12" fmla="*/ 424896 w 426846"/>
                  <a:gd name="connsiteY12" fmla="*/ 40644 h 192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846" h="1921560">
                    <a:moveTo>
                      <a:pt x="424896" y="40644"/>
                    </a:moveTo>
                    <a:cubicBezTo>
                      <a:pt x="430823" y="198971"/>
                      <a:pt x="421509" y="1058337"/>
                      <a:pt x="419816" y="1356364"/>
                    </a:cubicBezTo>
                    <a:cubicBezTo>
                      <a:pt x="418123" y="1654391"/>
                      <a:pt x="417276" y="1735671"/>
                      <a:pt x="414736" y="1828804"/>
                    </a:cubicBezTo>
                    <a:cubicBezTo>
                      <a:pt x="412196" y="1921937"/>
                      <a:pt x="422356" y="1900771"/>
                      <a:pt x="404576" y="1915164"/>
                    </a:cubicBezTo>
                    <a:cubicBezTo>
                      <a:pt x="386796" y="1929557"/>
                      <a:pt x="308056" y="1915164"/>
                      <a:pt x="308056" y="1915164"/>
                    </a:cubicBezTo>
                    <a:cubicBezTo>
                      <a:pt x="247943" y="1915164"/>
                      <a:pt x="92156" y="1918551"/>
                      <a:pt x="43896" y="1915164"/>
                    </a:cubicBezTo>
                    <a:cubicBezTo>
                      <a:pt x="-4364" y="1911777"/>
                      <a:pt x="-12831" y="1899924"/>
                      <a:pt x="18496" y="1894844"/>
                    </a:cubicBezTo>
                    <a:cubicBezTo>
                      <a:pt x="49823" y="1889764"/>
                      <a:pt x="179363" y="1888071"/>
                      <a:pt x="231856" y="1884684"/>
                    </a:cubicBezTo>
                    <a:cubicBezTo>
                      <a:pt x="284349" y="1881297"/>
                      <a:pt x="309749" y="1913471"/>
                      <a:pt x="333456" y="1874524"/>
                    </a:cubicBezTo>
                    <a:cubicBezTo>
                      <a:pt x="357163" y="1835577"/>
                      <a:pt x="368169" y="1775464"/>
                      <a:pt x="374096" y="1651004"/>
                    </a:cubicBezTo>
                    <a:cubicBezTo>
                      <a:pt x="380023" y="1526544"/>
                      <a:pt x="367323" y="1335197"/>
                      <a:pt x="369016" y="1127764"/>
                    </a:cubicBezTo>
                    <a:cubicBezTo>
                      <a:pt x="370709" y="920331"/>
                      <a:pt x="380023" y="587591"/>
                      <a:pt x="384256" y="406404"/>
                    </a:cubicBezTo>
                    <a:cubicBezTo>
                      <a:pt x="388489" y="225217"/>
                      <a:pt x="418969" y="-117683"/>
                      <a:pt x="424896" y="40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B1A997CB-990D-41B9-9D93-023F5CC5B6CA}"/>
                  </a:ext>
                </a:extLst>
              </p:cNvPr>
              <p:cNvSpPr/>
              <p:nvPr/>
            </p:nvSpPr>
            <p:spPr>
              <a:xfrm>
                <a:off x="2910075" y="1041335"/>
                <a:ext cx="430123" cy="984437"/>
              </a:xfrm>
              <a:custGeom>
                <a:avLst/>
                <a:gdLst>
                  <a:gd name="connsiteX0" fmla="*/ 765 w 430123"/>
                  <a:gd name="connsiteY0" fmla="*/ 980505 h 984437"/>
                  <a:gd name="connsiteX1" fmla="*/ 66805 w 430123"/>
                  <a:gd name="connsiteY1" fmla="*/ 833185 h 984437"/>
                  <a:gd name="connsiteX2" fmla="*/ 61725 w 430123"/>
                  <a:gd name="connsiteY2" fmla="*/ 563945 h 984437"/>
                  <a:gd name="connsiteX3" fmla="*/ 46485 w 430123"/>
                  <a:gd name="connsiteY3" fmla="*/ 172785 h 984437"/>
                  <a:gd name="connsiteX4" fmla="*/ 56645 w 430123"/>
                  <a:gd name="connsiteY4" fmla="*/ 20385 h 984437"/>
                  <a:gd name="connsiteX5" fmla="*/ 148085 w 430123"/>
                  <a:gd name="connsiteY5" fmla="*/ 10225 h 984437"/>
                  <a:gd name="connsiteX6" fmla="*/ 422405 w 430123"/>
                  <a:gd name="connsiteY6" fmla="*/ 65 h 984437"/>
                  <a:gd name="connsiteX7" fmla="*/ 336045 w 430123"/>
                  <a:gd name="connsiteY7" fmla="*/ 15305 h 984437"/>
                  <a:gd name="connsiteX8" fmla="*/ 143005 w 430123"/>
                  <a:gd name="connsiteY8" fmla="*/ 40705 h 984437"/>
                  <a:gd name="connsiteX9" fmla="*/ 102365 w 430123"/>
                  <a:gd name="connsiteY9" fmla="*/ 208345 h 984437"/>
                  <a:gd name="connsiteX10" fmla="*/ 117605 w 430123"/>
                  <a:gd name="connsiteY10" fmla="*/ 680785 h 984437"/>
                  <a:gd name="connsiteX11" fmla="*/ 765 w 430123"/>
                  <a:gd name="connsiteY11" fmla="*/ 980505 h 98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0123" h="984437">
                    <a:moveTo>
                      <a:pt x="765" y="980505"/>
                    </a:moveTo>
                    <a:cubicBezTo>
                      <a:pt x="-7702" y="1005905"/>
                      <a:pt x="56645" y="902612"/>
                      <a:pt x="66805" y="833185"/>
                    </a:cubicBezTo>
                    <a:cubicBezTo>
                      <a:pt x="76965" y="763758"/>
                      <a:pt x="65112" y="674012"/>
                      <a:pt x="61725" y="563945"/>
                    </a:cubicBezTo>
                    <a:cubicBezTo>
                      <a:pt x="58338" y="453878"/>
                      <a:pt x="47332" y="263378"/>
                      <a:pt x="46485" y="172785"/>
                    </a:cubicBezTo>
                    <a:cubicBezTo>
                      <a:pt x="45638" y="82192"/>
                      <a:pt x="39712" y="47478"/>
                      <a:pt x="56645" y="20385"/>
                    </a:cubicBezTo>
                    <a:cubicBezTo>
                      <a:pt x="73578" y="-6708"/>
                      <a:pt x="87125" y="13612"/>
                      <a:pt x="148085" y="10225"/>
                    </a:cubicBezTo>
                    <a:cubicBezTo>
                      <a:pt x="209045" y="6838"/>
                      <a:pt x="391078" y="-782"/>
                      <a:pt x="422405" y="65"/>
                    </a:cubicBezTo>
                    <a:cubicBezTo>
                      <a:pt x="453732" y="912"/>
                      <a:pt x="382612" y="8532"/>
                      <a:pt x="336045" y="15305"/>
                    </a:cubicBezTo>
                    <a:cubicBezTo>
                      <a:pt x="289478" y="22078"/>
                      <a:pt x="181952" y="8532"/>
                      <a:pt x="143005" y="40705"/>
                    </a:cubicBezTo>
                    <a:cubicBezTo>
                      <a:pt x="104058" y="72878"/>
                      <a:pt x="106598" y="101665"/>
                      <a:pt x="102365" y="208345"/>
                    </a:cubicBezTo>
                    <a:cubicBezTo>
                      <a:pt x="98132" y="315025"/>
                      <a:pt x="138772" y="550398"/>
                      <a:pt x="117605" y="680785"/>
                    </a:cubicBezTo>
                    <a:cubicBezTo>
                      <a:pt x="96438" y="811172"/>
                      <a:pt x="9232" y="955105"/>
                      <a:pt x="765" y="9805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541EE259-4DCB-4120-962C-6B45EB86DD7E}"/>
                  </a:ext>
                </a:extLst>
              </p:cNvPr>
              <p:cNvGrpSpPr/>
              <p:nvPr/>
            </p:nvGrpSpPr>
            <p:grpSpPr>
              <a:xfrm>
                <a:off x="2066039" y="1056299"/>
                <a:ext cx="1241690" cy="1392824"/>
                <a:chOff x="2066039" y="1056299"/>
                <a:chExt cx="1241690" cy="1392824"/>
              </a:xfrm>
              <a:grpFill/>
            </p:grpSpPr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BBC9C7C4-0392-4A59-89EA-4EB63A8D0A66}"/>
                    </a:ext>
                  </a:extLst>
                </p:cNvPr>
                <p:cNvSpPr/>
                <p:nvPr/>
              </p:nvSpPr>
              <p:spPr>
                <a:xfrm>
                  <a:off x="2068877" y="1056299"/>
                  <a:ext cx="883196" cy="1392824"/>
                </a:xfrm>
                <a:custGeom>
                  <a:avLst/>
                  <a:gdLst>
                    <a:gd name="connsiteX0" fmla="*/ 3763 w 883196"/>
                    <a:gd name="connsiteY0" fmla="*/ 10501 h 1392824"/>
                    <a:gd name="connsiteX1" fmla="*/ 3763 w 883196"/>
                    <a:gd name="connsiteY1" fmla="*/ 452461 h 1392824"/>
                    <a:gd name="connsiteX2" fmla="*/ 3763 w 883196"/>
                    <a:gd name="connsiteY2" fmla="*/ 914741 h 1392824"/>
                    <a:gd name="connsiteX3" fmla="*/ 54563 w 883196"/>
                    <a:gd name="connsiteY3" fmla="*/ 1128101 h 1392824"/>
                    <a:gd name="connsiteX4" fmla="*/ 120603 w 883196"/>
                    <a:gd name="connsiteY4" fmla="*/ 1229701 h 1392824"/>
                    <a:gd name="connsiteX5" fmla="*/ 303483 w 883196"/>
                    <a:gd name="connsiteY5" fmla="*/ 1356701 h 1392824"/>
                    <a:gd name="connsiteX6" fmla="*/ 516843 w 883196"/>
                    <a:gd name="connsiteY6" fmla="*/ 1392261 h 1392824"/>
                    <a:gd name="connsiteX7" fmla="*/ 643843 w 883196"/>
                    <a:gd name="connsiteY7" fmla="*/ 1371941 h 1392824"/>
                    <a:gd name="connsiteX8" fmla="*/ 786083 w 883196"/>
                    <a:gd name="connsiteY8" fmla="*/ 1290661 h 1392824"/>
                    <a:gd name="connsiteX9" fmla="*/ 882603 w 883196"/>
                    <a:gd name="connsiteY9" fmla="*/ 1168741 h 1392824"/>
                    <a:gd name="connsiteX10" fmla="*/ 821643 w 883196"/>
                    <a:gd name="connsiteY10" fmla="*/ 1229701 h 1392824"/>
                    <a:gd name="connsiteX11" fmla="*/ 720043 w 883196"/>
                    <a:gd name="connsiteY11" fmla="*/ 1300821 h 1392824"/>
                    <a:gd name="connsiteX12" fmla="*/ 547323 w 883196"/>
                    <a:gd name="connsiteY12" fmla="*/ 1341461 h 1392824"/>
                    <a:gd name="connsiteX13" fmla="*/ 237443 w 883196"/>
                    <a:gd name="connsiteY13" fmla="*/ 1275421 h 1392824"/>
                    <a:gd name="connsiteX14" fmla="*/ 85043 w 883196"/>
                    <a:gd name="connsiteY14" fmla="*/ 1112861 h 1392824"/>
                    <a:gd name="connsiteX15" fmla="*/ 54563 w 883196"/>
                    <a:gd name="connsiteY15" fmla="*/ 797901 h 1392824"/>
                    <a:gd name="connsiteX16" fmla="*/ 49483 w 883196"/>
                    <a:gd name="connsiteY16" fmla="*/ 193381 h 1392824"/>
                    <a:gd name="connsiteX17" fmla="*/ 3763 w 883196"/>
                    <a:gd name="connsiteY17" fmla="*/ 10501 h 1392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3196" h="1392824">
                      <a:moveTo>
                        <a:pt x="3763" y="10501"/>
                      </a:moveTo>
                      <a:cubicBezTo>
                        <a:pt x="-3857" y="53681"/>
                        <a:pt x="3763" y="452461"/>
                        <a:pt x="3763" y="452461"/>
                      </a:cubicBezTo>
                      <a:cubicBezTo>
                        <a:pt x="3763" y="603168"/>
                        <a:pt x="-4704" y="802134"/>
                        <a:pt x="3763" y="914741"/>
                      </a:cubicBezTo>
                      <a:cubicBezTo>
                        <a:pt x="12230" y="1027348"/>
                        <a:pt x="35090" y="1075608"/>
                        <a:pt x="54563" y="1128101"/>
                      </a:cubicBezTo>
                      <a:cubicBezTo>
                        <a:pt x="74036" y="1180594"/>
                        <a:pt x="79116" y="1191601"/>
                        <a:pt x="120603" y="1229701"/>
                      </a:cubicBezTo>
                      <a:cubicBezTo>
                        <a:pt x="162090" y="1267801"/>
                        <a:pt x="237443" y="1329608"/>
                        <a:pt x="303483" y="1356701"/>
                      </a:cubicBezTo>
                      <a:cubicBezTo>
                        <a:pt x="369523" y="1383794"/>
                        <a:pt x="460116" y="1389721"/>
                        <a:pt x="516843" y="1392261"/>
                      </a:cubicBezTo>
                      <a:cubicBezTo>
                        <a:pt x="573570" y="1394801"/>
                        <a:pt x="598970" y="1388874"/>
                        <a:pt x="643843" y="1371941"/>
                      </a:cubicBezTo>
                      <a:cubicBezTo>
                        <a:pt x="688716" y="1355008"/>
                        <a:pt x="746290" y="1324528"/>
                        <a:pt x="786083" y="1290661"/>
                      </a:cubicBezTo>
                      <a:cubicBezTo>
                        <a:pt x="825876" y="1256794"/>
                        <a:pt x="876676" y="1178901"/>
                        <a:pt x="882603" y="1168741"/>
                      </a:cubicBezTo>
                      <a:cubicBezTo>
                        <a:pt x="888530" y="1158581"/>
                        <a:pt x="848736" y="1207688"/>
                        <a:pt x="821643" y="1229701"/>
                      </a:cubicBezTo>
                      <a:cubicBezTo>
                        <a:pt x="794550" y="1251714"/>
                        <a:pt x="765763" y="1282194"/>
                        <a:pt x="720043" y="1300821"/>
                      </a:cubicBezTo>
                      <a:cubicBezTo>
                        <a:pt x="674323" y="1319448"/>
                        <a:pt x="627756" y="1345694"/>
                        <a:pt x="547323" y="1341461"/>
                      </a:cubicBezTo>
                      <a:cubicBezTo>
                        <a:pt x="466890" y="1337228"/>
                        <a:pt x="314490" y="1313521"/>
                        <a:pt x="237443" y="1275421"/>
                      </a:cubicBezTo>
                      <a:cubicBezTo>
                        <a:pt x="160396" y="1237321"/>
                        <a:pt x="115523" y="1192448"/>
                        <a:pt x="85043" y="1112861"/>
                      </a:cubicBezTo>
                      <a:cubicBezTo>
                        <a:pt x="54563" y="1033274"/>
                        <a:pt x="60490" y="951148"/>
                        <a:pt x="54563" y="797901"/>
                      </a:cubicBezTo>
                      <a:cubicBezTo>
                        <a:pt x="48636" y="644654"/>
                        <a:pt x="52870" y="323768"/>
                        <a:pt x="49483" y="193381"/>
                      </a:cubicBezTo>
                      <a:cubicBezTo>
                        <a:pt x="46096" y="62994"/>
                        <a:pt x="11383" y="-32679"/>
                        <a:pt x="3763" y="105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589B121C-1EA5-4183-85E6-97B2659F82B0}"/>
                    </a:ext>
                  </a:extLst>
                </p:cNvPr>
                <p:cNvSpPr/>
                <p:nvPr/>
              </p:nvSpPr>
              <p:spPr>
                <a:xfrm>
                  <a:off x="2066039" y="1060291"/>
                  <a:ext cx="921755" cy="1088746"/>
                </a:xfrm>
                <a:custGeom>
                  <a:avLst/>
                  <a:gdLst>
                    <a:gd name="connsiteX0" fmla="*/ 6601 w 921755"/>
                    <a:gd name="connsiteY0" fmla="*/ 6509 h 1088746"/>
                    <a:gd name="connsiteX1" fmla="*/ 372361 w 921755"/>
                    <a:gd name="connsiteY1" fmla="*/ 11589 h 1088746"/>
                    <a:gd name="connsiteX2" fmla="*/ 372361 w 921755"/>
                    <a:gd name="connsiteY2" fmla="*/ 72549 h 1088746"/>
                    <a:gd name="connsiteX3" fmla="*/ 372361 w 921755"/>
                    <a:gd name="connsiteY3" fmla="*/ 412909 h 1088746"/>
                    <a:gd name="connsiteX4" fmla="*/ 357121 w 921755"/>
                    <a:gd name="connsiteY4" fmla="*/ 798989 h 1088746"/>
                    <a:gd name="connsiteX5" fmla="*/ 509521 w 921755"/>
                    <a:gd name="connsiteY5" fmla="*/ 1052989 h 1088746"/>
                    <a:gd name="connsiteX6" fmla="*/ 743201 w 921755"/>
                    <a:gd name="connsiteY6" fmla="*/ 1078389 h 1088746"/>
                    <a:gd name="connsiteX7" fmla="*/ 875281 w 921755"/>
                    <a:gd name="connsiteY7" fmla="*/ 971709 h 1088746"/>
                    <a:gd name="connsiteX8" fmla="*/ 921001 w 921755"/>
                    <a:gd name="connsiteY8" fmla="*/ 814229 h 1088746"/>
                    <a:gd name="connsiteX9" fmla="*/ 844801 w 921755"/>
                    <a:gd name="connsiteY9" fmla="*/ 966629 h 1088746"/>
                    <a:gd name="connsiteX10" fmla="*/ 621281 w 921755"/>
                    <a:gd name="connsiteY10" fmla="*/ 1037749 h 1088746"/>
                    <a:gd name="connsiteX11" fmla="*/ 448561 w 921755"/>
                    <a:gd name="connsiteY11" fmla="*/ 1012349 h 1088746"/>
                    <a:gd name="connsiteX12" fmla="*/ 357121 w 921755"/>
                    <a:gd name="connsiteY12" fmla="*/ 793909 h 1088746"/>
                    <a:gd name="connsiteX13" fmla="*/ 336801 w 921755"/>
                    <a:gd name="connsiteY13" fmla="*/ 565309 h 1088746"/>
                    <a:gd name="connsiteX14" fmla="*/ 336801 w 921755"/>
                    <a:gd name="connsiteY14" fmla="*/ 219869 h 1088746"/>
                    <a:gd name="connsiteX15" fmla="*/ 326641 w 921755"/>
                    <a:gd name="connsiteY15" fmla="*/ 31909 h 1088746"/>
                    <a:gd name="connsiteX16" fmla="*/ 148841 w 921755"/>
                    <a:gd name="connsiteY16" fmla="*/ 82709 h 1088746"/>
                    <a:gd name="connsiteX17" fmla="*/ 6601 w 921755"/>
                    <a:gd name="connsiteY17" fmla="*/ 6509 h 1088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21755" h="1088746">
                      <a:moveTo>
                        <a:pt x="6601" y="6509"/>
                      </a:moveTo>
                      <a:cubicBezTo>
                        <a:pt x="43854" y="-5344"/>
                        <a:pt x="311401" y="582"/>
                        <a:pt x="372361" y="11589"/>
                      </a:cubicBezTo>
                      <a:cubicBezTo>
                        <a:pt x="433321" y="22596"/>
                        <a:pt x="372361" y="72549"/>
                        <a:pt x="372361" y="72549"/>
                      </a:cubicBezTo>
                      <a:cubicBezTo>
                        <a:pt x="372361" y="139436"/>
                        <a:pt x="374901" y="291836"/>
                        <a:pt x="372361" y="412909"/>
                      </a:cubicBezTo>
                      <a:cubicBezTo>
                        <a:pt x="369821" y="533982"/>
                        <a:pt x="334261" y="692309"/>
                        <a:pt x="357121" y="798989"/>
                      </a:cubicBezTo>
                      <a:cubicBezTo>
                        <a:pt x="379981" y="905669"/>
                        <a:pt x="445174" y="1006422"/>
                        <a:pt x="509521" y="1052989"/>
                      </a:cubicBezTo>
                      <a:cubicBezTo>
                        <a:pt x="573868" y="1099556"/>
                        <a:pt x="682241" y="1091936"/>
                        <a:pt x="743201" y="1078389"/>
                      </a:cubicBezTo>
                      <a:cubicBezTo>
                        <a:pt x="804161" y="1064842"/>
                        <a:pt x="845648" y="1015736"/>
                        <a:pt x="875281" y="971709"/>
                      </a:cubicBezTo>
                      <a:cubicBezTo>
                        <a:pt x="904914" y="927682"/>
                        <a:pt x="926081" y="815076"/>
                        <a:pt x="921001" y="814229"/>
                      </a:cubicBezTo>
                      <a:cubicBezTo>
                        <a:pt x="915921" y="813382"/>
                        <a:pt x="894754" y="929376"/>
                        <a:pt x="844801" y="966629"/>
                      </a:cubicBezTo>
                      <a:cubicBezTo>
                        <a:pt x="794848" y="1003882"/>
                        <a:pt x="687321" y="1030129"/>
                        <a:pt x="621281" y="1037749"/>
                      </a:cubicBezTo>
                      <a:cubicBezTo>
                        <a:pt x="555241" y="1045369"/>
                        <a:pt x="492588" y="1052989"/>
                        <a:pt x="448561" y="1012349"/>
                      </a:cubicBezTo>
                      <a:cubicBezTo>
                        <a:pt x="404534" y="971709"/>
                        <a:pt x="375748" y="868416"/>
                        <a:pt x="357121" y="793909"/>
                      </a:cubicBezTo>
                      <a:cubicBezTo>
                        <a:pt x="338494" y="719402"/>
                        <a:pt x="340188" y="660982"/>
                        <a:pt x="336801" y="565309"/>
                      </a:cubicBezTo>
                      <a:cubicBezTo>
                        <a:pt x="333414" y="469636"/>
                        <a:pt x="338494" y="308769"/>
                        <a:pt x="336801" y="219869"/>
                      </a:cubicBezTo>
                      <a:cubicBezTo>
                        <a:pt x="335108" y="130969"/>
                        <a:pt x="357968" y="54769"/>
                        <a:pt x="326641" y="31909"/>
                      </a:cubicBezTo>
                      <a:cubicBezTo>
                        <a:pt x="295314" y="9049"/>
                        <a:pt x="197948" y="86096"/>
                        <a:pt x="148841" y="82709"/>
                      </a:cubicBezTo>
                      <a:cubicBezTo>
                        <a:pt x="99734" y="79322"/>
                        <a:pt x="-30652" y="18362"/>
                        <a:pt x="6601" y="65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08D5E290-CB32-4B81-9843-868102281D1A}"/>
                    </a:ext>
                  </a:extLst>
                </p:cNvPr>
                <p:cNvSpPr/>
                <p:nvPr/>
              </p:nvSpPr>
              <p:spPr>
                <a:xfrm>
                  <a:off x="2937158" y="1064243"/>
                  <a:ext cx="370571" cy="1364075"/>
                </a:xfrm>
                <a:custGeom>
                  <a:avLst/>
                  <a:gdLst>
                    <a:gd name="connsiteX0" fmla="*/ 369922 w 370571"/>
                    <a:gd name="connsiteY0" fmla="*/ 7637 h 1364075"/>
                    <a:gd name="connsiteX1" fmla="*/ 354682 w 370571"/>
                    <a:gd name="connsiteY1" fmla="*/ 789957 h 1364075"/>
                    <a:gd name="connsiteX2" fmla="*/ 359762 w 370571"/>
                    <a:gd name="connsiteY2" fmla="*/ 1328437 h 1364075"/>
                    <a:gd name="connsiteX3" fmla="*/ 359762 w 370571"/>
                    <a:gd name="connsiteY3" fmla="*/ 1328437 h 1364075"/>
                    <a:gd name="connsiteX4" fmla="*/ 263242 w 370571"/>
                    <a:gd name="connsiteY4" fmla="*/ 1333517 h 1364075"/>
                    <a:gd name="connsiteX5" fmla="*/ 80362 w 370571"/>
                    <a:gd name="connsiteY5" fmla="*/ 1363997 h 1364075"/>
                    <a:gd name="connsiteX6" fmla="*/ 9242 w 370571"/>
                    <a:gd name="connsiteY6" fmla="*/ 1323357 h 1364075"/>
                    <a:gd name="connsiteX7" fmla="*/ 4162 w 370571"/>
                    <a:gd name="connsiteY7" fmla="*/ 1160797 h 1364075"/>
                    <a:gd name="connsiteX8" fmla="*/ 39722 w 370571"/>
                    <a:gd name="connsiteY8" fmla="*/ 1247157 h 1364075"/>
                    <a:gd name="connsiteX9" fmla="*/ 131162 w 370571"/>
                    <a:gd name="connsiteY9" fmla="*/ 1287797 h 1364075"/>
                    <a:gd name="connsiteX10" fmla="*/ 349602 w 370571"/>
                    <a:gd name="connsiteY10" fmla="*/ 1252237 h 1364075"/>
                    <a:gd name="connsiteX11" fmla="*/ 303882 w 370571"/>
                    <a:gd name="connsiteY11" fmla="*/ 962677 h 1364075"/>
                    <a:gd name="connsiteX12" fmla="*/ 329282 w 370571"/>
                    <a:gd name="connsiteY12" fmla="*/ 424197 h 1364075"/>
                    <a:gd name="connsiteX13" fmla="*/ 369922 w 370571"/>
                    <a:gd name="connsiteY13" fmla="*/ 7637 h 136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571" h="1364075">
                      <a:moveTo>
                        <a:pt x="369922" y="7637"/>
                      </a:moveTo>
                      <a:cubicBezTo>
                        <a:pt x="374155" y="68597"/>
                        <a:pt x="356375" y="569824"/>
                        <a:pt x="354682" y="789957"/>
                      </a:cubicBezTo>
                      <a:cubicBezTo>
                        <a:pt x="352989" y="1010090"/>
                        <a:pt x="359762" y="1328437"/>
                        <a:pt x="359762" y="1328437"/>
                      </a:cubicBezTo>
                      <a:lnTo>
                        <a:pt x="359762" y="1328437"/>
                      </a:lnTo>
                      <a:cubicBezTo>
                        <a:pt x="343675" y="1329284"/>
                        <a:pt x="309808" y="1327590"/>
                        <a:pt x="263242" y="1333517"/>
                      </a:cubicBezTo>
                      <a:cubicBezTo>
                        <a:pt x="216676" y="1339444"/>
                        <a:pt x="122695" y="1365690"/>
                        <a:pt x="80362" y="1363997"/>
                      </a:cubicBezTo>
                      <a:cubicBezTo>
                        <a:pt x="38029" y="1362304"/>
                        <a:pt x="21942" y="1357224"/>
                        <a:pt x="9242" y="1323357"/>
                      </a:cubicBezTo>
                      <a:cubicBezTo>
                        <a:pt x="-3458" y="1289490"/>
                        <a:pt x="-918" y="1173497"/>
                        <a:pt x="4162" y="1160797"/>
                      </a:cubicBezTo>
                      <a:cubicBezTo>
                        <a:pt x="9242" y="1148097"/>
                        <a:pt x="18555" y="1225990"/>
                        <a:pt x="39722" y="1247157"/>
                      </a:cubicBezTo>
                      <a:cubicBezTo>
                        <a:pt x="60889" y="1268324"/>
                        <a:pt x="79515" y="1286950"/>
                        <a:pt x="131162" y="1287797"/>
                      </a:cubicBezTo>
                      <a:cubicBezTo>
                        <a:pt x="182809" y="1288644"/>
                        <a:pt x="320815" y="1306424"/>
                        <a:pt x="349602" y="1252237"/>
                      </a:cubicBezTo>
                      <a:cubicBezTo>
                        <a:pt x="378389" y="1198050"/>
                        <a:pt x="307269" y="1100684"/>
                        <a:pt x="303882" y="962677"/>
                      </a:cubicBezTo>
                      <a:cubicBezTo>
                        <a:pt x="300495" y="824670"/>
                        <a:pt x="319969" y="582524"/>
                        <a:pt x="329282" y="424197"/>
                      </a:cubicBezTo>
                      <a:cubicBezTo>
                        <a:pt x="338595" y="265870"/>
                        <a:pt x="365689" y="-53323"/>
                        <a:pt x="369922" y="76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982D304F-7EC8-43B0-A599-BE0ADF04C295}"/>
                  </a:ext>
                </a:extLst>
              </p:cNvPr>
              <p:cNvGrpSpPr/>
              <p:nvPr/>
            </p:nvGrpSpPr>
            <p:grpSpPr>
              <a:xfrm rot="10800000">
                <a:off x="3396999" y="1005499"/>
                <a:ext cx="1241690" cy="1392824"/>
                <a:chOff x="2066039" y="1056299"/>
                <a:chExt cx="1241690" cy="1392824"/>
              </a:xfrm>
              <a:grpFill/>
            </p:grpSpPr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0DA34C14-B3A7-4EB3-AC46-D49AC44A1117}"/>
                    </a:ext>
                  </a:extLst>
                </p:cNvPr>
                <p:cNvSpPr/>
                <p:nvPr/>
              </p:nvSpPr>
              <p:spPr>
                <a:xfrm>
                  <a:off x="2068877" y="1056299"/>
                  <a:ext cx="883196" cy="1392824"/>
                </a:xfrm>
                <a:custGeom>
                  <a:avLst/>
                  <a:gdLst>
                    <a:gd name="connsiteX0" fmla="*/ 3763 w 883196"/>
                    <a:gd name="connsiteY0" fmla="*/ 10501 h 1392824"/>
                    <a:gd name="connsiteX1" fmla="*/ 3763 w 883196"/>
                    <a:gd name="connsiteY1" fmla="*/ 452461 h 1392824"/>
                    <a:gd name="connsiteX2" fmla="*/ 3763 w 883196"/>
                    <a:gd name="connsiteY2" fmla="*/ 914741 h 1392824"/>
                    <a:gd name="connsiteX3" fmla="*/ 54563 w 883196"/>
                    <a:gd name="connsiteY3" fmla="*/ 1128101 h 1392824"/>
                    <a:gd name="connsiteX4" fmla="*/ 120603 w 883196"/>
                    <a:gd name="connsiteY4" fmla="*/ 1229701 h 1392824"/>
                    <a:gd name="connsiteX5" fmla="*/ 303483 w 883196"/>
                    <a:gd name="connsiteY5" fmla="*/ 1356701 h 1392824"/>
                    <a:gd name="connsiteX6" fmla="*/ 516843 w 883196"/>
                    <a:gd name="connsiteY6" fmla="*/ 1392261 h 1392824"/>
                    <a:gd name="connsiteX7" fmla="*/ 643843 w 883196"/>
                    <a:gd name="connsiteY7" fmla="*/ 1371941 h 1392824"/>
                    <a:gd name="connsiteX8" fmla="*/ 786083 w 883196"/>
                    <a:gd name="connsiteY8" fmla="*/ 1290661 h 1392824"/>
                    <a:gd name="connsiteX9" fmla="*/ 882603 w 883196"/>
                    <a:gd name="connsiteY9" fmla="*/ 1168741 h 1392824"/>
                    <a:gd name="connsiteX10" fmla="*/ 821643 w 883196"/>
                    <a:gd name="connsiteY10" fmla="*/ 1229701 h 1392824"/>
                    <a:gd name="connsiteX11" fmla="*/ 720043 w 883196"/>
                    <a:gd name="connsiteY11" fmla="*/ 1300821 h 1392824"/>
                    <a:gd name="connsiteX12" fmla="*/ 547323 w 883196"/>
                    <a:gd name="connsiteY12" fmla="*/ 1341461 h 1392824"/>
                    <a:gd name="connsiteX13" fmla="*/ 237443 w 883196"/>
                    <a:gd name="connsiteY13" fmla="*/ 1275421 h 1392824"/>
                    <a:gd name="connsiteX14" fmla="*/ 85043 w 883196"/>
                    <a:gd name="connsiteY14" fmla="*/ 1112861 h 1392824"/>
                    <a:gd name="connsiteX15" fmla="*/ 54563 w 883196"/>
                    <a:gd name="connsiteY15" fmla="*/ 797901 h 1392824"/>
                    <a:gd name="connsiteX16" fmla="*/ 49483 w 883196"/>
                    <a:gd name="connsiteY16" fmla="*/ 193381 h 1392824"/>
                    <a:gd name="connsiteX17" fmla="*/ 3763 w 883196"/>
                    <a:gd name="connsiteY17" fmla="*/ 10501 h 1392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3196" h="1392824">
                      <a:moveTo>
                        <a:pt x="3763" y="10501"/>
                      </a:moveTo>
                      <a:cubicBezTo>
                        <a:pt x="-3857" y="53681"/>
                        <a:pt x="3763" y="452461"/>
                        <a:pt x="3763" y="452461"/>
                      </a:cubicBezTo>
                      <a:cubicBezTo>
                        <a:pt x="3763" y="603168"/>
                        <a:pt x="-4704" y="802134"/>
                        <a:pt x="3763" y="914741"/>
                      </a:cubicBezTo>
                      <a:cubicBezTo>
                        <a:pt x="12230" y="1027348"/>
                        <a:pt x="35090" y="1075608"/>
                        <a:pt x="54563" y="1128101"/>
                      </a:cubicBezTo>
                      <a:cubicBezTo>
                        <a:pt x="74036" y="1180594"/>
                        <a:pt x="79116" y="1191601"/>
                        <a:pt x="120603" y="1229701"/>
                      </a:cubicBezTo>
                      <a:cubicBezTo>
                        <a:pt x="162090" y="1267801"/>
                        <a:pt x="237443" y="1329608"/>
                        <a:pt x="303483" y="1356701"/>
                      </a:cubicBezTo>
                      <a:cubicBezTo>
                        <a:pt x="369523" y="1383794"/>
                        <a:pt x="460116" y="1389721"/>
                        <a:pt x="516843" y="1392261"/>
                      </a:cubicBezTo>
                      <a:cubicBezTo>
                        <a:pt x="573570" y="1394801"/>
                        <a:pt x="598970" y="1388874"/>
                        <a:pt x="643843" y="1371941"/>
                      </a:cubicBezTo>
                      <a:cubicBezTo>
                        <a:pt x="688716" y="1355008"/>
                        <a:pt x="746290" y="1324528"/>
                        <a:pt x="786083" y="1290661"/>
                      </a:cubicBezTo>
                      <a:cubicBezTo>
                        <a:pt x="825876" y="1256794"/>
                        <a:pt x="876676" y="1178901"/>
                        <a:pt x="882603" y="1168741"/>
                      </a:cubicBezTo>
                      <a:cubicBezTo>
                        <a:pt x="888530" y="1158581"/>
                        <a:pt x="848736" y="1207688"/>
                        <a:pt x="821643" y="1229701"/>
                      </a:cubicBezTo>
                      <a:cubicBezTo>
                        <a:pt x="794550" y="1251714"/>
                        <a:pt x="765763" y="1282194"/>
                        <a:pt x="720043" y="1300821"/>
                      </a:cubicBezTo>
                      <a:cubicBezTo>
                        <a:pt x="674323" y="1319448"/>
                        <a:pt x="627756" y="1345694"/>
                        <a:pt x="547323" y="1341461"/>
                      </a:cubicBezTo>
                      <a:cubicBezTo>
                        <a:pt x="466890" y="1337228"/>
                        <a:pt x="314490" y="1313521"/>
                        <a:pt x="237443" y="1275421"/>
                      </a:cubicBezTo>
                      <a:cubicBezTo>
                        <a:pt x="160396" y="1237321"/>
                        <a:pt x="115523" y="1192448"/>
                        <a:pt x="85043" y="1112861"/>
                      </a:cubicBezTo>
                      <a:cubicBezTo>
                        <a:pt x="54563" y="1033274"/>
                        <a:pt x="60490" y="951148"/>
                        <a:pt x="54563" y="797901"/>
                      </a:cubicBezTo>
                      <a:cubicBezTo>
                        <a:pt x="48636" y="644654"/>
                        <a:pt x="52870" y="323768"/>
                        <a:pt x="49483" y="193381"/>
                      </a:cubicBezTo>
                      <a:cubicBezTo>
                        <a:pt x="46096" y="62994"/>
                        <a:pt x="11383" y="-32679"/>
                        <a:pt x="3763" y="105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8086B770-90C1-4995-87B0-D0F549D0116F}"/>
                    </a:ext>
                  </a:extLst>
                </p:cNvPr>
                <p:cNvSpPr/>
                <p:nvPr/>
              </p:nvSpPr>
              <p:spPr>
                <a:xfrm>
                  <a:off x="2066039" y="1060291"/>
                  <a:ext cx="921755" cy="1088746"/>
                </a:xfrm>
                <a:custGeom>
                  <a:avLst/>
                  <a:gdLst>
                    <a:gd name="connsiteX0" fmla="*/ 6601 w 921755"/>
                    <a:gd name="connsiteY0" fmla="*/ 6509 h 1088746"/>
                    <a:gd name="connsiteX1" fmla="*/ 372361 w 921755"/>
                    <a:gd name="connsiteY1" fmla="*/ 11589 h 1088746"/>
                    <a:gd name="connsiteX2" fmla="*/ 372361 w 921755"/>
                    <a:gd name="connsiteY2" fmla="*/ 72549 h 1088746"/>
                    <a:gd name="connsiteX3" fmla="*/ 372361 w 921755"/>
                    <a:gd name="connsiteY3" fmla="*/ 412909 h 1088746"/>
                    <a:gd name="connsiteX4" fmla="*/ 357121 w 921755"/>
                    <a:gd name="connsiteY4" fmla="*/ 798989 h 1088746"/>
                    <a:gd name="connsiteX5" fmla="*/ 509521 w 921755"/>
                    <a:gd name="connsiteY5" fmla="*/ 1052989 h 1088746"/>
                    <a:gd name="connsiteX6" fmla="*/ 743201 w 921755"/>
                    <a:gd name="connsiteY6" fmla="*/ 1078389 h 1088746"/>
                    <a:gd name="connsiteX7" fmla="*/ 875281 w 921755"/>
                    <a:gd name="connsiteY7" fmla="*/ 971709 h 1088746"/>
                    <a:gd name="connsiteX8" fmla="*/ 921001 w 921755"/>
                    <a:gd name="connsiteY8" fmla="*/ 814229 h 1088746"/>
                    <a:gd name="connsiteX9" fmla="*/ 844801 w 921755"/>
                    <a:gd name="connsiteY9" fmla="*/ 966629 h 1088746"/>
                    <a:gd name="connsiteX10" fmla="*/ 621281 w 921755"/>
                    <a:gd name="connsiteY10" fmla="*/ 1037749 h 1088746"/>
                    <a:gd name="connsiteX11" fmla="*/ 448561 w 921755"/>
                    <a:gd name="connsiteY11" fmla="*/ 1012349 h 1088746"/>
                    <a:gd name="connsiteX12" fmla="*/ 357121 w 921755"/>
                    <a:gd name="connsiteY12" fmla="*/ 793909 h 1088746"/>
                    <a:gd name="connsiteX13" fmla="*/ 336801 w 921755"/>
                    <a:gd name="connsiteY13" fmla="*/ 565309 h 1088746"/>
                    <a:gd name="connsiteX14" fmla="*/ 336801 w 921755"/>
                    <a:gd name="connsiteY14" fmla="*/ 219869 h 1088746"/>
                    <a:gd name="connsiteX15" fmla="*/ 326641 w 921755"/>
                    <a:gd name="connsiteY15" fmla="*/ 31909 h 1088746"/>
                    <a:gd name="connsiteX16" fmla="*/ 148841 w 921755"/>
                    <a:gd name="connsiteY16" fmla="*/ 82709 h 1088746"/>
                    <a:gd name="connsiteX17" fmla="*/ 6601 w 921755"/>
                    <a:gd name="connsiteY17" fmla="*/ 6509 h 1088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21755" h="1088746">
                      <a:moveTo>
                        <a:pt x="6601" y="6509"/>
                      </a:moveTo>
                      <a:cubicBezTo>
                        <a:pt x="43854" y="-5344"/>
                        <a:pt x="311401" y="582"/>
                        <a:pt x="372361" y="11589"/>
                      </a:cubicBezTo>
                      <a:cubicBezTo>
                        <a:pt x="433321" y="22596"/>
                        <a:pt x="372361" y="72549"/>
                        <a:pt x="372361" y="72549"/>
                      </a:cubicBezTo>
                      <a:cubicBezTo>
                        <a:pt x="372361" y="139436"/>
                        <a:pt x="374901" y="291836"/>
                        <a:pt x="372361" y="412909"/>
                      </a:cubicBezTo>
                      <a:cubicBezTo>
                        <a:pt x="369821" y="533982"/>
                        <a:pt x="334261" y="692309"/>
                        <a:pt x="357121" y="798989"/>
                      </a:cubicBezTo>
                      <a:cubicBezTo>
                        <a:pt x="379981" y="905669"/>
                        <a:pt x="445174" y="1006422"/>
                        <a:pt x="509521" y="1052989"/>
                      </a:cubicBezTo>
                      <a:cubicBezTo>
                        <a:pt x="573868" y="1099556"/>
                        <a:pt x="682241" y="1091936"/>
                        <a:pt x="743201" y="1078389"/>
                      </a:cubicBezTo>
                      <a:cubicBezTo>
                        <a:pt x="804161" y="1064842"/>
                        <a:pt x="845648" y="1015736"/>
                        <a:pt x="875281" y="971709"/>
                      </a:cubicBezTo>
                      <a:cubicBezTo>
                        <a:pt x="904914" y="927682"/>
                        <a:pt x="926081" y="815076"/>
                        <a:pt x="921001" y="814229"/>
                      </a:cubicBezTo>
                      <a:cubicBezTo>
                        <a:pt x="915921" y="813382"/>
                        <a:pt x="894754" y="929376"/>
                        <a:pt x="844801" y="966629"/>
                      </a:cubicBezTo>
                      <a:cubicBezTo>
                        <a:pt x="794848" y="1003882"/>
                        <a:pt x="687321" y="1030129"/>
                        <a:pt x="621281" y="1037749"/>
                      </a:cubicBezTo>
                      <a:cubicBezTo>
                        <a:pt x="555241" y="1045369"/>
                        <a:pt x="492588" y="1052989"/>
                        <a:pt x="448561" y="1012349"/>
                      </a:cubicBezTo>
                      <a:cubicBezTo>
                        <a:pt x="404534" y="971709"/>
                        <a:pt x="375748" y="868416"/>
                        <a:pt x="357121" y="793909"/>
                      </a:cubicBezTo>
                      <a:cubicBezTo>
                        <a:pt x="338494" y="719402"/>
                        <a:pt x="340188" y="660982"/>
                        <a:pt x="336801" y="565309"/>
                      </a:cubicBezTo>
                      <a:cubicBezTo>
                        <a:pt x="333414" y="469636"/>
                        <a:pt x="338494" y="308769"/>
                        <a:pt x="336801" y="219869"/>
                      </a:cubicBezTo>
                      <a:cubicBezTo>
                        <a:pt x="335108" y="130969"/>
                        <a:pt x="357968" y="54769"/>
                        <a:pt x="326641" y="31909"/>
                      </a:cubicBezTo>
                      <a:cubicBezTo>
                        <a:pt x="295314" y="9049"/>
                        <a:pt x="197948" y="86096"/>
                        <a:pt x="148841" y="82709"/>
                      </a:cubicBezTo>
                      <a:cubicBezTo>
                        <a:pt x="99734" y="79322"/>
                        <a:pt x="-30652" y="18362"/>
                        <a:pt x="6601" y="65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191A844B-52CA-4D1E-9CB7-5912B678CE14}"/>
                    </a:ext>
                  </a:extLst>
                </p:cNvPr>
                <p:cNvSpPr/>
                <p:nvPr/>
              </p:nvSpPr>
              <p:spPr>
                <a:xfrm>
                  <a:off x="2937158" y="1064243"/>
                  <a:ext cx="370571" cy="1364075"/>
                </a:xfrm>
                <a:custGeom>
                  <a:avLst/>
                  <a:gdLst>
                    <a:gd name="connsiteX0" fmla="*/ 369922 w 370571"/>
                    <a:gd name="connsiteY0" fmla="*/ 7637 h 1364075"/>
                    <a:gd name="connsiteX1" fmla="*/ 354682 w 370571"/>
                    <a:gd name="connsiteY1" fmla="*/ 789957 h 1364075"/>
                    <a:gd name="connsiteX2" fmla="*/ 359762 w 370571"/>
                    <a:gd name="connsiteY2" fmla="*/ 1328437 h 1364075"/>
                    <a:gd name="connsiteX3" fmla="*/ 359762 w 370571"/>
                    <a:gd name="connsiteY3" fmla="*/ 1328437 h 1364075"/>
                    <a:gd name="connsiteX4" fmla="*/ 263242 w 370571"/>
                    <a:gd name="connsiteY4" fmla="*/ 1333517 h 1364075"/>
                    <a:gd name="connsiteX5" fmla="*/ 80362 w 370571"/>
                    <a:gd name="connsiteY5" fmla="*/ 1363997 h 1364075"/>
                    <a:gd name="connsiteX6" fmla="*/ 9242 w 370571"/>
                    <a:gd name="connsiteY6" fmla="*/ 1323357 h 1364075"/>
                    <a:gd name="connsiteX7" fmla="*/ 4162 w 370571"/>
                    <a:gd name="connsiteY7" fmla="*/ 1160797 h 1364075"/>
                    <a:gd name="connsiteX8" fmla="*/ 39722 w 370571"/>
                    <a:gd name="connsiteY8" fmla="*/ 1247157 h 1364075"/>
                    <a:gd name="connsiteX9" fmla="*/ 131162 w 370571"/>
                    <a:gd name="connsiteY9" fmla="*/ 1287797 h 1364075"/>
                    <a:gd name="connsiteX10" fmla="*/ 349602 w 370571"/>
                    <a:gd name="connsiteY10" fmla="*/ 1252237 h 1364075"/>
                    <a:gd name="connsiteX11" fmla="*/ 303882 w 370571"/>
                    <a:gd name="connsiteY11" fmla="*/ 962677 h 1364075"/>
                    <a:gd name="connsiteX12" fmla="*/ 329282 w 370571"/>
                    <a:gd name="connsiteY12" fmla="*/ 424197 h 1364075"/>
                    <a:gd name="connsiteX13" fmla="*/ 369922 w 370571"/>
                    <a:gd name="connsiteY13" fmla="*/ 7637 h 136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571" h="1364075">
                      <a:moveTo>
                        <a:pt x="369922" y="7637"/>
                      </a:moveTo>
                      <a:cubicBezTo>
                        <a:pt x="374155" y="68597"/>
                        <a:pt x="356375" y="569824"/>
                        <a:pt x="354682" y="789957"/>
                      </a:cubicBezTo>
                      <a:cubicBezTo>
                        <a:pt x="352989" y="1010090"/>
                        <a:pt x="359762" y="1328437"/>
                        <a:pt x="359762" y="1328437"/>
                      </a:cubicBezTo>
                      <a:lnTo>
                        <a:pt x="359762" y="1328437"/>
                      </a:lnTo>
                      <a:cubicBezTo>
                        <a:pt x="343675" y="1329284"/>
                        <a:pt x="309808" y="1327590"/>
                        <a:pt x="263242" y="1333517"/>
                      </a:cubicBezTo>
                      <a:cubicBezTo>
                        <a:pt x="216676" y="1339444"/>
                        <a:pt x="122695" y="1365690"/>
                        <a:pt x="80362" y="1363997"/>
                      </a:cubicBezTo>
                      <a:cubicBezTo>
                        <a:pt x="38029" y="1362304"/>
                        <a:pt x="21942" y="1357224"/>
                        <a:pt x="9242" y="1323357"/>
                      </a:cubicBezTo>
                      <a:cubicBezTo>
                        <a:pt x="-3458" y="1289490"/>
                        <a:pt x="-918" y="1173497"/>
                        <a:pt x="4162" y="1160797"/>
                      </a:cubicBezTo>
                      <a:cubicBezTo>
                        <a:pt x="9242" y="1148097"/>
                        <a:pt x="18555" y="1225990"/>
                        <a:pt x="39722" y="1247157"/>
                      </a:cubicBezTo>
                      <a:cubicBezTo>
                        <a:pt x="60889" y="1268324"/>
                        <a:pt x="79515" y="1286950"/>
                        <a:pt x="131162" y="1287797"/>
                      </a:cubicBezTo>
                      <a:cubicBezTo>
                        <a:pt x="182809" y="1288644"/>
                        <a:pt x="320815" y="1306424"/>
                        <a:pt x="349602" y="1252237"/>
                      </a:cubicBezTo>
                      <a:cubicBezTo>
                        <a:pt x="378389" y="1198050"/>
                        <a:pt x="307269" y="1100684"/>
                        <a:pt x="303882" y="962677"/>
                      </a:cubicBezTo>
                      <a:cubicBezTo>
                        <a:pt x="300495" y="824670"/>
                        <a:pt x="319969" y="582524"/>
                        <a:pt x="329282" y="424197"/>
                      </a:cubicBezTo>
                      <a:cubicBezTo>
                        <a:pt x="338595" y="265870"/>
                        <a:pt x="365689" y="-53323"/>
                        <a:pt x="369922" y="76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9479CB6-2EE5-40AD-8C2C-38CF7AB861A0}"/>
                  </a:ext>
                </a:extLst>
              </p:cNvPr>
              <p:cNvSpPr/>
              <p:nvPr/>
            </p:nvSpPr>
            <p:spPr>
              <a:xfrm>
                <a:off x="4540747" y="1049042"/>
                <a:ext cx="920832" cy="1367074"/>
              </a:xfrm>
              <a:custGeom>
                <a:avLst/>
                <a:gdLst>
                  <a:gd name="connsiteX0" fmla="*/ 16013 w 920832"/>
                  <a:gd name="connsiteY0" fmla="*/ 215878 h 1367074"/>
                  <a:gd name="connsiteX1" fmla="*/ 117613 w 920832"/>
                  <a:gd name="connsiteY1" fmla="*/ 134598 h 1367074"/>
                  <a:gd name="connsiteX2" fmla="*/ 315733 w 920832"/>
                  <a:gd name="connsiteY2" fmla="*/ 32998 h 1367074"/>
                  <a:gd name="connsiteX3" fmla="*/ 544333 w 920832"/>
                  <a:gd name="connsiteY3" fmla="*/ 7598 h 1367074"/>
                  <a:gd name="connsiteX4" fmla="*/ 833893 w 920832"/>
                  <a:gd name="connsiteY4" fmla="*/ 154918 h 1367074"/>
                  <a:gd name="connsiteX5" fmla="*/ 889773 w 920832"/>
                  <a:gd name="connsiteY5" fmla="*/ 373358 h 1367074"/>
                  <a:gd name="connsiteX6" fmla="*/ 915173 w 920832"/>
                  <a:gd name="connsiteY6" fmla="*/ 744198 h 1367074"/>
                  <a:gd name="connsiteX7" fmla="*/ 894853 w 920832"/>
                  <a:gd name="connsiteY7" fmla="*/ 1313158 h 1367074"/>
                  <a:gd name="connsiteX8" fmla="*/ 894853 w 920832"/>
                  <a:gd name="connsiteY8" fmla="*/ 1348718 h 1367074"/>
                  <a:gd name="connsiteX9" fmla="*/ 534173 w 920832"/>
                  <a:gd name="connsiteY9" fmla="*/ 1358878 h 1367074"/>
                  <a:gd name="connsiteX10" fmla="*/ 737373 w 920832"/>
                  <a:gd name="connsiteY10" fmla="*/ 1343638 h 1367074"/>
                  <a:gd name="connsiteX11" fmla="*/ 854213 w 920832"/>
                  <a:gd name="connsiteY11" fmla="*/ 1140438 h 1367074"/>
                  <a:gd name="connsiteX12" fmla="*/ 884693 w 920832"/>
                  <a:gd name="connsiteY12" fmla="*/ 535918 h 1367074"/>
                  <a:gd name="connsiteX13" fmla="*/ 813573 w 920832"/>
                  <a:gd name="connsiteY13" fmla="*/ 170158 h 1367074"/>
                  <a:gd name="connsiteX14" fmla="*/ 457973 w 920832"/>
                  <a:gd name="connsiteY14" fmla="*/ 53318 h 1367074"/>
                  <a:gd name="connsiteX15" fmla="*/ 16013 w 920832"/>
                  <a:gd name="connsiteY15" fmla="*/ 215878 h 136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0832" h="1367074">
                    <a:moveTo>
                      <a:pt x="16013" y="215878"/>
                    </a:moveTo>
                    <a:cubicBezTo>
                      <a:pt x="-40714" y="229425"/>
                      <a:pt x="67660" y="165078"/>
                      <a:pt x="117613" y="134598"/>
                    </a:cubicBezTo>
                    <a:cubicBezTo>
                      <a:pt x="167566" y="104118"/>
                      <a:pt x="244613" y="54165"/>
                      <a:pt x="315733" y="32998"/>
                    </a:cubicBezTo>
                    <a:cubicBezTo>
                      <a:pt x="386853" y="11831"/>
                      <a:pt x="457973" y="-12722"/>
                      <a:pt x="544333" y="7598"/>
                    </a:cubicBezTo>
                    <a:cubicBezTo>
                      <a:pt x="630693" y="27918"/>
                      <a:pt x="776320" y="93958"/>
                      <a:pt x="833893" y="154918"/>
                    </a:cubicBezTo>
                    <a:cubicBezTo>
                      <a:pt x="891466" y="215878"/>
                      <a:pt x="876226" y="275145"/>
                      <a:pt x="889773" y="373358"/>
                    </a:cubicBezTo>
                    <a:cubicBezTo>
                      <a:pt x="903320" y="471571"/>
                      <a:pt x="914326" y="587565"/>
                      <a:pt x="915173" y="744198"/>
                    </a:cubicBezTo>
                    <a:cubicBezTo>
                      <a:pt x="916020" y="900831"/>
                      <a:pt x="898240" y="1212405"/>
                      <a:pt x="894853" y="1313158"/>
                    </a:cubicBezTo>
                    <a:cubicBezTo>
                      <a:pt x="891466" y="1413911"/>
                      <a:pt x="954966" y="1341098"/>
                      <a:pt x="894853" y="1348718"/>
                    </a:cubicBezTo>
                    <a:cubicBezTo>
                      <a:pt x="834740" y="1356338"/>
                      <a:pt x="560420" y="1359725"/>
                      <a:pt x="534173" y="1358878"/>
                    </a:cubicBezTo>
                    <a:cubicBezTo>
                      <a:pt x="507926" y="1358031"/>
                      <a:pt x="684033" y="1380045"/>
                      <a:pt x="737373" y="1343638"/>
                    </a:cubicBezTo>
                    <a:cubicBezTo>
                      <a:pt x="790713" y="1307231"/>
                      <a:pt x="829660" y="1275058"/>
                      <a:pt x="854213" y="1140438"/>
                    </a:cubicBezTo>
                    <a:cubicBezTo>
                      <a:pt x="878766" y="1005818"/>
                      <a:pt x="891466" y="697631"/>
                      <a:pt x="884693" y="535918"/>
                    </a:cubicBezTo>
                    <a:cubicBezTo>
                      <a:pt x="877920" y="374205"/>
                      <a:pt x="884693" y="250591"/>
                      <a:pt x="813573" y="170158"/>
                    </a:cubicBezTo>
                    <a:cubicBezTo>
                      <a:pt x="742453" y="89725"/>
                      <a:pt x="592593" y="48238"/>
                      <a:pt x="457973" y="53318"/>
                    </a:cubicBezTo>
                    <a:cubicBezTo>
                      <a:pt x="323353" y="58398"/>
                      <a:pt x="72740" y="202331"/>
                      <a:pt x="16013" y="2158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B5B23B31-70B3-4DE8-8E6E-0E648D3A7FA1}"/>
                  </a:ext>
                </a:extLst>
              </p:cNvPr>
              <p:cNvSpPr/>
              <p:nvPr/>
            </p:nvSpPr>
            <p:spPr>
              <a:xfrm>
                <a:off x="4617314" y="1281975"/>
                <a:ext cx="530617" cy="1109046"/>
              </a:xfrm>
              <a:custGeom>
                <a:avLst/>
                <a:gdLst>
                  <a:gd name="connsiteX0" fmla="*/ 406 w 530617"/>
                  <a:gd name="connsiteY0" fmla="*/ 277585 h 1109046"/>
                  <a:gd name="connsiteX1" fmla="*/ 102006 w 530617"/>
                  <a:gd name="connsiteY1" fmla="*/ 104865 h 1109046"/>
                  <a:gd name="connsiteX2" fmla="*/ 284886 w 530617"/>
                  <a:gd name="connsiteY2" fmla="*/ 48985 h 1109046"/>
                  <a:gd name="connsiteX3" fmla="*/ 467766 w 530617"/>
                  <a:gd name="connsiteY3" fmla="*/ 130265 h 1109046"/>
                  <a:gd name="connsiteX4" fmla="*/ 488086 w 530617"/>
                  <a:gd name="connsiteY4" fmla="*/ 521425 h 1109046"/>
                  <a:gd name="connsiteX5" fmla="*/ 513486 w 530617"/>
                  <a:gd name="connsiteY5" fmla="*/ 983705 h 1109046"/>
                  <a:gd name="connsiteX6" fmla="*/ 493166 w 530617"/>
                  <a:gd name="connsiteY6" fmla="*/ 1105625 h 1109046"/>
                  <a:gd name="connsiteX7" fmla="*/ 523646 w 530617"/>
                  <a:gd name="connsiteY7" fmla="*/ 887185 h 1109046"/>
                  <a:gd name="connsiteX8" fmla="*/ 528726 w 530617"/>
                  <a:gd name="connsiteY8" fmla="*/ 648425 h 1109046"/>
                  <a:gd name="connsiteX9" fmla="*/ 498246 w 530617"/>
                  <a:gd name="connsiteY9" fmla="*/ 221705 h 1109046"/>
                  <a:gd name="connsiteX10" fmla="*/ 477926 w 530617"/>
                  <a:gd name="connsiteY10" fmla="*/ 74385 h 1109046"/>
                  <a:gd name="connsiteX11" fmla="*/ 345846 w 530617"/>
                  <a:gd name="connsiteY11" fmla="*/ 8345 h 1109046"/>
                  <a:gd name="connsiteX12" fmla="*/ 137566 w 530617"/>
                  <a:gd name="connsiteY12" fmla="*/ 28665 h 1109046"/>
                  <a:gd name="connsiteX13" fmla="*/ 406 w 530617"/>
                  <a:gd name="connsiteY13" fmla="*/ 277585 h 110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617" h="1109046">
                    <a:moveTo>
                      <a:pt x="406" y="277585"/>
                    </a:moveTo>
                    <a:cubicBezTo>
                      <a:pt x="-5521" y="290285"/>
                      <a:pt x="54593" y="142965"/>
                      <a:pt x="102006" y="104865"/>
                    </a:cubicBezTo>
                    <a:cubicBezTo>
                      <a:pt x="149419" y="66765"/>
                      <a:pt x="223926" y="44752"/>
                      <a:pt x="284886" y="48985"/>
                    </a:cubicBezTo>
                    <a:cubicBezTo>
                      <a:pt x="345846" y="53218"/>
                      <a:pt x="433899" y="51525"/>
                      <a:pt x="467766" y="130265"/>
                    </a:cubicBezTo>
                    <a:cubicBezTo>
                      <a:pt x="501633" y="209005"/>
                      <a:pt x="480466" y="379185"/>
                      <a:pt x="488086" y="521425"/>
                    </a:cubicBezTo>
                    <a:cubicBezTo>
                      <a:pt x="495706" y="663665"/>
                      <a:pt x="512639" y="886338"/>
                      <a:pt x="513486" y="983705"/>
                    </a:cubicBezTo>
                    <a:cubicBezTo>
                      <a:pt x="514333" y="1081072"/>
                      <a:pt x="491473" y="1121712"/>
                      <a:pt x="493166" y="1105625"/>
                    </a:cubicBezTo>
                    <a:cubicBezTo>
                      <a:pt x="494859" y="1089538"/>
                      <a:pt x="517719" y="963385"/>
                      <a:pt x="523646" y="887185"/>
                    </a:cubicBezTo>
                    <a:cubicBezTo>
                      <a:pt x="529573" y="810985"/>
                      <a:pt x="532959" y="759338"/>
                      <a:pt x="528726" y="648425"/>
                    </a:cubicBezTo>
                    <a:cubicBezTo>
                      <a:pt x="524493" y="537512"/>
                      <a:pt x="506713" y="317378"/>
                      <a:pt x="498246" y="221705"/>
                    </a:cubicBezTo>
                    <a:cubicBezTo>
                      <a:pt x="489779" y="126032"/>
                      <a:pt x="503326" y="109945"/>
                      <a:pt x="477926" y="74385"/>
                    </a:cubicBezTo>
                    <a:cubicBezTo>
                      <a:pt x="452526" y="38825"/>
                      <a:pt x="402573" y="15965"/>
                      <a:pt x="345846" y="8345"/>
                    </a:cubicBezTo>
                    <a:cubicBezTo>
                      <a:pt x="289119" y="725"/>
                      <a:pt x="196833" y="-12822"/>
                      <a:pt x="137566" y="28665"/>
                    </a:cubicBezTo>
                    <a:cubicBezTo>
                      <a:pt x="78299" y="70152"/>
                      <a:pt x="6333" y="264885"/>
                      <a:pt x="406" y="2775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D18F7915-43C9-4AB8-A857-42C3301456A0}"/>
                  </a:ext>
                </a:extLst>
              </p:cNvPr>
              <p:cNvSpPr/>
              <p:nvPr/>
            </p:nvSpPr>
            <p:spPr>
              <a:xfrm>
                <a:off x="3397095" y="1391601"/>
                <a:ext cx="451125" cy="1030274"/>
              </a:xfrm>
              <a:custGeom>
                <a:avLst/>
                <a:gdLst>
                  <a:gd name="connsiteX0" fmla="*/ 451005 w 451125"/>
                  <a:gd name="connsiteY0" fmla="*/ 2224 h 1030274"/>
                  <a:gd name="connsiteX1" fmla="*/ 352580 w 451125"/>
                  <a:gd name="connsiteY1" fmla="*/ 189549 h 1030274"/>
                  <a:gd name="connsiteX2" fmla="*/ 352580 w 451125"/>
                  <a:gd name="connsiteY2" fmla="*/ 716599 h 1030274"/>
                  <a:gd name="connsiteX3" fmla="*/ 368455 w 451125"/>
                  <a:gd name="connsiteY3" fmla="*/ 967424 h 1030274"/>
                  <a:gd name="connsiteX4" fmla="*/ 362105 w 451125"/>
                  <a:gd name="connsiteY4" fmla="*/ 1002349 h 1030274"/>
                  <a:gd name="connsiteX5" fmla="*/ 244630 w 451125"/>
                  <a:gd name="connsiteY5" fmla="*/ 995999 h 1030274"/>
                  <a:gd name="connsiteX6" fmla="*/ 155 w 451125"/>
                  <a:gd name="connsiteY6" fmla="*/ 1011874 h 1030274"/>
                  <a:gd name="connsiteX7" fmla="*/ 282730 w 451125"/>
                  <a:gd name="connsiteY7" fmla="*/ 1027749 h 1030274"/>
                  <a:gd name="connsiteX8" fmla="*/ 327180 w 451125"/>
                  <a:gd name="connsiteY8" fmla="*/ 954724 h 1030274"/>
                  <a:gd name="connsiteX9" fmla="*/ 349405 w 451125"/>
                  <a:gd name="connsiteY9" fmla="*/ 757874 h 1030274"/>
                  <a:gd name="connsiteX10" fmla="*/ 320830 w 451125"/>
                  <a:gd name="connsiteY10" fmla="*/ 354649 h 1030274"/>
                  <a:gd name="connsiteX11" fmla="*/ 336705 w 451125"/>
                  <a:gd name="connsiteY11" fmla="*/ 173674 h 1030274"/>
                  <a:gd name="connsiteX12" fmla="*/ 371630 w 451125"/>
                  <a:gd name="connsiteY12" fmla="*/ 91124 h 1030274"/>
                  <a:gd name="connsiteX13" fmla="*/ 451005 w 451125"/>
                  <a:gd name="connsiteY13" fmla="*/ 2224 h 103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1125" h="1030274">
                    <a:moveTo>
                      <a:pt x="451005" y="2224"/>
                    </a:moveTo>
                    <a:cubicBezTo>
                      <a:pt x="447830" y="18628"/>
                      <a:pt x="368984" y="70487"/>
                      <a:pt x="352580" y="189549"/>
                    </a:cubicBezTo>
                    <a:cubicBezTo>
                      <a:pt x="336176" y="308612"/>
                      <a:pt x="349934" y="586953"/>
                      <a:pt x="352580" y="716599"/>
                    </a:cubicBezTo>
                    <a:cubicBezTo>
                      <a:pt x="355226" y="846245"/>
                      <a:pt x="366868" y="919799"/>
                      <a:pt x="368455" y="967424"/>
                    </a:cubicBezTo>
                    <a:cubicBezTo>
                      <a:pt x="370042" y="1015049"/>
                      <a:pt x="382742" y="997587"/>
                      <a:pt x="362105" y="1002349"/>
                    </a:cubicBezTo>
                    <a:cubicBezTo>
                      <a:pt x="341468" y="1007111"/>
                      <a:pt x="304955" y="994412"/>
                      <a:pt x="244630" y="995999"/>
                    </a:cubicBezTo>
                    <a:cubicBezTo>
                      <a:pt x="184305" y="997586"/>
                      <a:pt x="-6195" y="1006582"/>
                      <a:pt x="155" y="1011874"/>
                    </a:cubicBezTo>
                    <a:cubicBezTo>
                      <a:pt x="6505" y="1017166"/>
                      <a:pt x="228226" y="1037274"/>
                      <a:pt x="282730" y="1027749"/>
                    </a:cubicBezTo>
                    <a:cubicBezTo>
                      <a:pt x="337234" y="1018224"/>
                      <a:pt x="316068" y="999703"/>
                      <a:pt x="327180" y="954724"/>
                    </a:cubicBezTo>
                    <a:cubicBezTo>
                      <a:pt x="338292" y="909745"/>
                      <a:pt x="350463" y="857886"/>
                      <a:pt x="349405" y="757874"/>
                    </a:cubicBezTo>
                    <a:cubicBezTo>
                      <a:pt x="348347" y="657862"/>
                      <a:pt x="322947" y="452016"/>
                      <a:pt x="320830" y="354649"/>
                    </a:cubicBezTo>
                    <a:cubicBezTo>
                      <a:pt x="318713" y="257282"/>
                      <a:pt x="328238" y="217595"/>
                      <a:pt x="336705" y="173674"/>
                    </a:cubicBezTo>
                    <a:cubicBezTo>
                      <a:pt x="345172" y="129753"/>
                      <a:pt x="349405" y="117582"/>
                      <a:pt x="371630" y="91124"/>
                    </a:cubicBezTo>
                    <a:cubicBezTo>
                      <a:pt x="393855" y="64666"/>
                      <a:pt x="454180" y="-14180"/>
                      <a:pt x="451005" y="22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76C935D8-31E4-4E85-8D3E-445282BD6930}"/>
                  </a:ext>
                </a:extLst>
              </p:cNvPr>
              <p:cNvSpPr/>
              <p:nvPr/>
            </p:nvSpPr>
            <p:spPr>
              <a:xfrm>
                <a:off x="5534742" y="537852"/>
                <a:ext cx="372028" cy="1892126"/>
              </a:xfrm>
              <a:custGeom>
                <a:avLst/>
                <a:gdLst>
                  <a:gd name="connsiteX0" fmla="*/ 2458 w 372028"/>
                  <a:gd name="connsiteY0" fmla="*/ 628 h 1892126"/>
                  <a:gd name="connsiteX1" fmla="*/ 27858 w 372028"/>
                  <a:gd name="connsiteY1" fmla="*/ 427348 h 1892126"/>
                  <a:gd name="connsiteX2" fmla="*/ 17698 w 372028"/>
                  <a:gd name="connsiteY2" fmla="*/ 1397628 h 1892126"/>
                  <a:gd name="connsiteX3" fmla="*/ 17698 w 372028"/>
                  <a:gd name="connsiteY3" fmla="*/ 1849748 h 1892126"/>
                  <a:gd name="connsiteX4" fmla="*/ 32938 w 372028"/>
                  <a:gd name="connsiteY4" fmla="*/ 1875148 h 1892126"/>
                  <a:gd name="connsiteX5" fmla="*/ 185338 w 372028"/>
                  <a:gd name="connsiteY5" fmla="*/ 1870068 h 1892126"/>
                  <a:gd name="connsiteX6" fmla="*/ 352978 w 372028"/>
                  <a:gd name="connsiteY6" fmla="*/ 1875148 h 1892126"/>
                  <a:gd name="connsiteX7" fmla="*/ 368218 w 372028"/>
                  <a:gd name="connsiteY7" fmla="*/ 1707508 h 1892126"/>
                  <a:gd name="connsiteX8" fmla="*/ 363138 w 372028"/>
                  <a:gd name="connsiteY8" fmla="*/ 1707508 h 1892126"/>
                  <a:gd name="connsiteX9" fmla="*/ 327578 w 372028"/>
                  <a:gd name="connsiteY9" fmla="*/ 1814188 h 1892126"/>
                  <a:gd name="connsiteX10" fmla="*/ 149778 w 372028"/>
                  <a:gd name="connsiteY10" fmla="*/ 1824348 h 1892126"/>
                  <a:gd name="connsiteX11" fmla="*/ 93898 w 372028"/>
                  <a:gd name="connsiteY11" fmla="*/ 1809108 h 1892126"/>
                  <a:gd name="connsiteX12" fmla="*/ 93898 w 372028"/>
                  <a:gd name="connsiteY12" fmla="*/ 1453508 h 1892126"/>
                  <a:gd name="connsiteX13" fmla="*/ 98978 w 372028"/>
                  <a:gd name="connsiteY13" fmla="*/ 508628 h 1892126"/>
                  <a:gd name="connsiteX14" fmla="*/ 2458 w 372028"/>
                  <a:gd name="connsiteY14" fmla="*/ 628 h 18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028" h="1892126">
                    <a:moveTo>
                      <a:pt x="2458" y="628"/>
                    </a:moveTo>
                    <a:cubicBezTo>
                      <a:pt x="-9395" y="-12919"/>
                      <a:pt x="25318" y="194515"/>
                      <a:pt x="27858" y="427348"/>
                    </a:cubicBezTo>
                    <a:cubicBezTo>
                      <a:pt x="30398" y="660181"/>
                      <a:pt x="19391" y="1160561"/>
                      <a:pt x="17698" y="1397628"/>
                    </a:cubicBezTo>
                    <a:cubicBezTo>
                      <a:pt x="16005" y="1634695"/>
                      <a:pt x="15158" y="1770161"/>
                      <a:pt x="17698" y="1849748"/>
                    </a:cubicBezTo>
                    <a:cubicBezTo>
                      <a:pt x="20238" y="1929335"/>
                      <a:pt x="4998" y="1871761"/>
                      <a:pt x="32938" y="1875148"/>
                    </a:cubicBezTo>
                    <a:cubicBezTo>
                      <a:pt x="60878" y="1878535"/>
                      <a:pt x="131998" y="1870068"/>
                      <a:pt x="185338" y="1870068"/>
                    </a:cubicBezTo>
                    <a:cubicBezTo>
                      <a:pt x="238678" y="1870068"/>
                      <a:pt x="322498" y="1902241"/>
                      <a:pt x="352978" y="1875148"/>
                    </a:cubicBezTo>
                    <a:cubicBezTo>
                      <a:pt x="383458" y="1848055"/>
                      <a:pt x="368218" y="1707508"/>
                      <a:pt x="368218" y="1707508"/>
                    </a:cubicBezTo>
                    <a:cubicBezTo>
                      <a:pt x="369911" y="1679568"/>
                      <a:pt x="369911" y="1689728"/>
                      <a:pt x="363138" y="1707508"/>
                    </a:cubicBezTo>
                    <a:cubicBezTo>
                      <a:pt x="356365" y="1725288"/>
                      <a:pt x="363138" y="1794715"/>
                      <a:pt x="327578" y="1814188"/>
                    </a:cubicBezTo>
                    <a:cubicBezTo>
                      <a:pt x="292018" y="1833661"/>
                      <a:pt x="188725" y="1825195"/>
                      <a:pt x="149778" y="1824348"/>
                    </a:cubicBezTo>
                    <a:cubicBezTo>
                      <a:pt x="110831" y="1823501"/>
                      <a:pt x="103211" y="1870915"/>
                      <a:pt x="93898" y="1809108"/>
                    </a:cubicBezTo>
                    <a:cubicBezTo>
                      <a:pt x="84585" y="1747301"/>
                      <a:pt x="93051" y="1670255"/>
                      <a:pt x="93898" y="1453508"/>
                    </a:cubicBezTo>
                    <a:cubicBezTo>
                      <a:pt x="94745" y="1236761"/>
                      <a:pt x="110831" y="754161"/>
                      <a:pt x="98978" y="508628"/>
                    </a:cubicBezTo>
                    <a:cubicBezTo>
                      <a:pt x="87125" y="263095"/>
                      <a:pt x="14311" y="14175"/>
                      <a:pt x="2458" y="6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0FE3B873-39CE-47E5-8B96-4A50124A992B}"/>
                  </a:ext>
                </a:extLst>
              </p:cNvPr>
              <p:cNvSpPr/>
              <p:nvPr/>
            </p:nvSpPr>
            <p:spPr>
              <a:xfrm>
                <a:off x="5525724" y="501585"/>
                <a:ext cx="423055" cy="724439"/>
              </a:xfrm>
              <a:custGeom>
                <a:avLst/>
                <a:gdLst>
                  <a:gd name="connsiteX0" fmla="*/ 1316 w 423055"/>
                  <a:gd name="connsiteY0" fmla="*/ 16575 h 724439"/>
                  <a:gd name="connsiteX1" fmla="*/ 250236 w 423055"/>
                  <a:gd name="connsiteY1" fmla="*/ 6415 h 724439"/>
                  <a:gd name="connsiteX2" fmla="*/ 372156 w 423055"/>
                  <a:gd name="connsiteY2" fmla="*/ 6415 h 724439"/>
                  <a:gd name="connsiteX3" fmla="*/ 372156 w 423055"/>
                  <a:gd name="connsiteY3" fmla="*/ 87695 h 724439"/>
                  <a:gd name="connsiteX4" fmla="*/ 351836 w 423055"/>
                  <a:gd name="connsiteY4" fmla="*/ 260415 h 724439"/>
                  <a:gd name="connsiteX5" fmla="*/ 392476 w 423055"/>
                  <a:gd name="connsiteY5" fmla="*/ 519495 h 724439"/>
                  <a:gd name="connsiteX6" fmla="*/ 422956 w 423055"/>
                  <a:gd name="connsiteY6" fmla="*/ 651575 h 724439"/>
                  <a:gd name="connsiteX7" fmla="*/ 382316 w 423055"/>
                  <a:gd name="connsiteY7" fmla="*/ 717615 h 724439"/>
                  <a:gd name="connsiteX8" fmla="*/ 372156 w 423055"/>
                  <a:gd name="connsiteY8" fmla="*/ 489015 h 724439"/>
                  <a:gd name="connsiteX9" fmla="*/ 392476 w 423055"/>
                  <a:gd name="connsiteY9" fmla="*/ 275655 h 724439"/>
                  <a:gd name="connsiteX10" fmla="*/ 361996 w 423055"/>
                  <a:gd name="connsiteY10" fmla="*/ 163895 h 724439"/>
                  <a:gd name="connsiteX11" fmla="*/ 301036 w 423055"/>
                  <a:gd name="connsiteY11" fmla="*/ 87695 h 724439"/>
                  <a:gd name="connsiteX12" fmla="*/ 158796 w 423055"/>
                  <a:gd name="connsiteY12" fmla="*/ 62295 h 724439"/>
                  <a:gd name="connsiteX13" fmla="*/ 1316 w 423055"/>
                  <a:gd name="connsiteY13" fmla="*/ 16575 h 72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3055" h="724439">
                    <a:moveTo>
                      <a:pt x="1316" y="16575"/>
                    </a:moveTo>
                    <a:cubicBezTo>
                      <a:pt x="16556" y="7262"/>
                      <a:pt x="188429" y="8108"/>
                      <a:pt x="250236" y="6415"/>
                    </a:cubicBezTo>
                    <a:cubicBezTo>
                      <a:pt x="312043" y="4722"/>
                      <a:pt x="351836" y="-7132"/>
                      <a:pt x="372156" y="6415"/>
                    </a:cubicBezTo>
                    <a:cubicBezTo>
                      <a:pt x="392476" y="19962"/>
                      <a:pt x="375543" y="45362"/>
                      <a:pt x="372156" y="87695"/>
                    </a:cubicBezTo>
                    <a:cubicBezTo>
                      <a:pt x="368769" y="130028"/>
                      <a:pt x="348449" y="188448"/>
                      <a:pt x="351836" y="260415"/>
                    </a:cubicBezTo>
                    <a:cubicBezTo>
                      <a:pt x="355223" y="332382"/>
                      <a:pt x="380623" y="454302"/>
                      <a:pt x="392476" y="519495"/>
                    </a:cubicBezTo>
                    <a:cubicBezTo>
                      <a:pt x="404329" y="584688"/>
                      <a:pt x="424649" y="618555"/>
                      <a:pt x="422956" y="651575"/>
                    </a:cubicBezTo>
                    <a:cubicBezTo>
                      <a:pt x="421263" y="684595"/>
                      <a:pt x="390783" y="744708"/>
                      <a:pt x="382316" y="717615"/>
                    </a:cubicBezTo>
                    <a:cubicBezTo>
                      <a:pt x="373849" y="690522"/>
                      <a:pt x="370463" y="562675"/>
                      <a:pt x="372156" y="489015"/>
                    </a:cubicBezTo>
                    <a:cubicBezTo>
                      <a:pt x="373849" y="415355"/>
                      <a:pt x="394169" y="329842"/>
                      <a:pt x="392476" y="275655"/>
                    </a:cubicBezTo>
                    <a:cubicBezTo>
                      <a:pt x="390783" y="221468"/>
                      <a:pt x="377236" y="195222"/>
                      <a:pt x="361996" y="163895"/>
                    </a:cubicBezTo>
                    <a:cubicBezTo>
                      <a:pt x="346756" y="132568"/>
                      <a:pt x="334903" y="104628"/>
                      <a:pt x="301036" y="87695"/>
                    </a:cubicBezTo>
                    <a:cubicBezTo>
                      <a:pt x="267169" y="70762"/>
                      <a:pt x="210443" y="74148"/>
                      <a:pt x="158796" y="62295"/>
                    </a:cubicBezTo>
                    <a:cubicBezTo>
                      <a:pt x="107149" y="50442"/>
                      <a:pt x="-13924" y="25888"/>
                      <a:pt x="1316" y="16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64B20343-5831-4D2A-841A-367C3F903663}"/>
                  </a:ext>
                </a:extLst>
              </p:cNvPr>
              <p:cNvSpPr/>
              <p:nvPr/>
            </p:nvSpPr>
            <p:spPr>
              <a:xfrm>
                <a:off x="5882449" y="1038971"/>
                <a:ext cx="1037792" cy="1411282"/>
              </a:xfrm>
              <a:custGeom>
                <a:avLst/>
                <a:gdLst>
                  <a:gd name="connsiteX0" fmla="*/ 71311 w 1037792"/>
                  <a:gd name="connsiteY0" fmla="*/ 175149 h 1411282"/>
                  <a:gd name="connsiteX1" fmla="*/ 218631 w 1037792"/>
                  <a:gd name="connsiteY1" fmla="*/ 58309 h 1411282"/>
                  <a:gd name="connsiteX2" fmla="*/ 462471 w 1037792"/>
                  <a:gd name="connsiteY2" fmla="*/ 2429 h 1411282"/>
                  <a:gd name="connsiteX3" fmla="*/ 635191 w 1037792"/>
                  <a:gd name="connsiteY3" fmla="*/ 22749 h 1411282"/>
                  <a:gd name="connsiteX4" fmla="*/ 838391 w 1037792"/>
                  <a:gd name="connsiteY4" fmla="*/ 134509 h 1411282"/>
                  <a:gd name="connsiteX5" fmla="*/ 990791 w 1037792"/>
                  <a:gd name="connsiteY5" fmla="*/ 413909 h 1411282"/>
                  <a:gd name="connsiteX6" fmla="*/ 1031431 w 1037792"/>
                  <a:gd name="connsiteY6" fmla="*/ 703469 h 1411282"/>
                  <a:gd name="connsiteX7" fmla="*/ 1026351 w 1037792"/>
                  <a:gd name="connsiteY7" fmla="*/ 947309 h 1411282"/>
                  <a:gd name="connsiteX8" fmla="*/ 924751 w 1037792"/>
                  <a:gd name="connsiteY8" fmla="*/ 1155589 h 1411282"/>
                  <a:gd name="connsiteX9" fmla="*/ 787591 w 1037792"/>
                  <a:gd name="connsiteY9" fmla="*/ 1307989 h 1411282"/>
                  <a:gd name="connsiteX10" fmla="*/ 518351 w 1037792"/>
                  <a:gd name="connsiteY10" fmla="*/ 1404509 h 1411282"/>
                  <a:gd name="connsiteX11" fmla="*/ 355791 w 1037792"/>
                  <a:gd name="connsiteY11" fmla="*/ 1394349 h 1411282"/>
                  <a:gd name="connsiteX12" fmla="*/ 122111 w 1037792"/>
                  <a:gd name="connsiteY12" fmla="*/ 1323229 h 1411282"/>
                  <a:gd name="connsiteX13" fmla="*/ 191 w 1037792"/>
                  <a:gd name="connsiteY13" fmla="*/ 1247029 h 1411282"/>
                  <a:gd name="connsiteX14" fmla="*/ 147511 w 1037792"/>
                  <a:gd name="connsiteY14" fmla="*/ 1272429 h 1411282"/>
                  <a:gd name="connsiteX15" fmla="*/ 589471 w 1037792"/>
                  <a:gd name="connsiteY15" fmla="*/ 1333389 h 1411282"/>
                  <a:gd name="connsiteX16" fmla="*/ 767271 w 1037792"/>
                  <a:gd name="connsiteY16" fmla="*/ 1241949 h 1411282"/>
                  <a:gd name="connsiteX17" fmla="*/ 914591 w 1037792"/>
                  <a:gd name="connsiteY17" fmla="*/ 952389 h 1411282"/>
                  <a:gd name="connsiteX18" fmla="*/ 960311 w 1037792"/>
                  <a:gd name="connsiteY18" fmla="*/ 500269 h 1411282"/>
                  <a:gd name="connsiteX19" fmla="*/ 853631 w 1037792"/>
                  <a:gd name="connsiteY19" fmla="*/ 180229 h 1411282"/>
                  <a:gd name="connsiteX20" fmla="*/ 538671 w 1037792"/>
                  <a:gd name="connsiteY20" fmla="*/ 53229 h 1411282"/>
                  <a:gd name="connsiteX21" fmla="*/ 71311 w 1037792"/>
                  <a:gd name="connsiteY21" fmla="*/ 175149 h 141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37792" h="1411282">
                    <a:moveTo>
                      <a:pt x="71311" y="175149"/>
                    </a:moveTo>
                    <a:cubicBezTo>
                      <a:pt x="17971" y="175996"/>
                      <a:pt x="153438" y="87096"/>
                      <a:pt x="218631" y="58309"/>
                    </a:cubicBezTo>
                    <a:cubicBezTo>
                      <a:pt x="283824" y="29522"/>
                      <a:pt x="393044" y="8356"/>
                      <a:pt x="462471" y="2429"/>
                    </a:cubicBezTo>
                    <a:cubicBezTo>
                      <a:pt x="531898" y="-3498"/>
                      <a:pt x="572538" y="736"/>
                      <a:pt x="635191" y="22749"/>
                    </a:cubicBezTo>
                    <a:cubicBezTo>
                      <a:pt x="697844" y="44762"/>
                      <a:pt x="779124" y="69316"/>
                      <a:pt x="838391" y="134509"/>
                    </a:cubicBezTo>
                    <a:cubicBezTo>
                      <a:pt x="897658" y="199702"/>
                      <a:pt x="958618" y="319082"/>
                      <a:pt x="990791" y="413909"/>
                    </a:cubicBezTo>
                    <a:cubicBezTo>
                      <a:pt x="1022964" y="508736"/>
                      <a:pt x="1025504" y="614569"/>
                      <a:pt x="1031431" y="703469"/>
                    </a:cubicBezTo>
                    <a:cubicBezTo>
                      <a:pt x="1037358" y="792369"/>
                      <a:pt x="1044131" y="871956"/>
                      <a:pt x="1026351" y="947309"/>
                    </a:cubicBezTo>
                    <a:cubicBezTo>
                      <a:pt x="1008571" y="1022662"/>
                      <a:pt x="964544" y="1095476"/>
                      <a:pt x="924751" y="1155589"/>
                    </a:cubicBezTo>
                    <a:cubicBezTo>
                      <a:pt x="884958" y="1215702"/>
                      <a:pt x="855324" y="1266502"/>
                      <a:pt x="787591" y="1307989"/>
                    </a:cubicBezTo>
                    <a:cubicBezTo>
                      <a:pt x="719858" y="1349476"/>
                      <a:pt x="590318" y="1390116"/>
                      <a:pt x="518351" y="1404509"/>
                    </a:cubicBezTo>
                    <a:cubicBezTo>
                      <a:pt x="446384" y="1418902"/>
                      <a:pt x="421831" y="1407896"/>
                      <a:pt x="355791" y="1394349"/>
                    </a:cubicBezTo>
                    <a:cubicBezTo>
                      <a:pt x="289751" y="1380802"/>
                      <a:pt x="181378" y="1347782"/>
                      <a:pt x="122111" y="1323229"/>
                    </a:cubicBezTo>
                    <a:cubicBezTo>
                      <a:pt x="62844" y="1298676"/>
                      <a:pt x="-4042" y="1255496"/>
                      <a:pt x="191" y="1247029"/>
                    </a:cubicBezTo>
                    <a:cubicBezTo>
                      <a:pt x="4424" y="1238562"/>
                      <a:pt x="147511" y="1272429"/>
                      <a:pt x="147511" y="1272429"/>
                    </a:cubicBezTo>
                    <a:cubicBezTo>
                      <a:pt x="245724" y="1286822"/>
                      <a:pt x="486178" y="1338469"/>
                      <a:pt x="589471" y="1333389"/>
                    </a:cubicBezTo>
                    <a:cubicBezTo>
                      <a:pt x="692764" y="1328309"/>
                      <a:pt x="713084" y="1305449"/>
                      <a:pt x="767271" y="1241949"/>
                    </a:cubicBezTo>
                    <a:cubicBezTo>
                      <a:pt x="821458" y="1178449"/>
                      <a:pt x="882418" y="1076002"/>
                      <a:pt x="914591" y="952389"/>
                    </a:cubicBezTo>
                    <a:cubicBezTo>
                      <a:pt x="946764" y="828776"/>
                      <a:pt x="970471" y="628962"/>
                      <a:pt x="960311" y="500269"/>
                    </a:cubicBezTo>
                    <a:cubicBezTo>
                      <a:pt x="950151" y="371576"/>
                      <a:pt x="923904" y="254736"/>
                      <a:pt x="853631" y="180229"/>
                    </a:cubicBezTo>
                    <a:cubicBezTo>
                      <a:pt x="783358" y="105722"/>
                      <a:pt x="669904" y="57462"/>
                      <a:pt x="538671" y="53229"/>
                    </a:cubicBezTo>
                    <a:cubicBezTo>
                      <a:pt x="407438" y="48996"/>
                      <a:pt x="124651" y="174302"/>
                      <a:pt x="71311" y="1751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ED7DD995-F668-4E7C-8410-F79D32AE9859}"/>
                  </a:ext>
                </a:extLst>
              </p:cNvPr>
              <p:cNvSpPr/>
              <p:nvPr/>
            </p:nvSpPr>
            <p:spPr>
              <a:xfrm>
                <a:off x="5862318" y="1235850"/>
                <a:ext cx="701560" cy="930734"/>
              </a:xfrm>
              <a:custGeom>
                <a:avLst/>
                <a:gdLst>
                  <a:gd name="connsiteX0" fmla="*/ 50802 w 701560"/>
                  <a:gd name="connsiteY0" fmla="*/ 252590 h 930734"/>
                  <a:gd name="connsiteX1" fmla="*/ 299722 w 701560"/>
                  <a:gd name="connsiteY1" fmla="*/ 69710 h 930734"/>
                  <a:gd name="connsiteX2" fmla="*/ 518162 w 701560"/>
                  <a:gd name="connsiteY2" fmla="*/ 74790 h 930734"/>
                  <a:gd name="connsiteX3" fmla="*/ 670562 w 701560"/>
                  <a:gd name="connsiteY3" fmla="*/ 272910 h 930734"/>
                  <a:gd name="connsiteX4" fmla="*/ 695962 w 701560"/>
                  <a:gd name="connsiteY4" fmla="*/ 557390 h 930734"/>
                  <a:gd name="connsiteX5" fmla="*/ 624842 w 701560"/>
                  <a:gd name="connsiteY5" fmla="*/ 811390 h 930734"/>
                  <a:gd name="connsiteX6" fmla="*/ 416562 w 701560"/>
                  <a:gd name="connsiteY6" fmla="*/ 928230 h 930734"/>
                  <a:gd name="connsiteX7" fmla="*/ 147322 w 701560"/>
                  <a:gd name="connsiteY7" fmla="*/ 872350 h 930734"/>
                  <a:gd name="connsiteX8" fmla="*/ 10162 w 701560"/>
                  <a:gd name="connsiteY8" fmla="*/ 658990 h 930734"/>
                  <a:gd name="connsiteX9" fmla="*/ 15242 w 701560"/>
                  <a:gd name="connsiteY9" fmla="*/ 506590 h 930734"/>
                  <a:gd name="connsiteX10" fmla="*/ 55882 w 701560"/>
                  <a:gd name="connsiteY10" fmla="*/ 338950 h 930734"/>
                  <a:gd name="connsiteX11" fmla="*/ 40642 w 701560"/>
                  <a:gd name="connsiteY11" fmla="*/ 537070 h 930734"/>
                  <a:gd name="connsiteX12" fmla="*/ 76202 w 701560"/>
                  <a:gd name="connsiteY12" fmla="*/ 679310 h 930734"/>
                  <a:gd name="connsiteX13" fmla="*/ 203202 w 701560"/>
                  <a:gd name="connsiteY13" fmla="*/ 836790 h 930734"/>
                  <a:gd name="connsiteX14" fmla="*/ 441962 w 701560"/>
                  <a:gd name="connsiteY14" fmla="*/ 877430 h 930734"/>
                  <a:gd name="connsiteX15" fmla="*/ 665482 w 701560"/>
                  <a:gd name="connsiteY15" fmla="*/ 643750 h 930734"/>
                  <a:gd name="connsiteX16" fmla="*/ 701042 w 701560"/>
                  <a:gd name="connsiteY16" fmla="*/ 354190 h 930734"/>
                  <a:gd name="connsiteX17" fmla="*/ 665482 w 701560"/>
                  <a:gd name="connsiteY17" fmla="*/ 161150 h 930734"/>
                  <a:gd name="connsiteX18" fmla="*/ 472442 w 701560"/>
                  <a:gd name="connsiteY18" fmla="*/ 3670 h 930734"/>
                  <a:gd name="connsiteX19" fmla="*/ 208282 w 701560"/>
                  <a:gd name="connsiteY19" fmla="*/ 64630 h 930734"/>
                  <a:gd name="connsiteX20" fmla="*/ 50802 w 701560"/>
                  <a:gd name="connsiteY20" fmla="*/ 252590 h 93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01560" h="930734">
                    <a:moveTo>
                      <a:pt x="50802" y="252590"/>
                    </a:moveTo>
                    <a:cubicBezTo>
                      <a:pt x="66042" y="253437"/>
                      <a:pt x="221829" y="99343"/>
                      <a:pt x="299722" y="69710"/>
                    </a:cubicBezTo>
                    <a:cubicBezTo>
                      <a:pt x="377615" y="40077"/>
                      <a:pt x="456355" y="40923"/>
                      <a:pt x="518162" y="74790"/>
                    </a:cubicBezTo>
                    <a:cubicBezTo>
                      <a:pt x="579969" y="108657"/>
                      <a:pt x="640929" y="192477"/>
                      <a:pt x="670562" y="272910"/>
                    </a:cubicBezTo>
                    <a:cubicBezTo>
                      <a:pt x="700195" y="353343"/>
                      <a:pt x="703582" y="467643"/>
                      <a:pt x="695962" y="557390"/>
                    </a:cubicBezTo>
                    <a:cubicBezTo>
                      <a:pt x="688342" y="647137"/>
                      <a:pt x="671409" y="749583"/>
                      <a:pt x="624842" y="811390"/>
                    </a:cubicBezTo>
                    <a:cubicBezTo>
                      <a:pt x="578275" y="873197"/>
                      <a:pt x="496149" y="918070"/>
                      <a:pt x="416562" y="928230"/>
                    </a:cubicBezTo>
                    <a:cubicBezTo>
                      <a:pt x="336975" y="938390"/>
                      <a:pt x="215055" y="917223"/>
                      <a:pt x="147322" y="872350"/>
                    </a:cubicBezTo>
                    <a:cubicBezTo>
                      <a:pt x="79589" y="827477"/>
                      <a:pt x="32175" y="719950"/>
                      <a:pt x="10162" y="658990"/>
                    </a:cubicBezTo>
                    <a:cubicBezTo>
                      <a:pt x="-11851" y="598030"/>
                      <a:pt x="7622" y="559930"/>
                      <a:pt x="15242" y="506590"/>
                    </a:cubicBezTo>
                    <a:cubicBezTo>
                      <a:pt x="22862" y="453250"/>
                      <a:pt x="51649" y="333870"/>
                      <a:pt x="55882" y="338950"/>
                    </a:cubicBezTo>
                    <a:cubicBezTo>
                      <a:pt x="60115" y="344030"/>
                      <a:pt x="37255" y="480343"/>
                      <a:pt x="40642" y="537070"/>
                    </a:cubicBezTo>
                    <a:cubicBezTo>
                      <a:pt x="44029" y="593797"/>
                      <a:pt x="49109" y="629357"/>
                      <a:pt x="76202" y="679310"/>
                    </a:cubicBezTo>
                    <a:cubicBezTo>
                      <a:pt x="103295" y="729263"/>
                      <a:pt x="142242" y="803770"/>
                      <a:pt x="203202" y="836790"/>
                    </a:cubicBezTo>
                    <a:cubicBezTo>
                      <a:pt x="264162" y="869810"/>
                      <a:pt x="364915" y="909603"/>
                      <a:pt x="441962" y="877430"/>
                    </a:cubicBezTo>
                    <a:cubicBezTo>
                      <a:pt x="519009" y="845257"/>
                      <a:pt x="622302" y="730957"/>
                      <a:pt x="665482" y="643750"/>
                    </a:cubicBezTo>
                    <a:cubicBezTo>
                      <a:pt x="708662" y="556543"/>
                      <a:pt x="701042" y="434623"/>
                      <a:pt x="701042" y="354190"/>
                    </a:cubicBezTo>
                    <a:cubicBezTo>
                      <a:pt x="701042" y="273757"/>
                      <a:pt x="703582" y="219570"/>
                      <a:pt x="665482" y="161150"/>
                    </a:cubicBezTo>
                    <a:cubicBezTo>
                      <a:pt x="627382" y="102730"/>
                      <a:pt x="548642" y="19757"/>
                      <a:pt x="472442" y="3670"/>
                    </a:cubicBezTo>
                    <a:cubicBezTo>
                      <a:pt x="396242" y="-12417"/>
                      <a:pt x="277709" y="27377"/>
                      <a:pt x="208282" y="64630"/>
                    </a:cubicBezTo>
                    <a:cubicBezTo>
                      <a:pt x="138855" y="101883"/>
                      <a:pt x="35562" y="251743"/>
                      <a:pt x="50802" y="2525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AF3EF654-CA2A-49D1-BCEF-FD2CA05E0739}"/>
                  </a:ext>
                </a:extLst>
              </p:cNvPr>
              <p:cNvSpPr/>
              <p:nvPr/>
            </p:nvSpPr>
            <p:spPr>
              <a:xfrm>
                <a:off x="7309566" y="1217603"/>
                <a:ext cx="733214" cy="402926"/>
              </a:xfrm>
              <a:custGeom>
                <a:avLst/>
                <a:gdLst>
                  <a:gd name="connsiteX0" fmla="*/ 554 w 733214"/>
                  <a:gd name="connsiteY0" fmla="*/ 336877 h 402926"/>
                  <a:gd name="connsiteX1" fmla="*/ 671114 w 733214"/>
                  <a:gd name="connsiteY1" fmla="*/ 352117 h 402926"/>
                  <a:gd name="connsiteX2" fmla="*/ 630474 w 733214"/>
                  <a:gd name="connsiteY2" fmla="*/ 209877 h 402926"/>
                  <a:gd name="connsiteX3" fmla="*/ 549194 w 733214"/>
                  <a:gd name="connsiteY3" fmla="*/ 82877 h 402926"/>
                  <a:gd name="connsiteX4" fmla="*/ 361234 w 733214"/>
                  <a:gd name="connsiteY4" fmla="*/ 26997 h 402926"/>
                  <a:gd name="connsiteX5" fmla="*/ 183434 w 733214"/>
                  <a:gd name="connsiteY5" fmla="*/ 108277 h 402926"/>
                  <a:gd name="connsiteX6" fmla="*/ 81834 w 733214"/>
                  <a:gd name="connsiteY6" fmla="*/ 204797 h 402926"/>
                  <a:gd name="connsiteX7" fmla="*/ 183434 w 733214"/>
                  <a:gd name="connsiteY7" fmla="*/ 72717 h 402926"/>
                  <a:gd name="connsiteX8" fmla="*/ 452674 w 733214"/>
                  <a:gd name="connsiteY8" fmla="*/ 1597 h 402926"/>
                  <a:gd name="connsiteX9" fmla="*/ 625394 w 733214"/>
                  <a:gd name="connsiteY9" fmla="*/ 138757 h 402926"/>
                  <a:gd name="connsiteX10" fmla="*/ 732074 w 733214"/>
                  <a:gd name="connsiteY10" fmla="*/ 357197 h 402926"/>
                  <a:gd name="connsiteX11" fmla="*/ 559354 w 733214"/>
                  <a:gd name="connsiteY11" fmla="*/ 402917 h 402926"/>
                  <a:gd name="connsiteX12" fmla="*/ 554 w 733214"/>
                  <a:gd name="connsiteY12" fmla="*/ 336877 h 4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3214" h="402926">
                    <a:moveTo>
                      <a:pt x="554" y="336877"/>
                    </a:moveTo>
                    <a:cubicBezTo>
                      <a:pt x="19181" y="328410"/>
                      <a:pt x="566127" y="373284"/>
                      <a:pt x="671114" y="352117"/>
                    </a:cubicBezTo>
                    <a:cubicBezTo>
                      <a:pt x="776101" y="330950"/>
                      <a:pt x="650794" y="254750"/>
                      <a:pt x="630474" y="209877"/>
                    </a:cubicBezTo>
                    <a:cubicBezTo>
                      <a:pt x="610154" y="165004"/>
                      <a:pt x="594067" y="113357"/>
                      <a:pt x="549194" y="82877"/>
                    </a:cubicBezTo>
                    <a:cubicBezTo>
                      <a:pt x="504321" y="52397"/>
                      <a:pt x="422194" y="22764"/>
                      <a:pt x="361234" y="26997"/>
                    </a:cubicBezTo>
                    <a:cubicBezTo>
                      <a:pt x="300274" y="31230"/>
                      <a:pt x="230001" y="78644"/>
                      <a:pt x="183434" y="108277"/>
                    </a:cubicBezTo>
                    <a:cubicBezTo>
                      <a:pt x="136867" y="137910"/>
                      <a:pt x="81834" y="210724"/>
                      <a:pt x="81834" y="204797"/>
                    </a:cubicBezTo>
                    <a:cubicBezTo>
                      <a:pt x="81834" y="198870"/>
                      <a:pt x="121627" y="106584"/>
                      <a:pt x="183434" y="72717"/>
                    </a:cubicBezTo>
                    <a:cubicBezTo>
                      <a:pt x="245241" y="38850"/>
                      <a:pt x="379014" y="-9410"/>
                      <a:pt x="452674" y="1597"/>
                    </a:cubicBezTo>
                    <a:cubicBezTo>
                      <a:pt x="526334" y="12604"/>
                      <a:pt x="578827" y="79490"/>
                      <a:pt x="625394" y="138757"/>
                    </a:cubicBezTo>
                    <a:cubicBezTo>
                      <a:pt x="671961" y="198024"/>
                      <a:pt x="743081" y="313170"/>
                      <a:pt x="732074" y="357197"/>
                    </a:cubicBezTo>
                    <a:cubicBezTo>
                      <a:pt x="721067" y="401224"/>
                      <a:pt x="680427" y="402070"/>
                      <a:pt x="559354" y="402917"/>
                    </a:cubicBezTo>
                    <a:cubicBezTo>
                      <a:pt x="438281" y="403764"/>
                      <a:pt x="-18073" y="345344"/>
                      <a:pt x="554" y="3368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227E46C4-5642-419E-BDDB-93E581CDDCB4}"/>
                  </a:ext>
                </a:extLst>
              </p:cNvPr>
              <p:cNvSpPr/>
              <p:nvPr/>
            </p:nvSpPr>
            <p:spPr>
              <a:xfrm>
                <a:off x="7002287" y="1020445"/>
                <a:ext cx="1366124" cy="803275"/>
              </a:xfrm>
              <a:custGeom>
                <a:avLst/>
                <a:gdLst>
                  <a:gd name="connsiteX0" fmla="*/ 363713 w 1366124"/>
                  <a:gd name="connsiteY0" fmla="*/ 803275 h 803275"/>
                  <a:gd name="connsiteX1" fmla="*/ 434833 w 1366124"/>
                  <a:gd name="connsiteY1" fmla="*/ 798195 h 803275"/>
                  <a:gd name="connsiteX2" fmla="*/ 1120633 w 1366124"/>
                  <a:gd name="connsiteY2" fmla="*/ 798195 h 803275"/>
                  <a:gd name="connsiteX3" fmla="*/ 1333993 w 1366124"/>
                  <a:gd name="connsiteY3" fmla="*/ 752475 h 803275"/>
                  <a:gd name="connsiteX4" fmla="*/ 1344153 w 1366124"/>
                  <a:gd name="connsiteY4" fmla="*/ 569595 h 803275"/>
                  <a:gd name="connsiteX5" fmla="*/ 1303513 w 1366124"/>
                  <a:gd name="connsiteY5" fmla="*/ 437515 h 803275"/>
                  <a:gd name="connsiteX6" fmla="*/ 1212073 w 1366124"/>
                  <a:gd name="connsiteY6" fmla="*/ 254635 h 803275"/>
                  <a:gd name="connsiteX7" fmla="*/ 892033 w 1366124"/>
                  <a:gd name="connsiteY7" fmla="*/ 26035 h 803275"/>
                  <a:gd name="connsiteX8" fmla="*/ 663433 w 1366124"/>
                  <a:gd name="connsiteY8" fmla="*/ 5715 h 803275"/>
                  <a:gd name="connsiteX9" fmla="*/ 465313 w 1366124"/>
                  <a:gd name="connsiteY9" fmla="*/ 31115 h 803275"/>
                  <a:gd name="connsiteX10" fmla="*/ 241793 w 1366124"/>
                  <a:gd name="connsiteY10" fmla="*/ 158115 h 803275"/>
                  <a:gd name="connsiteX11" fmla="*/ 74153 w 1366124"/>
                  <a:gd name="connsiteY11" fmla="*/ 371475 h 803275"/>
                  <a:gd name="connsiteX12" fmla="*/ 13193 w 1366124"/>
                  <a:gd name="connsiteY12" fmla="*/ 549275 h 803275"/>
                  <a:gd name="connsiteX13" fmla="*/ 3033 w 1366124"/>
                  <a:gd name="connsiteY13" fmla="*/ 716915 h 803275"/>
                  <a:gd name="connsiteX14" fmla="*/ 53833 w 1366124"/>
                  <a:gd name="connsiteY14" fmla="*/ 513715 h 803275"/>
                  <a:gd name="connsiteX15" fmla="*/ 150353 w 1366124"/>
                  <a:gd name="connsiteY15" fmla="*/ 305435 h 803275"/>
                  <a:gd name="connsiteX16" fmla="*/ 434833 w 1366124"/>
                  <a:gd name="connsiteY16" fmla="*/ 92075 h 803275"/>
                  <a:gd name="connsiteX17" fmla="*/ 744713 w 1366124"/>
                  <a:gd name="connsiteY17" fmla="*/ 46355 h 803275"/>
                  <a:gd name="connsiteX18" fmla="*/ 1100313 w 1366124"/>
                  <a:gd name="connsiteY18" fmla="*/ 158115 h 803275"/>
                  <a:gd name="connsiteX19" fmla="*/ 1323833 w 1366124"/>
                  <a:gd name="connsiteY19" fmla="*/ 417195 h 803275"/>
                  <a:gd name="connsiteX20" fmla="*/ 1364473 w 1366124"/>
                  <a:gd name="connsiteY20" fmla="*/ 620395 h 803275"/>
                  <a:gd name="connsiteX21" fmla="*/ 1298433 w 1366124"/>
                  <a:gd name="connsiteY21" fmla="*/ 721995 h 803275"/>
                  <a:gd name="connsiteX22" fmla="*/ 1146033 w 1366124"/>
                  <a:gd name="connsiteY22" fmla="*/ 752475 h 803275"/>
                  <a:gd name="connsiteX23" fmla="*/ 363713 w 1366124"/>
                  <a:gd name="connsiteY23" fmla="*/ 803275 h 8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6124" h="803275">
                    <a:moveTo>
                      <a:pt x="363713" y="803275"/>
                    </a:moveTo>
                    <a:lnTo>
                      <a:pt x="434833" y="798195"/>
                    </a:lnTo>
                    <a:cubicBezTo>
                      <a:pt x="560986" y="797348"/>
                      <a:pt x="970773" y="805815"/>
                      <a:pt x="1120633" y="798195"/>
                    </a:cubicBezTo>
                    <a:cubicBezTo>
                      <a:pt x="1270493" y="790575"/>
                      <a:pt x="1296740" y="790575"/>
                      <a:pt x="1333993" y="752475"/>
                    </a:cubicBezTo>
                    <a:cubicBezTo>
                      <a:pt x="1371246" y="714375"/>
                      <a:pt x="1349233" y="622088"/>
                      <a:pt x="1344153" y="569595"/>
                    </a:cubicBezTo>
                    <a:cubicBezTo>
                      <a:pt x="1339073" y="517102"/>
                      <a:pt x="1325526" y="490008"/>
                      <a:pt x="1303513" y="437515"/>
                    </a:cubicBezTo>
                    <a:cubicBezTo>
                      <a:pt x="1281500" y="385022"/>
                      <a:pt x="1280653" y="323215"/>
                      <a:pt x="1212073" y="254635"/>
                    </a:cubicBezTo>
                    <a:cubicBezTo>
                      <a:pt x="1143493" y="186055"/>
                      <a:pt x="983473" y="67522"/>
                      <a:pt x="892033" y="26035"/>
                    </a:cubicBezTo>
                    <a:cubicBezTo>
                      <a:pt x="800593" y="-15452"/>
                      <a:pt x="734553" y="4868"/>
                      <a:pt x="663433" y="5715"/>
                    </a:cubicBezTo>
                    <a:cubicBezTo>
                      <a:pt x="592313" y="6562"/>
                      <a:pt x="535586" y="5715"/>
                      <a:pt x="465313" y="31115"/>
                    </a:cubicBezTo>
                    <a:cubicBezTo>
                      <a:pt x="395040" y="56515"/>
                      <a:pt x="306986" y="101388"/>
                      <a:pt x="241793" y="158115"/>
                    </a:cubicBezTo>
                    <a:cubicBezTo>
                      <a:pt x="176600" y="214842"/>
                      <a:pt x="112253" y="306282"/>
                      <a:pt x="74153" y="371475"/>
                    </a:cubicBezTo>
                    <a:cubicBezTo>
                      <a:pt x="36053" y="436668"/>
                      <a:pt x="25046" y="491702"/>
                      <a:pt x="13193" y="549275"/>
                    </a:cubicBezTo>
                    <a:cubicBezTo>
                      <a:pt x="1340" y="606848"/>
                      <a:pt x="-3740" y="722842"/>
                      <a:pt x="3033" y="716915"/>
                    </a:cubicBezTo>
                    <a:cubicBezTo>
                      <a:pt x="9806" y="710988"/>
                      <a:pt x="29280" y="582295"/>
                      <a:pt x="53833" y="513715"/>
                    </a:cubicBezTo>
                    <a:cubicBezTo>
                      <a:pt x="78386" y="445135"/>
                      <a:pt x="86853" y="375708"/>
                      <a:pt x="150353" y="305435"/>
                    </a:cubicBezTo>
                    <a:cubicBezTo>
                      <a:pt x="213853" y="235162"/>
                      <a:pt x="335773" y="135255"/>
                      <a:pt x="434833" y="92075"/>
                    </a:cubicBezTo>
                    <a:cubicBezTo>
                      <a:pt x="533893" y="48895"/>
                      <a:pt x="633800" y="35348"/>
                      <a:pt x="744713" y="46355"/>
                    </a:cubicBezTo>
                    <a:cubicBezTo>
                      <a:pt x="855626" y="57362"/>
                      <a:pt x="1003793" y="96308"/>
                      <a:pt x="1100313" y="158115"/>
                    </a:cubicBezTo>
                    <a:cubicBezTo>
                      <a:pt x="1196833" y="219922"/>
                      <a:pt x="1279806" y="340148"/>
                      <a:pt x="1323833" y="417195"/>
                    </a:cubicBezTo>
                    <a:cubicBezTo>
                      <a:pt x="1367860" y="494242"/>
                      <a:pt x="1368706" y="569595"/>
                      <a:pt x="1364473" y="620395"/>
                    </a:cubicBezTo>
                    <a:cubicBezTo>
                      <a:pt x="1360240" y="671195"/>
                      <a:pt x="1334840" y="699982"/>
                      <a:pt x="1298433" y="721995"/>
                    </a:cubicBezTo>
                    <a:cubicBezTo>
                      <a:pt x="1262026" y="744008"/>
                      <a:pt x="1303513" y="744855"/>
                      <a:pt x="1146033" y="752475"/>
                    </a:cubicBezTo>
                    <a:cubicBezTo>
                      <a:pt x="988553" y="760095"/>
                      <a:pt x="482246" y="795655"/>
                      <a:pt x="363713" y="803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5A7ECC19-9BED-4D99-A9EF-E82A6C31D635}"/>
                  </a:ext>
                </a:extLst>
              </p:cNvPr>
              <p:cNvSpPr/>
              <p:nvPr/>
            </p:nvSpPr>
            <p:spPr>
              <a:xfrm>
                <a:off x="6991543" y="1722111"/>
                <a:ext cx="1332465" cy="734063"/>
              </a:xfrm>
              <a:custGeom>
                <a:avLst/>
                <a:gdLst>
                  <a:gd name="connsiteX0" fmla="*/ 3617 w 1332465"/>
                  <a:gd name="connsiteY0" fmla="*/ 9 h 734063"/>
                  <a:gd name="connsiteX1" fmla="*/ 59497 w 1332465"/>
                  <a:gd name="connsiteY1" fmla="*/ 320049 h 734063"/>
                  <a:gd name="connsiteX2" fmla="*/ 308417 w 1332465"/>
                  <a:gd name="connsiteY2" fmla="*/ 614689 h 734063"/>
                  <a:gd name="connsiteX3" fmla="*/ 791017 w 1332465"/>
                  <a:gd name="connsiteY3" fmla="*/ 731529 h 734063"/>
                  <a:gd name="connsiteX4" fmla="*/ 1045017 w 1332465"/>
                  <a:gd name="connsiteY4" fmla="*/ 685809 h 734063"/>
                  <a:gd name="connsiteX5" fmla="*/ 1182177 w 1332465"/>
                  <a:gd name="connsiteY5" fmla="*/ 579129 h 734063"/>
                  <a:gd name="connsiteX6" fmla="*/ 1273617 w 1332465"/>
                  <a:gd name="connsiteY6" fmla="*/ 396249 h 734063"/>
                  <a:gd name="connsiteX7" fmla="*/ 1324417 w 1332465"/>
                  <a:gd name="connsiteY7" fmla="*/ 269249 h 734063"/>
                  <a:gd name="connsiteX8" fmla="*/ 1100897 w 1332465"/>
                  <a:gd name="connsiteY8" fmla="*/ 264169 h 734063"/>
                  <a:gd name="connsiteX9" fmla="*/ 948497 w 1332465"/>
                  <a:gd name="connsiteY9" fmla="*/ 269249 h 734063"/>
                  <a:gd name="connsiteX10" fmla="*/ 1283777 w 1332465"/>
                  <a:gd name="connsiteY10" fmla="*/ 294649 h 734063"/>
                  <a:gd name="connsiteX11" fmla="*/ 1217737 w 1332465"/>
                  <a:gd name="connsiteY11" fmla="*/ 416569 h 734063"/>
                  <a:gd name="connsiteX12" fmla="*/ 953577 w 1332465"/>
                  <a:gd name="connsiteY12" fmla="*/ 619769 h 734063"/>
                  <a:gd name="connsiteX13" fmla="*/ 506537 w 1332465"/>
                  <a:gd name="connsiteY13" fmla="*/ 563889 h 734063"/>
                  <a:gd name="connsiteX14" fmla="*/ 130617 w 1332465"/>
                  <a:gd name="connsiteY14" fmla="*/ 309889 h 734063"/>
                  <a:gd name="connsiteX15" fmla="*/ 3617 w 1332465"/>
                  <a:gd name="connsiteY15" fmla="*/ 9 h 73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2465" h="734063">
                    <a:moveTo>
                      <a:pt x="3617" y="9"/>
                    </a:moveTo>
                    <a:cubicBezTo>
                      <a:pt x="-8236" y="1702"/>
                      <a:pt x="8697" y="217602"/>
                      <a:pt x="59497" y="320049"/>
                    </a:cubicBezTo>
                    <a:cubicBezTo>
                      <a:pt x="110297" y="422496"/>
                      <a:pt x="186497" y="546109"/>
                      <a:pt x="308417" y="614689"/>
                    </a:cubicBezTo>
                    <a:cubicBezTo>
                      <a:pt x="430337" y="683269"/>
                      <a:pt x="668250" y="719676"/>
                      <a:pt x="791017" y="731529"/>
                    </a:cubicBezTo>
                    <a:cubicBezTo>
                      <a:pt x="913784" y="743382"/>
                      <a:pt x="979824" y="711209"/>
                      <a:pt x="1045017" y="685809"/>
                    </a:cubicBezTo>
                    <a:cubicBezTo>
                      <a:pt x="1110210" y="660409"/>
                      <a:pt x="1144077" y="627389"/>
                      <a:pt x="1182177" y="579129"/>
                    </a:cubicBezTo>
                    <a:cubicBezTo>
                      <a:pt x="1220277" y="530869"/>
                      <a:pt x="1249910" y="447896"/>
                      <a:pt x="1273617" y="396249"/>
                    </a:cubicBezTo>
                    <a:cubicBezTo>
                      <a:pt x="1297324" y="344602"/>
                      <a:pt x="1353204" y="291262"/>
                      <a:pt x="1324417" y="269249"/>
                    </a:cubicBezTo>
                    <a:cubicBezTo>
                      <a:pt x="1295630" y="247236"/>
                      <a:pt x="1163550" y="264169"/>
                      <a:pt x="1100897" y="264169"/>
                    </a:cubicBezTo>
                    <a:cubicBezTo>
                      <a:pt x="1038244" y="264169"/>
                      <a:pt x="918017" y="264169"/>
                      <a:pt x="948497" y="269249"/>
                    </a:cubicBezTo>
                    <a:cubicBezTo>
                      <a:pt x="978977" y="274329"/>
                      <a:pt x="1238904" y="270096"/>
                      <a:pt x="1283777" y="294649"/>
                    </a:cubicBezTo>
                    <a:cubicBezTo>
                      <a:pt x="1328650" y="319202"/>
                      <a:pt x="1272770" y="362382"/>
                      <a:pt x="1217737" y="416569"/>
                    </a:cubicBezTo>
                    <a:cubicBezTo>
                      <a:pt x="1162704" y="470756"/>
                      <a:pt x="1072110" y="595216"/>
                      <a:pt x="953577" y="619769"/>
                    </a:cubicBezTo>
                    <a:cubicBezTo>
                      <a:pt x="835044" y="644322"/>
                      <a:pt x="643697" y="615536"/>
                      <a:pt x="506537" y="563889"/>
                    </a:cubicBezTo>
                    <a:cubicBezTo>
                      <a:pt x="369377" y="512242"/>
                      <a:pt x="218670" y="402176"/>
                      <a:pt x="130617" y="309889"/>
                    </a:cubicBezTo>
                    <a:cubicBezTo>
                      <a:pt x="42564" y="217602"/>
                      <a:pt x="15470" y="-1684"/>
                      <a:pt x="3617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413C6990-5253-4C13-B575-46F64EE4CD02}"/>
                  </a:ext>
                </a:extLst>
              </p:cNvPr>
              <p:cNvSpPr/>
              <p:nvPr/>
            </p:nvSpPr>
            <p:spPr>
              <a:xfrm>
                <a:off x="7307036" y="1821556"/>
                <a:ext cx="678178" cy="373332"/>
              </a:xfrm>
              <a:custGeom>
                <a:avLst/>
                <a:gdLst>
                  <a:gd name="connsiteX0" fmla="*/ 23404 w 678178"/>
                  <a:gd name="connsiteY0" fmla="*/ 2164 h 373332"/>
                  <a:gd name="connsiteX1" fmla="*/ 125004 w 678178"/>
                  <a:gd name="connsiteY1" fmla="*/ 225684 h 373332"/>
                  <a:gd name="connsiteX2" fmla="*/ 409484 w 678178"/>
                  <a:gd name="connsiteY2" fmla="*/ 352684 h 373332"/>
                  <a:gd name="connsiteX3" fmla="*/ 536484 w 678178"/>
                  <a:gd name="connsiteY3" fmla="*/ 312044 h 373332"/>
                  <a:gd name="connsiteX4" fmla="*/ 663484 w 678178"/>
                  <a:gd name="connsiteY4" fmla="*/ 215524 h 373332"/>
                  <a:gd name="connsiteX5" fmla="*/ 673644 w 678178"/>
                  <a:gd name="connsiteY5" fmla="*/ 174884 h 373332"/>
                  <a:gd name="connsiteX6" fmla="*/ 663484 w 678178"/>
                  <a:gd name="connsiteY6" fmla="*/ 251084 h 373332"/>
                  <a:gd name="connsiteX7" fmla="*/ 521244 w 678178"/>
                  <a:gd name="connsiteY7" fmla="*/ 357764 h 373332"/>
                  <a:gd name="connsiteX8" fmla="*/ 170724 w 678178"/>
                  <a:gd name="connsiteY8" fmla="*/ 347604 h 373332"/>
                  <a:gd name="connsiteX9" fmla="*/ 13244 w 678178"/>
                  <a:gd name="connsiteY9" fmla="*/ 124084 h 373332"/>
                  <a:gd name="connsiteX10" fmla="*/ 23404 w 678178"/>
                  <a:gd name="connsiteY10" fmla="*/ 2164 h 37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178" h="373332">
                    <a:moveTo>
                      <a:pt x="23404" y="2164"/>
                    </a:moveTo>
                    <a:cubicBezTo>
                      <a:pt x="42031" y="19097"/>
                      <a:pt x="60657" y="167264"/>
                      <a:pt x="125004" y="225684"/>
                    </a:cubicBezTo>
                    <a:cubicBezTo>
                      <a:pt x="189351" y="284104"/>
                      <a:pt x="340904" y="338291"/>
                      <a:pt x="409484" y="352684"/>
                    </a:cubicBezTo>
                    <a:cubicBezTo>
                      <a:pt x="478064" y="367077"/>
                      <a:pt x="494151" y="334904"/>
                      <a:pt x="536484" y="312044"/>
                    </a:cubicBezTo>
                    <a:cubicBezTo>
                      <a:pt x="578817" y="289184"/>
                      <a:pt x="640624" y="238384"/>
                      <a:pt x="663484" y="215524"/>
                    </a:cubicBezTo>
                    <a:cubicBezTo>
                      <a:pt x="686344" y="192664"/>
                      <a:pt x="673644" y="168957"/>
                      <a:pt x="673644" y="174884"/>
                    </a:cubicBezTo>
                    <a:cubicBezTo>
                      <a:pt x="673644" y="180811"/>
                      <a:pt x="688884" y="220604"/>
                      <a:pt x="663484" y="251084"/>
                    </a:cubicBezTo>
                    <a:cubicBezTo>
                      <a:pt x="638084" y="281564"/>
                      <a:pt x="603371" y="341677"/>
                      <a:pt x="521244" y="357764"/>
                    </a:cubicBezTo>
                    <a:cubicBezTo>
                      <a:pt x="439117" y="373851"/>
                      <a:pt x="255391" y="386551"/>
                      <a:pt x="170724" y="347604"/>
                    </a:cubicBezTo>
                    <a:cubicBezTo>
                      <a:pt x="86057" y="308657"/>
                      <a:pt x="39491" y="176577"/>
                      <a:pt x="13244" y="124084"/>
                    </a:cubicBezTo>
                    <a:cubicBezTo>
                      <a:pt x="-13003" y="71591"/>
                      <a:pt x="4777" y="-14769"/>
                      <a:pt x="23404" y="21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DC1AE2A6-3CBE-46E4-8607-1E1C4FC6201C}"/>
                  </a:ext>
                </a:extLst>
              </p:cNvPr>
              <p:cNvSpPr/>
              <p:nvPr/>
            </p:nvSpPr>
            <p:spPr>
              <a:xfrm>
                <a:off x="8433735" y="1002084"/>
                <a:ext cx="61402" cy="1473971"/>
              </a:xfrm>
              <a:custGeom>
                <a:avLst/>
                <a:gdLst>
                  <a:gd name="connsiteX0" fmla="*/ 9225 w 61402"/>
                  <a:gd name="connsiteY0" fmla="*/ 64716 h 1473971"/>
                  <a:gd name="connsiteX1" fmla="*/ 4145 w 61402"/>
                  <a:gd name="connsiteY1" fmla="*/ 1410916 h 1473971"/>
                  <a:gd name="connsiteX2" fmla="*/ 60025 w 61402"/>
                  <a:gd name="connsiteY2" fmla="*/ 1217876 h 1473971"/>
                  <a:gd name="connsiteX3" fmla="*/ 44785 w 61402"/>
                  <a:gd name="connsiteY3" fmla="*/ 902916 h 1473971"/>
                  <a:gd name="connsiteX4" fmla="*/ 49865 w 61402"/>
                  <a:gd name="connsiteY4" fmla="*/ 283156 h 1473971"/>
                  <a:gd name="connsiteX5" fmla="*/ 9225 w 61402"/>
                  <a:gd name="connsiteY5" fmla="*/ 64716 h 147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02" h="1473971">
                    <a:moveTo>
                      <a:pt x="9225" y="64716"/>
                    </a:moveTo>
                    <a:cubicBezTo>
                      <a:pt x="1605" y="252676"/>
                      <a:pt x="-4322" y="1218723"/>
                      <a:pt x="4145" y="1410916"/>
                    </a:cubicBezTo>
                    <a:cubicBezTo>
                      <a:pt x="12612" y="1603109"/>
                      <a:pt x="53252" y="1302543"/>
                      <a:pt x="60025" y="1217876"/>
                    </a:cubicBezTo>
                    <a:cubicBezTo>
                      <a:pt x="66798" y="1133209"/>
                      <a:pt x="46478" y="1058703"/>
                      <a:pt x="44785" y="902916"/>
                    </a:cubicBezTo>
                    <a:cubicBezTo>
                      <a:pt x="43092" y="747129"/>
                      <a:pt x="55792" y="422009"/>
                      <a:pt x="49865" y="283156"/>
                    </a:cubicBezTo>
                    <a:cubicBezTo>
                      <a:pt x="43938" y="144303"/>
                      <a:pt x="16845" y="-123244"/>
                      <a:pt x="9225" y="647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B8908963-0D5D-4AD0-AB8D-56AD0F9CA28F}"/>
                  </a:ext>
                </a:extLst>
              </p:cNvPr>
              <p:cNvSpPr/>
              <p:nvPr/>
            </p:nvSpPr>
            <p:spPr>
              <a:xfrm>
                <a:off x="8477744" y="1337695"/>
                <a:ext cx="735096" cy="1086405"/>
              </a:xfrm>
              <a:custGeom>
                <a:avLst/>
                <a:gdLst>
                  <a:gd name="connsiteX0" fmla="*/ 732296 w 735096"/>
                  <a:gd name="connsiteY0" fmla="*/ 3425 h 1086405"/>
                  <a:gd name="connsiteX1" fmla="*/ 508776 w 735096"/>
                  <a:gd name="connsiteY1" fmla="*/ 28825 h 1086405"/>
                  <a:gd name="connsiteX2" fmla="*/ 356376 w 735096"/>
                  <a:gd name="connsiteY2" fmla="*/ 165985 h 1086405"/>
                  <a:gd name="connsiteX3" fmla="*/ 305576 w 735096"/>
                  <a:gd name="connsiteY3" fmla="*/ 704465 h 1086405"/>
                  <a:gd name="connsiteX4" fmla="*/ 325896 w 735096"/>
                  <a:gd name="connsiteY4" fmla="*/ 1060065 h 1086405"/>
                  <a:gd name="connsiteX5" fmla="*/ 188736 w 735096"/>
                  <a:gd name="connsiteY5" fmla="*/ 1060065 h 1086405"/>
                  <a:gd name="connsiteX6" fmla="*/ 776 w 735096"/>
                  <a:gd name="connsiteY6" fmla="*/ 1060065 h 1086405"/>
                  <a:gd name="connsiteX7" fmla="*/ 264936 w 735096"/>
                  <a:gd name="connsiteY7" fmla="*/ 1019425 h 1086405"/>
                  <a:gd name="connsiteX8" fmla="*/ 280176 w 735096"/>
                  <a:gd name="connsiteY8" fmla="*/ 668905 h 1086405"/>
                  <a:gd name="connsiteX9" fmla="*/ 264936 w 735096"/>
                  <a:gd name="connsiteY9" fmla="*/ 267585 h 1086405"/>
                  <a:gd name="connsiteX10" fmla="*/ 341136 w 735096"/>
                  <a:gd name="connsiteY10" fmla="*/ 79625 h 1086405"/>
                  <a:gd name="connsiteX11" fmla="*/ 732296 w 735096"/>
                  <a:gd name="connsiteY11" fmla="*/ 3425 h 108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096" h="1086405">
                    <a:moveTo>
                      <a:pt x="732296" y="3425"/>
                    </a:moveTo>
                    <a:cubicBezTo>
                      <a:pt x="760236" y="-5042"/>
                      <a:pt x="571429" y="1732"/>
                      <a:pt x="508776" y="28825"/>
                    </a:cubicBezTo>
                    <a:cubicBezTo>
                      <a:pt x="446123" y="55918"/>
                      <a:pt x="390243" y="53378"/>
                      <a:pt x="356376" y="165985"/>
                    </a:cubicBezTo>
                    <a:cubicBezTo>
                      <a:pt x="322509" y="278592"/>
                      <a:pt x="310656" y="555452"/>
                      <a:pt x="305576" y="704465"/>
                    </a:cubicBezTo>
                    <a:cubicBezTo>
                      <a:pt x="300496" y="853478"/>
                      <a:pt x="345369" y="1000798"/>
                      <a:pt x="325896" y="1060065"/>
                    </a:cubicBezTo>
                    <a:cubicBezTo>
                      <a:pt x="306423" y="1119332"/>
                      <a:pt x="188736" y="1060065"/>
                      <a:pt x="188736" y="1060065"/>
                    </a:cubicBezTo>
                    <a:cubicBezTo>
                      <a:pt x="134549" y="1060065"/>
                      <a:pt x="-11924" y="1066838"/>
                      <a:pt x="776" y="1060065"/>
                    </a:cubicBezTo>
                    <a:cubicBezTo>
                      <a:pt x="13476" y="1053292"/>
                      <a:pt x="218369" y="1084618"/>
                      <a:pt x="264936" y="1019425"/>
                    </a:cubicBezTo>
                    <a:cubicBezTo>
                      <a:pt x="311503" y="954232"/>
                      <a:pt x="280176" y="794212"/>
                      <a:pt x="280176" y="668905"/>
                    </a:cubicBezTo>
                    <a:cubicBezTo>
                      <a:pt x="280176" y="543598"/>
                      <a:pt x="254776" y="365798"/>
                      <a:pt x="264936" y="267585"/>
                    </a:cubicBezTo>
                    <a:cubicBezTo>
                      <a:pt x="275096" y="169372"/>
                      <a:pt x="261549" y="128732"/>
                      <a:pt x="341136" y="79625"/>
                    </a:cubicBezTo>
                    <a:cubicBezTo>
                      <a:pt x="420723" y="30518"/>
                      <a:pt x="704356" y="11892"/>
                      <a:pt x="732296" y="34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023FD3FA-8058-4665-9336-28F8EA871D57}"/>
                  </a:ext>
                </a:extLst>
              </p:cNvPr>
              <p:cNvSpPr/>
              <p:nvPr/>
            </p:nvSpPr>
            <p:spPr>
              <a:xfrm>
                <a:off x="8431593" y="1035486"/>
                <a:ext cx="387979" cy="215167"/>
              </a:xfrm>
              <a:custGeom>
                <a:avLst/>
                <a:gdLst>
                  <a:gd name="connsiteX0" fmla="*/ 1207 w 387979"/>
                  <a:gd name="connsiteY0" fmla="*/ 16074 h 215167"/>
                  <a:gd name="connsiteX1" fmla="*/ 366967 w 387979"/>
                  <a:gd name="connsiteY1" fmla="*/ 5914 h 215167"/>
                  <a:gd name="connsiteX2" fmla="*/ 341567 w 387979"/>
                  <a:gd name="connsiteY2" fmla="*/ 117674 h 215167"/>
                  <a:gd name="connsiteX3" fmla="*/ 326327 w 387979"/>
                  <a:gd name="connsiteY3" fmla="*/ 214194 h 215167"/>
                  <a:gd name="connsiteX4" fmla="*/ 300927 w 387979"/>
                  <a:gd name="connsiteY4" fmla="*/ 56714 h 215167"/>
                  <a:gd name="connsiteX5" fmla="*/ 250127 w 387979"/>
                  <a:gd name="connsiteY5" fmla="*/ 21154 h 215167"/>
                  <a:gd name="connsiteX6" fmla="*/ 1207 w 387979"/>
                  <a:gd name="connsiteY6" fmla="*/ 16074 h 21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979" h="215167">
                    <a:moveTo>
                      <a:pt x="1207" y="16074"/>
                    </a:moveTo>
                    <a:cubicBezTo>
                      <a:pt x="20680" y="13534"/>
                      <a:pt x="310240" y="-11019"/>
                      <a:pt x="366967" y="5914"/>
                    </a:cubicBezTo>
                    <a:cubicBezTo>
                      <a:pt x="423694" y="22847"/>
                      <a:pt x="348340" y="82961"/>
                      <a:pt x="341567" y="117674"/>
                    </a:cubicBezTo>
                    <a:cubicBezTo>
                      <a:pt x="334794" y="152387"/>
                      <a:pt x="333100" y="224354"/>
                      <a:pt x="326327" y="214194"/>
                    </a:cubicBezTo>
                    <a:cubicBezTo>
                      <a:pt x="319554" y="204034"/>
                      <a:pt x="313627" y="88887"/>
                      <a:pt x="300927" y="56714"/>
                    </a:cubicBezTo>
                    <a:cubicBezTo>
                      <a:pt x="288227" y="24541"/>
                      <a:pt x="296693" y="27081"/>
                      <a:pt x="250127" y="21154"/>
                    </a:cubicBezTo>
                    <a:cubicBezTo>
                      <a:pt x="203561" y="15227"/>
                      <a:pt x="-18266" y="18614"/>
                      <a:pt x="1207" y="160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4B70A274-62CA-4CD1-9953-870647A57036}"/>
                  </a:ext>
                </a:extLst>
              </p:cNvPr>
              <p:cNvSpPr/>
              <p:nvPr/>
            </p:nvSpPr>
            <p:spPr>
              <a:xfrm>
                <a:off x="8699826" y="1000431"/>
                <a:ext cx="566134" cy="377615"/>
              </a:xfrm>
              <a:custGeom>
                <a:avLst/>
                <a:gdLst>
                  <a:gd name="connsiteX0" fmla="*/ 540694 w 566134"/>
                  <a:gd name="connsiteY0" fmla="*/ 361009 h 377615"/>
                  <a:gd name="connsiteX1" fmla="*/ 566094 w 566134"/>
                  <a:gd name="connsiteY1" fmla="*/ 310209 h 377615"/>
                  <a:gd name="connsiteX2" fmla="*/ 535614 w 566134"/>
                  <a:gd name="connsiteY2" fmla="*/ 30809 h 377615"/>
                  <a:gd name="connsiteX3" fmla="*/ 489894 w 566134"/>
                  <a:gd name="connsiteY3" fmla="*/ 5409 h 377615"/>
                  <a:gd name="connsiteX4" fmla="*/ 327334 w 566134"/>
                  <a:gd name="connsiteY4" fmla="*/ 15569 h 377615"/>
                  <a:gd name="connsiteX5" fmla="*/ 205414 w 566134"/>
                  <a:gd name="connsiteY5" fmla="*/ 96849 h 377615"/>
                  <a:gd name="connsiteX6" fmla="*/ 103814 w 566134"/>
                  <a:gd name="connsiteY6" fmla="*/ 198449 h 377615"/>
                  <a:gd name="connsiteX7" fmla="*/ 2214 w 566134"/>
                  <a:gd name="connsiteY7" fmla="*/ 254329 h 377615"/>
                  <a:gd name="connsiteX8" fmla="*/ 205414 w 566134"/>
                  <a:gd name="connsiteY8" fmla="*/ 178129 h 377615"/>
                  <a:gd name="connsiteX9" fmla="*/ 312094 w 566134"/>
                  <a:gd name="connsiteY9" fmla="*/ 101929 h 377615"/>
                  <a:gd name="connsiteX10" fmla="*/ 413694 w 566134"/>
                  <a:gd name="connsiteY10" fmla="*/ 46049 h 377615"/>
                  <a:gd name="connsiteX11" fmla="*/ 484814 w 566134"/>
                  <a:gd name="connsiteY11" fmla="*/ 76529 h 377615"/>
                  <a:gd name="connsiteX12" fmla="*/ 540694 w 566134"/>
                  <a:gd name="connsiteY12" fmla="*/ 361009 h 377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134" h="377615">
                    <a:moveTo>
                      <a:pt x="540694" y="361009"/>
                    </a:moveTo>
                    <a:cubicBezTo>
                      <a:pt x="554241" y="399956"/>
                      <a:pt x="566941" y="365242"/>
                      <a:pt x="566094" y="310209"/>
                    </a:cubicBezTo>
                    <a:cubicBezTo>
                      <a:pt x="565247" y="255176"/>
                      <a:pt x="548314" y="81609"/>
                      <a:pt x="535614" y="30809"/>
                    </a:cubicBezTo>
                    <a:cubicBezTo>
                      <a:pt x="522914" y="-19991"/>
                      <a:pt x="524607" y="7949"/>
                      <a:pt x="489894" y="5409"/>
                    </a:cubicBezTo>
                    <a:cubicBezTo>
                      <a:pt x="455181" y="2869"/>
                      <a:pt x="374747" y="329"/>
                      <a:pt x="327334" y="15569"/>
                    </a:cubicBezTo>
                    <a:cubicBezTo>
                      <a:pt x="279921" y="30809"/>
                      <a:pt x="242667" y="66369"/>
                      <a:pt x="205414" y="96849"/>
                    </a:cubicBezTo>
                    <a:cubicBezTo>
                      <a:pt x="168161" y="127329"/>
                      <a:pt x="137681" y="172202"/>
                      <a:pt x="103814" y="198449"/>
                    </a:cubicBezTo>
                    <a:cubicBezTo>
                      <a:pt x="69947" y="224696"/>
                      <a:pt x="-14719" y="257716"/>
                      <a:pt x="2214" y="254329"/>
                    </a:cubicBezTo>
                    <a:cubicBezTo>
                      <a:pt x="19147" y="250942"/>
                      <a:pt x="153767" y="203529"/>
                      <a:pt x="205414" y="178129"/>
                    </a:cubicBezTo>
                    <a:cubicBezTo>
                      <a:pt x="257061" y="152729"/>
                      <a:pt x="277381" y="123942"/>
                      <a:pt x="312094" y="101929"/>
                    </a:cubicBezTo>
                    <a:cubicBezTo>
                      <a:pt x="346807" y="79916"/>
                      <a:pt x="384907" y="50282"/>
                      <a:pt x="413694" y="46049"/>
                    </a:cubicBezTo>
                    <a:cubicBezTo>
                      <a:pt x="442481" y="41816"/>
                      <a:pt x="465341" y="29116"/>
                      <a:pt x="484814" y="76529"/>
                    </a:cubicBezTo>
                    <a:cubicBezTo>
                      <a:pt x="504287" y="123942"/>
                      <a:pt x="527147" y="322062"/>
                      <a:pt x="540694" y="3610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296B7A0F-7E55-4CCC-9980-66D3A710300D}"/>
                </a:ext>
              </a:extLst>
            </p:cNvPr>
            <p:cNvSpPr txBox="1"/>
            <p:nvPr/>
          </p:nvSpPr>
          <p:spPr>
            <a:xfrm>
              <a:off x="1981200" y="298450"/>
              <a:ext cx="35596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600" dirty="0" err="1"/>
                <a:t>SportsGraphic</a:t>
              </a:r>
              <a:endParaRPr kumimoji="1" lang="ja-JP" altLang="en-US" sz="4600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EBBE89F-46CB-4118-A575-4AD69B727080}"/>
                </a:ext>
              </a:extLst>
            </p:cNvPr>
            <p:cNvSpPr txBox="1"/>
            <p:nvPr/>
          </p:nvSpPr>
          <p:spPr>
            <a:xfrm>
              <a:off x="7689850" y="234950"/>
              <a:ext cx="17363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0607</a:t>
              </a:r>
              <a:endPara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70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8FFBC0-DD55-4934-9754-6C13CF52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9BE623-4038-48A1-B3F4-59688E29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598A310-335E-4EFD-8D41-21A109942EDE}"/>
              </a:ext>
            </a:extLst>
          </p:cNvPr>
          <p:cNvSpPr/>
          <p:nvPr/>
        </p:nvSpPr>
        <p:spPr>
          <a:xfrm>
            <a:off x="5408153" y="6202635"/>
            <a:ext cx="212129" cy="244042"/>
          </a:xfrm>
          <a:custGeom>
            <a:avLst/>
            <a:gdLst>
              <a:gd name="connsiteX0" fmla="*/ 3635 w 212129"/>
              <a:gd name="connsiteY0" fmla="*/ 4490 h 244042"/>
              <a:gd name="connsiteX1" fmla="*/ 211597 w 212129"/>
              <a:gd name="connsiteY1" fmla="*/ 239440 h 244042"/>
              <a:gd name="connsiteX2" fmla="*/ 63960 w 212129"/>
              <a:gd name="connsiteY2" fmla="*/ 156890 h 244042"/>
              <a:gd name="connsiteX3" fmla="*/ 78247 w 212129"/>
              <a:gd name="connsiteY3" fmla="*/ 114028 h 244042"/>
              <a:gd name="connsiteX4" fmla="*/ 79835 w 212129"/>
              <a:gd name="connsiteY4" fmla="*/ 102915 h 244042"/>
              <a:gd name="connsiteX5" fmla="*/ 78247 w 212129"/>
              <a:gd name="connsiteY5" fmla="*/ 85453 h 244042"/>
              <a:gd name="connsiteX6" fmla="*/ 3635 w 212129"/>
              <a:gd name="connsiteY6" fmla="*/ 4490 h 24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129" h="244042">
                <a:moveTo>
                  <a:pt x="3635" y="4490"/>
                </a:moveTo>
                <a:cubicBezTo>
                  <a:pt x="25860" y="30154"/>
                  <a:pt x="201543" y="214040"/>
                  <a:pt x="211597" y="239440"/>
                </a:cubicBezTo>
                <a:cubicBezTo>
                  <a:pt x="221651" y="264840"/>
                  <a:pt x="86185" y="177792"/>
                  <a:pt x="63960" y="156890"/>
                </a:cubicBezTo>
                <a:cubicBezTo>
                  <a:pt x="41735" y="135988"/>
                  <a:pt x="75601" y="123024"/>
                  <a:pt x="78247" y="114028"/>
                </a:cubicBezTo>
                <a:cubicBezTo>
                  <a:pt x="80893" y="105032"/>
                  <a:pt x="79835" y="107677"/>
                  <a:pt x="79835" y="102915"/>
                </a:cubicBezTo>
                <a:cubicBezTo>
                  <a:pt x="79835" y="98153"/>
                  <a:pt x="88566" y="100005"/>
                  <a:pt x="78247" y="85453"/>
                </a:cubicBezTo>
                <a:cubicBezTo>
                  <a:pt x="67928" y="70901"/>
                  <a:pt x="-18590" y="-21174"/>
                  <a:pt x="3635" y="44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FF0ECC4-F27F-4998-8B9F-29CCBF83F1F5}"/>
              </a:ext>
            </a:extLst>
          </p:cNvPr>
          <p:cNvSpPr/>
          <p:nvPr/>
        </p:nvSpPr>
        <p:spPr>
          <a:xfrm>
            <a:off x="4827774" y="6166866"/>
            <a:ext cx="276029" cy="200082"/>
          </a:xfrm>
          <a:custGeom>
            <a:avLst/>
            <a:gdLst>
              <a:gd name="connsiteX0" fmla="*/ 4576 w 276029"/>
              <a:gd name="connsiteY0" fmla="*/ 2159 h 200082"/>
              <a:gd name="connsiteX1" fmla="*/ 64901 w 276029"/>
              <a:gd name="connsiteY1" fmla="*/ 59309 h 200082"/>
              <a:gd name="connsiteX2" fmla="*/ 274451 w 276029"/>
              <a:gd name="connsiteY2" fmla="*/ 199009 h 200082"/>
              <a:gd name="connsiteX3" fmla="*/ 166501 w 276029"/>
              <a:gd name="connsiteY3" fmla="*/ 127572 h 200082"/>
              <a:gd name="connsiteX4" fmla="*/ 4576 w 276029"/>
              <a:gd name="connsiteY4" fmla="*/ 2159 h 2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29" h="200082">
                <a:moveTo>
                  <a:pt x="4576" y="2159"/>
                </a:moveTo>
                <a:cubicBezTo>
                  <a:pt x="-12357" y="-9218"/>
                  <a:pt x="19922" y="26501"/>
                  <a:pt x="64901" y="59309"/>
                </a:cubicBezTo>
                <a:cubicBezTo>
                  <a:pt x="109880" y="92117"/>
                  <a:pt x="257518" y="187632"/>
                  <a:pt x="274451" y="199009"/>
                </a:cubicBezTo>
                <a:cubicBezTo>
                  <a:pt x="291384" y="210386"/>
                  <a:pt x="166501" y="127572"/>
                  <a:pt x="166501" y="127572"/>
                </a:cubicBezTo>
                <a:cubicBezTo>
                  <a:pt x="124168" y="97939"/>
                  <a:pt x="21509" y="13536"/>
                  <a:pt x="4576" y="2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66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19</Words>
  <Application>Microsoft Office PowerPoint</Application>
  <PresentationFormat>A3 297x420 mm</PresentationFormat>
  <Paragraphs>11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HGPｺﾞｼｯｸE</vt:lpstr>
      <vt:lpstr>HGP創英ﾌﾟﾚｾﾞﾝｽEB</vt:lpstr>
      <vt:lpstr>HGP創英角ｺﾞｼｯｸUB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27</cp:revision>
  <dcterms:created xsi:type="dcterms:W3CDTF">2021-06-06T05:10:35Z</dcterms:created>
  <dcterms:modified xsi:type="dcterms:W3CDTF">2021-06-07T01:54:01Z</dcterms:modified>
</cp:coreProperties>
</file>