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78"/>
    <p:restoredTop sz="94626"/>
  </p:normalViewPr>
  <p:slideViewPr>
    <p:cSldViewPr snapToGrid="0">
      <p:cViewPr>
        <p:scale>
          <a:sx n="129" d="100"/>
          <a:sy n="129" d="100"/>
        </p:scale>
        <p:origin x="144" y="-1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80A9-CCA5-AA44-AB90-BB858DFE21DD}" type="datetimeFigureOut">
              <a:rPr kumimoji="1" lang="ja-JP" altLang="en-US" smtClean="0"/>
              <a:t>2026/3/15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BCFF-1902-3E47-BAFB-06724B7C2E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9135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80A9-CCA5-AA44-AB90-BB858DFE21DD}" type="datetimeFigureOut">
              <a:rPr kumimoji="1" lang="ja-JP" altLang="en-US" smtClean="0"/>
              <a:t>2026/3/15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BCFF-1902-3E47-BAFB-06724B7C2E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876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80A9-CCA5-AA44-AB90-BB858DFE21DD}" type="datetimeFigureOut">
              <a:rPr kumimoji="1" lang="ja-JP" altLang="en-US" smtClean="0"/>
              <a:t>2026/3/15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BCFF-1902-3E47-BAFB-06724B7C2E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9195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80A9-CCA5-AA44-AB90-BB858DFE21DD}" type="datetimeFigureOut">
              <a:rPr kumimoji="1" lang="ja-JP" altLang="en-US" smtClean="0"/>
              <a:t>2026/3/15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BCFF-1902-3E47-BAFB-06724B7C2E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1334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80A9-CCA5-AA44-AB90-BB858DFE21DD}" type="datetimeFigureOut">
              <a:rPr kumimoji="1" lang="ja-JP" altLang="en-US" smtClean="0"/>
              <a:t>2026/3/15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BCFF-1902-3E47-BAFB-06724B7C2E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8320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80A9-CCA5-AA44-AB90-BB858DFE21DD}" type="datetimeFigureOut">
              <a:rPr kumimoji="1" lang="ja-JP" altLang="en-US" smtClean="0"/>
              <a:t>2026/3/15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BCFF-1902-3E47-BAFB-06724B7C2E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057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80A9-CCA5-AA44-AB90-BB858DFE21DD}" type="datetimeFigureOut">
              <a:rPr kumimoji="1" lang="ja-JP" altLang="en-US" smtClean="0"/>
              <a:t>2026/3/15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BCFF-1902-3E47-BAFB-06724B7C2E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7183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80A9-CCA5-AA44-AB90-BB858DFE21DD}" type="datetimeFigureOut">
              <a:rPr kumimoji="1" lang="ja-JP" altLang="en-US" smtClean="0"/>
              <a:t>2026/3/15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BCFF-1902-3E47-BAFB-06724B7C2E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5953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80A9-CCA5-AA44-AB90-BB858DFE21DD}" type="datetimeFigureOut">
              <a:rPr kumimoji="1" lang="ja-JP" altLang="en-US" smtClean="0"/>
              <a:t>2026/3/15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BCFF-1902-3E47-BAFB-06724B7C2E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816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80A9-CCA5-AA44-AB90-BB858DFE21DD}" type="datetimeFigureOut">
              <a:rPr kumimoji="1" lang="ja-JP" altLang="en-US" smtClean="0"/>
              <a:t>2026/3/15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BCFF-1902-3E47-BAFB-06724B7C2E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8081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80A9-CCA5-AA44-AB90-BB858DFE21DD}" type="datetimeFigureOut">
              <a:rPr kumimoji="1" lang="ja-JP" altLang="en-US" smtClean="0"/>
              <a:t>2026/3/15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BCFF-1902-3E47-BAFB-06724B7C2E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702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0480A9-CCA5-AA44-AB90-BB858DFE21DD}" type="datetimeFigureOut">
              <a:rPr kumimoji="1" lang="ja-JP" altLang="en-US" smtClean="0"/>
              <a:t>2026/3/15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DFBCFF-1902-3E47-BAFB-06724B7C2E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41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Y's SUKAJAN ちゃんみなが着る | 株式会社ヨウジヤマモトのプレスリリース" hidden="1">
            <a:extLst>
              <a:ext uri="{FF2B5EF4-FFF2-40B4-BE49-F238E27FC236}">
                <a16:creationId xmlns:a16="http://schemas.microsoft.com/office/drawing/2014/main" id="{EE900E9D-3BC6-6BA2-1F69-F5F275D85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0"/>
            <a:ext cx="8543925" cy="128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ECBE14BD-25D0-A2C2-FCE9-685B51219398}"/>
              </a:ext>
            </a:extLst>
          </p:cNvPr>
          <p:cNvSpPr/>
          <p:nvPr/>
        </p:nvSpPr>
        <p:spPr>
          <a:xfrm>
            <a:off x="4651496" y="3513862"/>
            <a:ext cx="193827" cy="321781"/>
          </a:xfrm>
          <a:custGeom>
            <a:avLst/>
            <a:gdLst>
              <a:gd name="connsiteX0" fmla="*/ 193554 w 193827"/>
              <a:gd name="connsiteY0" fmla="*/ 863 h 321781"/>
              <a:gd name="connsiteX1" fmla="*/ 69729 w 193827"/>
              <a:gd name="connsiteY1" fmla="*/ 153263 h 321781"/>
              <a:gd name="connsiteX2" fmla="*/ 91954 w 193827"/>
              <a:gd name="connsiteY2" fmla="*/ 121513 h 321781"/>
              <a:gd name="connsiteX3" fmla="*/ 31629 w 193827"/>
              <a:gd name="connsiteY3" fmla="*/ 232638 h 321781"/>
              <a:gd name="connsiteX4" fmla="*/ 63379 w 193827"/>
              <a:gd name="connsiteY4" fmla="*/ 169138 h 321781"/>
              <a:gd name="connsiteX5" fmla="*/ 25279 w 193827"/>
              <a:gd name="connsiteY5" fmla="*/ 264388 h 321781"/>
              <a:gd name="connsiteX6" fmla="*/ 76079 w 193827"/>
              <a:gd name="connsiteY6" fmla="*/ 318363 h 321781"/>
              <a:gd name="connsiteX7" fmla="*/ 72904 w 193827"/>
              <a:gd name="connsiteY7" fmla="*/ 308838 h 321781"/>
              <a:gd name="connsiteX8" fmla="*/ 6229 w 193827"/>
              <a:gd name="connsiteY8" fmla="*/ 248513 h 321781"/>
              <a:gd name="connsiteX9" fmla="*/ 12579 w 193827"/>
              <a:gd name="connsiteY9" fmla="*/ 273913 h 321781"/>
              <a:gd name="connsiteX10" fmla="*/ 91954 w 193827"/>
              <a:gd name="connsiteY10" fmla="*/ 140563 h 321781"/>
              <a:gd name="connsiteX11" fmla="*/ 60204 w 193827"/>
              <a:gd name="connsiteY11" fmla="*/ 156438 h 321781"/>
              <a:gd name="connsiteX12" fmla="*/ 142754 w 193827"/>
              <a:gd name="connsiteY12" fmla="*/ 73888 h 321781"/>
              <a:gd name="connsiteX13" fmla="*/ 104654 w 193827"/>
              <a:gd name="connsiteY13" fmla="*/ 89763 h 321781"/>
              <a:gd name="connsiteX14" fmla="*/ 193554 w 193827"/>
              <a:gd name="connsiteY14" fmla="*/ 863 h 321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3827" h="321781">
                <a:moveTo>
                  <a:pt x="193554" y="863"/>
                </a:moveTo>
                <a:cubicBezTo>
                  <a:pt x="187733" y="11446"/>
                  <a:pt x="86662" y="133155"/>
                  <a:pt x="69729" y="153263"/>
                </a:cubicBezTo>
                <a:cubicBezTo>
                  <a:pt x="52796" y="173371"/>
                  <a:pt x="98304" y="108284"/>
                  <a:pt x="91954" y="121513"/>
                </a:cubicBezTo>
                <a:cubicBezTo>
                  <a:pt x="85604" y="134742"/>
                  <a:pt x="36391" y="224701"/>
                  <a:pt x="31629" y="232638"/>
                </a:cubicBezTo>
                <a:cubicBezTo>
                  <a:pt x="26866" y="240576"/>
                  <a:pt x="64437" y="163847"/>
                  <a:pt x="63379" y="169138"/>
                </a:cubicBezTo>
                <a:cubicBezTo>
                  <a:pt x="62321" y="174429"/>
                  <a:pt x="23162" y="239517"/>
                  <a:pt x="25279" y="264388"/>
                </a:cubicBezTo>
                <a:cubicBezTo>
                  <a:pt x="27396" y="289259"/>
                  <a:pt x="76079" y="318363"/>
                  <a:pt x="76079" y="318363"/>
                </a:cubicBezTo>
                <a:cubicBezTo>
                  <a:pt x="84016" y="325771"/>
                  <a:pt x="84546" y="320480"/>
                  <a:pt x="72904" y="308838"/>
                </a:cubicBezTo>
                <a:cubicBezTo>
                  <a:pt x="61262" y="297196"/>
                  <a:pt x="16283" y="254334"/>
                  <a:pt x="6229" y="248513"/>
                </a:cubicBezTo>
                <a:cubicBezTo>
                  <a:pt x="-3825" y="242692"/>
                  <a:pt x="-1709" y="291905"/>
                  <a:pt x="12579" y="273913"/>
                </a:cubicBezTo>
                <a:cubicBezTo>
                  <a:pt x="26867" y="255921"/>
                  <a:pt x="84016" y="160142"/>
                  <a:pt x="91954" y="140563"/>
                </a:cubicBezTo>
                <a:cubicBezTo>
                  <a:pt x="99892" y="120984"/>
                  <a:pt x="51737" y="167550"/>
                  <a:pt x="60204" y="156438"/>
                </a:cubicBezTo>
                <a:cubicBezTo>
                  <a:pt x="68671" y="145326"/>
                  <a:pt x="135346" y="85001"/>
                  <a:pt x="142754" y="73888"/>
                </a:cubicBezTo>
                <a:cubicBezTo>
                  <a:pt x="150162" y="62776"/>
                  <a:pt x="98833" y="99288"/>
                  <a:pt x="104654" y="89763"/>
                </a:cubicBezTo>
                <a:cubicBezTo>
                  <a:pt x="110475" y="80238"/>
                  <a:pt x="199375" y="-9720"/>
                  <a:pt x="193554" y="8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4B6073E4-1638-5C74-628E-727063A89796}"/>
              </a:ext>
            </a:extLst>
          </p:cNvPr>
          <p:cNvSpPr/>
          <p:nvPr/>
        </p:nvSpPr>
        <p:spPr>
          <a:xfrm>
            <a:off x="4703530" y="3546306"/>
            <a:ext cx="176667" cy="210266"/>
          </a:xfrm>
          <a:custGeom>
            <a:avLst/>
            <a:gdLst>
              <a:gd name="connsiteX0" fmla="*/ 176445 w 176667"/>
              <a:gd name="connsiteY0" fmla="*/ 169 h 210266"/>
              <a:gd name="connsiteX1" fmla="*/ 62145 w 176667"/>
              <a:gd name="connsiteY1" fmla="*/ 127169 h 210266"/>
              <a:gd name="connsiteX2" fmla="*/ 1820 w 176667"/>
              <a:gd name="connsiteY2" fmla="*/ 209719 h 210266"/>
              <a:gd name="connsiteX3" fmla="*/ 30395 w 176667"/>
              <a:gd name="connsiteY3" fmla="*/ 155744 h 210266"/>
              <a:gd name="connsiteX4" fmla="*/ 176445 w 176667"/>
              <a:gd name="connsiteY4" fmla="*/ 169 h 21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667" h="210266">
                <a:moveTo>
                  <a:pt x="176445" y="169"/>
                </a:moveTo>
                <a:cubicBezTo>
                  <a:pt x="181737" y="-4594"/>
                  <a:pt x="91249" y="92244"/>
                  <a:pt x="62145" y="127169"/>
                </a:cubicBezTo>
                <a:cubicBezTo>
                  <a:pt x="33041" y="162094"/>
                  <a:pt x="7112" y="204957"/>
                  <a:pt x="1820" y="209719"/>
                </a:cubicBezTo>
                <a:cubicBezTo>
                  <a:pt x="-3472" y="214482"/>
                  <a:pt x="1820" y="187494"/>
                  <a:pt x="30395" y="155744"/>
                </a:cubicBezTo>
                <a:cubicBezTo>
                  <a:pt x="58970" y="123994"/>
                  <a:pt x="171153" y="4932"/>
                  <a:pt x="176445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E7005978-C761-B96D-2F15-C648DA237AC1}"/>
              </a:ext>
            </a:extLst>
          </p:cNvPr>
          <p:cNvSpPr/>
          <p:nvPr/>
        </p:nvSpPr>
        <p:spPr>
          <a:xfrm>
            <a:off x="4695620" y="3686098"/>
            <a:ext cx="160733" cy="70004"/>
          </a:xfrm>
          <a:custGeom>
            <a:avLst/>
            <a:gdLst>
              <a:gd name="connsiteX0" fmla="*/ 205 w 160733"/>
              <a:gd name="connsiteY0" fmla="*/ 19127 h 70004"/>
              <a:gd name="connsiteX1" fmla="*/ 76405 w 160733"/>
              <a:gd name="connsiteY1" fmla="*/ 35002 h 70004"/>
              <a:gd name="connsiteX2" fmla="*/ 108155 w 160733"/>
              <a:gd name="connsiteY2" fmla="*/ 31827 h 70004"/>
              <a:gd name="connsiteX3" fmla="*/ 158955 w 160733"/>
              <a:gd name="connsiteY3" fmla="*/ 69927 h 70004"/>
              <a:gd name="connsiteX4" fmla="*/ 146255 w 160733"/>
              <a:gd name="connsiteY4" fmla="*/ 41352 h 70004"/>
              <a:gd name="connsiteX5" fmla="*/ 117680 w 160733"/>
              <a:gd name="connsiteY5" fmla="*/ 28652 h 70004"/>
              <a:gd name="connsiteX6" fmla="*/ 139905 w 160733"/>
              <a:gd name="connsiteY6" fmla="*/ 77 h 70004"/>
              <a:gd name="connsiteX7" fmla="*/ 101805 w 160733"/>
              <a:gd name="connsiteY7" fmla="*/ 38177 h 70004"/>
              <a:gd name="connsiteX8" fmla="*/ 205 w 160733"/>
              <a:gd name="connsiteY8" fmla="*/ 19127 h 7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733" h="70004">
                <a:moveTo>
                  <a:pt x="205" y="19127"/>
                </a:moveTo>
                <a:cubicBezTo>
                  <a:pt x="-4028" y="18598"/>
                  <a:pt x="58413" y="32885"/>
                  <a:pt x="76405" y="35002"/>
                </a:cubicBezTo>
                <a:cubicBezTo>
                  <a:pt x="94397" y="37119"/>
                  <a:pt x="94397" y="26006"/>
                  <a:pt x="108155" y="31827"/>
                </a:cubicBezTo>
                <a:cubicBezTo>
                  <a:pt x="121913" y="37648"/>
                  <a:pt x="152605" y="68340"/>
                  <a:pt x="158955" y="69927"/>
                </a:cubicBezTo>
                <a:cubicBezTo>
                  <a:pt x="165305" y="71515"/>
                  <a:pt x="153134" y="48231"/>
                  <a:pt x="146255" y="41352"/>
                </a:cubicBezTo>
                <a:cubicBezTo>
                  <a:pt x="139376" y="34473"/>
                  <a:pt x="118738" y="35531"/>
                  <a:pt x="117680" y="28652"/>
                </a:cubicBezTo>
                <a:cubicBezTo>
                  <a:pt x="116622" y="21773"/>
                  <a:pt x="142551" y="-1511"/>
                  <a:pt x="139905" y="77"/>
                </a:cubicBezTo>
                <a:cubicBezTo>
                  <a:pt x="137259" y="1664"/>
                  <a:pt x="118738" y="33944"/>
                  <a:pt x="101805" y="38177"/>
                </a:cubicBezTo>
                <a:cubicBezTo>
                  <a:pt x="84872" y="42410"/>
                  <a:pt x="4438" y="19656"/>
                  <a:pt x="205" y="19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9104EF32-20B0-FAAF-F168-D9228F25335C}"/>
              </a:ext>
            </a:extLst>
          </p:cNvPr>
          <p:cNvSpPr/>
          <p:nvPr/>
        </p:nvSpPr>
        <p:spPr>
          <a:xfrm>
            <a:off x="4698569" y="3733558"/>
            <a:ext cx="282832" cy="9848"/>
          </a:xfrm>
          <a:custGeom>
            <a:avLst/>
            <a:gdLst>
              <a:gd name="connsiteX0" fmla="*/ 431 w 282832"/>
              <a:gd name="connsiteY0" fmla="*/ 242 h 9848"/>
              <a:gd name="connsiteX1" fmla="*/ 270306 w 282832"/>
              <a:gd name="connsiteY1" fmla="*/ 3417 h 9848"/>
              <a:gd name="connsiteX2" fmla="*/ 209981 w 282832"/>
              <a:gd name="connsiteY2" fmla="*/ 9767 h 9848"/>
              <a:gd name="connsiteX3" fmla="*/ 431 w 282832"/>
              <a:gd name="connsiteY3" fmla="*/ 242 h 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832" h="9848">
                <a:moveTo>
                  <a:pt x="431" y="242"/>
                </a:moveTo>
                <a:cubicBezTo>
                  <a:pt x="10485" y="-816"/>
                  <a:pt x="235381" y="1829"/>
                  <a:pt x="270306" y="3417"/>
                </a:cubicBezTo>
                <a:cubicBezTo>
                  <a:pt x="305231" y="5005"/>
                  <a:pt x="261310" y="8709"/>
                  <a:pt x="209981" y="9767"/>
                </a:cubicBezTo>
                <a:cubicBezTo>
                  <a:pt x="158652" y="10825"/>
                  <a:pt x="-9623" y="1300"/>
                  <a:pt x="431" y="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BFC22E4C-8C9A-95DF-2198-EE4BB14BDC2D}"/>
              </a:ext>
            </a:extLst>
          </p:cNvPr>
          <p:cNvSpPr/>
          <p:nvPr/>
        </p:nvSpPr>
        <p:spPr>
          <a:xfrm>
            <a:off x="4971303" y="3565089"/>
            <a:ext cx="205142" cy="166576"/>
          </a:xfrm>
          <a:custGeom>
            <a:avLst/>
            <a:gdLst>
              <a:gd name="connsiteX0" fmla="*/ 203947 w 205142"/>
              <a:gd name="connsiteY0" fmla="*/ 436 h 166576"/>
              <a:gd name="connsiteX1" fmla="*/ 140447 w 205142"/>
              <a:gd name="connsiteY1" fmla="*/ 86161 h 166576"/>
              <a:gd name="connsiteX2" fmla="*/ 747 w 205142"/>
              <a:gd name="connsiteY2" fmla="*/ 165536 h 166576"/>
              <a:gd name="connsiteX3" fmla="*/ 89647 w 205142"/>
              <a:gd name="connsiteY3" fmla="*/ 124261 h 166576"/>
              <a:gd name="connsiteX4" fmla="*/ 203947 w 205142"/>
              <a:gd name="connsiteY4" fmla="*/ 436 h 16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142" h="166576">
                <a:moveTo>
                  <a:pt x="203947" y="436"/>
                </a:moveTo>
                <a:cubicBezTo>
                  <a:pt x="212414" y="-5914"/>
                  <a:pt x="174314" y="58644"/>
                  <a:pt x="140447" y="86161"/>
                </a:cubicBezTo>
                <a:cubicBezTo>
                  <a:pt x="106580" y="113678"/>
                  <a:pt x="9214" y="159186"/>
                  <a:pt x="747" y="165536"/>
                </a:cubicBezTo>
                <a:cubicBezTo>
                  <a:pt x="-7720" y="171886"/>
                  <a:pt x="57897" y="148073"/>
                  <a:pt x="89647" y="124261"/>
                </a:cubicBezTo>
                <a:cubicBezTo>
                  <a:pt x="121397" y="100449"/>
                  <a:pt x="195480" y="6786"/>
                  <a:pt x="203947" y="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A32E7A07-CAA4-9EA7-2E0F-54E05C6A1502}"/>
              </a:ext>
            </a:extLst>
          </p:cNvPr>
          <p:cNvSpPr/>
          <p:nvPr/>
        </p:nvSpPr>
        <p:spPr>
          <a:xfrm>
            <a:off x="4927575" y="3538510"/>
            <a:ext cx="311695" cy="217842"/>
          </a:xfrm>
          <a:custGeom>
            <a:avLst/>
            <a:gdLst>
              <a:gd name="connsiteX0" fmla="*/ 311175 w 311695"/>
              <a:gd name="connsiteY0" fmla="*/ 1615 h 217842"/>
              <a:gd name="connsiteX1" fmla="*/ 250850 w 311695"/>
              <a:gd name="connsiteY1" fmla="*/ 55590 h 217842"/>
              <a:gd name="connsiteX2" fmla="*/ 181000 w 311695"/>
              <a:gd name="connsiteY2" fmla="*/ 150840 h 217842"/>
              <a:gd name="connsiteX3" fmla="*/ 25 w 311695"/>
              <a:gd name="connsiteY3" fmla="*/ 217515 h 217842"/>
              <a:gd name="connsiteX4" fmla="*/ 168300 w 311695"/>
              <a:gd name="connsiteY4" fmla="*/ 173065 h 217842"/>
              <a:gd name="connsiteX5" fmla="*/ 231800 w 311695"/>
              <a:gd name="connsiteY5" fmla="*/ 100040 h 217842"/>
              <a:gd name="connsiteX6" fmla="*/ 215925 w 311695"/>
              <a:gd name="connsiteY6" fmla="*/ 115915 h 217842"/>
              <a:gd name="connsiteX7" fmla="*/ 311175 w 311695"/>
              <a:gd name="connsiteY7" fmla="*/ 1615 h 21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695" h="217842">
                <a:moveTo>
                  <a:pt x="311175" y="1615"/>
                </a:moveTo>
                <a:cubicBezTo>
                  <a:pt x="316996" y="-8439"/>
                  <a:pt x="272546" y="30719"/>
                  <a:pt x="250850" y="55590"/>
                </a:cubicBezTo>
                <a:cubicBezTo>
                  <a:pt x="229154" y="80461"/>
                  <a:pt x="222804" y="123853"/>
                  <a:pt x="181000" y="150840"/>
                </a:cubicBezTo>
                <a:cubicBezTo>
                  <a:pt x="139196" y="177828"/>
                  <a:pt x="2142" y="213811"/>
                  <a:pt x="25" y="217515"/>
                </a:cubicBezTo>
                <a:cubicBezTo>
                  <a:pt x="-2092" y="221219"/>
                  <a:pt x="129671" y="192644"/>
                  <a:pt x="168300" y="173065"/>
                </a:cubicBezTo>
                <a:cubicBezTo>
                  <a:pt x="206929" y="153486"/>
                  <a:pt x="223863" y="109565"/>
                  <a:pt x="231800" y="100040"/>
                </a:cubicBezTo>
                <a:cubicBezTo>
                  <a:pt x="239737" y="90515"/>
                  <a:pt x="203754" y="131790"/>
                  <a:pt x="215925" y="115915"/>
                </a:cubicBezTo>
                <a:cubicBezTo>
                  <a:pt x="228096" y="100040"/>
                  <a:pt x="305354" y="11669"/>
                  <a:pt x="311175" y="1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3C2B0DAF-A265-412D-04B6-2A39C48C8BD0}"/>
              </a:ext>
            </a:extLst>
          </p:cNvPr>
          <p:cNvSpPr/>
          <p:nvPr/>
        </p:nvSpPr>
        <p:spPr>
          <a:xfrm>
            <a:off x="4850955" y="3485205"/>
            <a:ext cx="362596" cy="89858"/>
          </a:xfrm>
          <a:custGeom>
            <a:avLst/>
            <a:gdLst>
              <a:gd name="connsiteX0" fmla="*/ 445 w 362596"/>
              <a:gd name="connsiteY0" fmla="*/ 89845 h 89858"/>
              <a:gd name="connsiteX1" fmla="*/ 190945 w 362596"/>
              <a:gd name="connsiteY1" fmla="*/ 16820 h 89858"/>
              <a:gd name="connsiteX2" fmla="*/ 362395 w 362596"/>
              <a:gd name="connsiteY2" fmla="*/ 16820 h 89858"/>
              <a:gd name="connsiteX3" fmla="*/ 222695 w 362596"/>
              <a:gd name="connsiteY3" fmla="*/ 945 h 89858"/>
              <a:gd name="connsiteX4" fmla="*/ 95695 w 362596"/>
              <a:gd name="connsiteY4" fmla="*/ 48570 h 89858"/>
              <a:gd name="connsiteX5" fmla="*/ 136970 w 362596"/>
              <a:gd name="connsiteY5" fmla="*/ 10470 h 89858"/>
              <a:gd name="connsiteX6" fmla="*/ 445 w 362596"/>
              <a:gd name="connsiteY6" fmla="*/ 89845 h 8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2596" h="89858">
                <a:moveTo>
                  <a:pt x="445" y="89845"/>
                </a:moveTo>
                <a:cubicBezTo>
                  <a:pt x="9441" y="90903"/>
                  <a:pt x="130620" y="28991"/>
                  <a:pt x="190945" y="16820"/>
                </a:cubicBezTo>
                <a:cubicBezTo>
                  <a:pt x="251270" y="4649"/>
                  <a:pt x="357103" y="19466"/>
                  <a:pt x="362395" y="16820"/>
                </a:cubicBezTo>
                <a:cubicBezTo>
                  <a:pt x="367687" y="14174"/>
                  <a:pt x="267145" y="-4347"/>
                  <a:pt x="222695" y="945"/>
                </a:cubicBezTo>
                <a:cubicBezTo>
                  <a:pt x="178245" y="6237"/>
                  <a:pt x="109982" y="46983"/>
                  <a:pt x="95695" y="48570"/>
                </a:cubicBezTo>
                <a:cubicBezTo>
                  <a:pt x="81408" y="50157"/>
                  <a:pt x="152316" y="3591"/>
                  <a:pt x="136970" y="10470"/>
                </a:cubicBezTo>
                <a:cubicBezTo>
                  <a:pt x="121624" y="17349"/>
                  <a:pt x="-8551" y="88787"/>
                  <a:pt x="445" y="89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20EF314C-D674-E1B8-F698-39006A3DFA92}"/>
              </a:ext>
            </a:extLst>
          </p:cNvPr>
          <p:cNvSpPr/>
          <p:nvPr/>
        </p:nvSpPr>
        <p:spPr>
          <a:xfrm>
            <a:off x="4914190" y="3508069"/>
            <a:ext cx="335255" cy="48222"/>
          </a:xfrm>
          <a:custGeom>
            <a:avLst/>
            <a:gdLst>
              <a:gd name="connsiteX0" fmla="*/ 710 w 335255"/>
              <a:gd name="connsiteY0" fmla="*/ 19356 h 48222"/>
              <a:gd name="connsiteX1" fmla="*/ 105485 w 335255"/>
              <a:gd name="connsiteY1" fmla="*/ 13006 h 48222"/>
              <a:gd name="connsiteX2" fmla="*/ 153110 w 335255"/>
              <a:gd name="connsiteY2" fmla="*/ 25706 h 48222"/>
              <a:gd name="connsiteX3" fmla="*/ 127710 w 335255"/>
              <a:gd name="connsiteY3" fmla="*/ 25706 h 48222"/>
              <a:gd name="connsiteX4" fmla="*/ 254710 w 335255"/>
              <a:gd name="connsiteY4" fmla="*/ 47931 h 48222"/>
              <a:gd name="connsiteX5" fmla="*/ 242010 w 335255"/>
              <a:gd name="connsiteY5" fmla="*/ 38406 h 48222"/>
              <a:gd name="connsiteX6" fmla="*/ 334085 w 335255"/>
              <a:gd name="connsiteY6" fmla="*/ 38406 h 48222"/>
              <a:gd name="connsiteX7" fmla="*/ 289635 w 335255"/>
              <a:gd name="connsiteY7" fmla="*/ 28881 h 48222"/>
              <a:gd name="connsiteX8" fmla="*/ 226135 w 335255"/>
              <a:gd name="connsiteY8" fmla="*/ 306 h 48222"/>
              <a:gd name="connsiteX9" fmla="*/ 130885 w 335255"/>
              <a:gd name="connsiteY9" fmla="*/ 13006 h 48222"/>
              <a:gd name="connsiteX10" fmla="*/ 162635 w 335255"/>
              <a:gd name="connsiteY10" fmla="*/ 306 h 48222"/>
              <a:gd name="connsiteX11" fmla="*/ 710 w 335255"/>
              <a:gd name="connsiteY11" fmla="*/ 19356 h 48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5255" h="48222">
                <a:moveTo>
                  <a:pt x="710" y="19356"/>
                </a:moveTo>
                <a:cubicBezTo>
                  <a:pt x="-8815" y="21473"/>
                  <a:pt x="80085" y="11948"/>
                  <a:pt x="105485" y="13006"/>
                </a:cubicBezTo>
                <a:cubicBezTo>
                  <a:pt x="130885" y="14064"/>
                  <a:pt x="149406" y="23589"/>
                  <a:pt x="153110" y="25706"/>
                </a:cubicBezTo>
                <a:cubicBezTo>
                  <a:pt x="156814" y="27823"/>
                  <a:pt x="110777" y="22002"/>
                  <a:pt x="127710" y="25706"/>
                </a:cubicBezTo>
                <a:cubicBezTo>
                  <a:pt x="144643" y="29410"/>
                  <a:pt x="235660" y="45814"/>
                  <a:pt x="254710" y="47931"/>
                </a:cubicBezTo>
                <a:cubicBezTo>
                  <a:pt x="273760" y="50048"/>
                  <a:pt x="228781" y="39993"/>
                  <a:pt x="242010" y="38406"/>
                </a:cubicBezTo>
                <a:cubicBezTo>
                  <a:pt x="255239" y="36819"/>
                  <a:pt x="326147" y="39994"/>
                  <a:pt x="334085" y="38406"/>
                </a:cubicBezTo>
                <a:cubicBezTo>
                  <a:pt x="342023" y="36818"/>
                  <a:pt x="307627" y="35231"/>
                  <a:pt x="289635" y="28881"/>
                </a:cubicBezTo>
                <a:cubicBezTo>
                  <a:pt x="271643" y="22531"/>
                  <a:pt x="252593" y="2952"/>
                  <a:pt x="226135" y="306"/>
                </a:cubicBezTo>
                <a:cubicBezTo>
                  <a:pt x="199677" y="-2340"/>
                  <a:pt x="141468" y="13006"/>
                  <a:pt x="130885" y="13006"/>
                </a:cubicBezTo>
                <a:cubicBezTo>
                  <a:pt x="120302" y="13006"/>
                  <a:pt x="179568" y="-223"/>
                  <a:pt x="162635" y="306"/>
                </a:cubicBezTo>
                <a:cubicBezTo>
                  <a:pt x="145702" y="835"/>
                  <a:pt x="10235" y="17239"/>
                  <a:pt x="710" y="19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BD336973-7E14-BC25-B69C-AA249DD66BBC}"/>
              </a:ext>
            </a:extLst>
          </p:cNvPr>
          <p:cNvSpPr/>
          <p:nvPr/>
        </p:nvSpPr>
        <p:spPr>
          <a:xfrm>
            <a:off x="5122027" y="3441486"/>
            <a:ext cx="199345" cy="137145"/>
          </a:xfrm>
          <a:custGeom>
            <a:avLst/>
            <a:gdLst>
              <a:gd name="connsiteX0" fmla="*/ 199273 w 199345"/>
              <a:gd name="connsiteY0" fmla="*/ 214 h 137145"/>
              <a:gd name="connsiteX1" fmla="*/ 164348 w 199345"/>
              <a:gd name="connsiteY1" fmla="*/ 66889 h 137145"/>
              <a:gd name="connsiteX2" fmla="*/ 129423 w 199345"/>
              <a:gd name="connsiteY2" fmla="*/ 66889 h 137145"/>
              <a:gd name="connsiteX3" fmla="*/ 2423 w 199345"/>
              <a:gd name="connsiteY3" fmla="*/ 76414 h 137145"/>
              <a:gd name="connsiteX4" fmla="*/ 53223 w 199345"/>
              <a:gd name="connsiteY4" fmla="*/ 82764 h 137145"/>
              <a:gd name="connsiteX5" fmla="*/ 142123 w 199345"/>
              <a:gd name="connsiteY5" fmla="*/ 120864 h 137145"/>
              <a:gd name="connsiteX6" fmla="*/ 135773 w 199345"/>
              <a:gd name="connsiteY6" fmla="*/ 108164 h 137145"/>
              <a:gd name="connsiteX7" fmla="*/ 75448 w 199345"/>
              <a:gd name="connsiteY7" fmla="*/ 136739 h 137145"/>
              <a:gd name="connsiteX8" fmla="*/ 164348 w 199345"/>
              <a:gd name="connsiteY8" fmla="*/ 82764 h 137145"/>
              <a:gd name="connsiteX9" fmla="*/ 154823 w 199345"/>
              <a:gd name="connsiteY9" fmla="*/ 92289 h 137145"/>
              <a:gd name="connsiteX10" fmla="*/ 199273 w 199345"/>
              <a:gd name="connsiteY10" fmla="*/ 214 h 13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9345" h="137145">
                <a:moveTo>
                  <a:pt x="199273" y="214"/>
                </a:moveTo>
                <a:cubicBezTo>
                  <a:pt x="200860" y="-4019"/>
                  <a:pt x="175990" y="55777"/>
                  <a:pt x="164348" y="66889"/>
                </a:cubicBezTo>
                <a:cubicBezTo>
                  <a:pt x="152706" y="78002"/>
                  <a:pt x="156410" y="65302"/>
                  <a:pt x="129423" y="66889"/>
                </a:cubicBezTo>
                <a:cubicBezTo>
                  <a:pt x="102436" y="68476"/>
                  <a:pt x="15123" y="73768"/>
                  <a:pt x="2423" y="76414"/>
                </a:cubicBezTo>
                <a:cubicBezTo>
                  <a:pt x="-10277" y="79060"/>
                  <a:pt x="29940" y="75356"/>
                  <a:pt x="53223" y="82764"/>
                </a:cubicBezTo>
                <a:cubicBezTo>
                  <a:pt x="76506" y="90172"/>
                  <a:pt x="142123" y="120864"/>
                  <a:pt x="142123" y="120864"/>
                </a:cubicBezTo>
                <a:cubicBezTo>
                  <a:pt x="155881" y="125097"/>
                  <a:pt x="146886" y="105518"/>
                  <a:pt x="135773" y="108164"/>
                </a:cubicBezTo>
                <a:cubicBezTo>
                  <a:pt x="124660" y="110810"/>
                  <a:pt x="70686" y="140972"/>
                  <a:pt x="75448" y="136739"/>
                </a:cubicBezTo>
                <a:cubicBezTo>
                  <a:pt x="80210" y="132506"/>
                  <a:pt x="164348" y="82764"/>
                  <a:pt x="164348" y="82764"/>
                </a:cubicBezTo>
                <a:cubicBezTo>
                  <a:pt x="177577" y="75356"/>
                  <a:pt x="150590" y="101814"/>
                  <a:pt x="154823" y="92289"/>
                </a:cubicBezTo>
                <a:cubicBezTo>
                  <a:pt x="159056" y="82764"/>
                  <a:pt x="197686" y="4447"/>
                  <a:pt x="199273" y="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1AD5F1F8-F5E5-5E44-6C3A-681B3033DA24}"/>
              </a:ext>
            </a:extLst>
          </p:cNvPr>
          <p:cNvSpPr/>
          <p:nvPr/>
        </p:nvSpPr>
        <p:spPr>
          <a:xfrm>
            <a:off x="4706065" y="3746161"/>
            <a:ext cx="403651" cy="160240"/>
          </a:xfrm>
          <a:custGeom>
            <a:avLst/>
            <a:gdLst>
              <a:gd name="connsiteX0" fmla="*/ 5635 w 403651"/>
              <a:gd name="connsiteY0" fmla="*/ 19389 h 160240"/>
              <a:gd name="connsiteX1" fmla="*/ 386635 w 403651"/>
              <a:gd name="connsiteY1" fmla="*/ 339 h 160240"/>
              <a:gd name="connsiteX2" fmla="*/ 342185 w 403651"/>
              <a:gd name="connsiteY2" fmla="*/ 6689 h 160240"/>
              <a:gd name="connsiteX3" fmla="*/ 323135 w 403651"/>
              <a:gd name="connsiteY3" fmla="*/ 16214 h 160240"/>
              <a:gd name="connsiteX4" fmla="*/ 304085 w 403651"/>
              <a:gd name="connsiteY4" fmla="*/ 127339 h 160240"/>
              <a:gd name="connsiteX5" fmla="*/ 310435 w 403651"/>
              <a:gd name="connsiteY5" fmla="*/ 67014 h 160240"/>
              <a:gd name="connsiteX6" fmla="*/ 288210 w 403651"/>
              <a:gd name="connsiteY6" fmla="*/ 16214 h 160240"/>
              <a:gd name="connsiteX7" fmla="*/ 262810 w 403651"/>
              <a:gd name="connsiteY7" fmla="*/ 19389 h 160240"/>
              <a:gd name="connsiteX8" fmla="*/ 262810 w 403651"/>
              <a:gd name="connsiteY8" fmla="*/ 89239 h 160240"/>
              <a:gd name="connsiteX9" fmla="*/ 265985 w 403651"/>
              <a:gd name="connsiteY9" fmla="*/ 28914 h 160240"/>
              <a:gd name="connsiteX10" fmla="*/ 243760 w 403651"/>
              <a:gd name="connsiteY10" fmla="*/ 16214 h 160240"/>
              <a:gd name="connsiteX11" fmla="*/ 192960 w 403651"/>
              <a:gd name="connsiteY11" fmla="*/ 92414 h 160240"/>
              <a:gd name="connsiteX12" fmla="*/ 224710 w 403651"/>
              <a:gd name="connsiteY12" fmla="*/ 22564 h 160240"/>
              <a:gd name="connsiteX13" fmla="*/ 202485 w 403651"/>
              <a:gd name="connsiteY13" fmla="*/ 16214 h 160240"/>
              <a:gd name="connsiteX14" fmla="*/ 199310 w 403651"/>
              <a:gd name="connsiteY14" fmla="*/ 47964 h 160240"/>
              <a:gd name="connsiteX15" fmla="*/ 78660 w 403651"/>
              <a:gd name="connsiteY15" fmla="*/ 159089 h 160240"/>
              <a:gd name="connsiteX16" fmla="*/ 148510 w 403651"/>
              <a:gd name="connsiteY16" fmla="*/ 101939 h 160240"/>
              <a:gd name="connsiteX17" fmla="*/ 192960 w 403651"/>
              <a:gd name="connsiteY17" fmla="*/ 38439 h 160240"/>
              <a:gd name="connsiteX18" fmla="*/ 154860 w 403651"/>
              <a:gd name="connsiteY18" fmla="*/ 13039 h 160240"/>
              <a:gd name="connsiteX19" fmla="*/ 177085 w 403651"/>
              <a:gd name="connsiteY19" fmla="*/ 44789 h 160240"/>
              <a:gd name="connsiteX20" fmla="*/ 158035 w 403651"/>
              <a:gd name="connsiteY20" fmla="*/ 13039 h 160240"/>
              <a:gd name="connsiteX21" fmla="*/ 5635 w 403651"/>
              <a:gd name="connsiteY21" fmla="*/ 19389 h 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3651" h="160240">
                <a:moveTo>
                  <a:pt x="5635" y="19389"/>
                </a:moveTo>
                <a:lnTo>
                  <a:pt x="386635" y="339"/>
                </a:lnTo>
                <a:cubicBezTo>
                  <a:pt x="442727" y="-1778"/>
                  <a:pt x="342185" y="6689"/>
                  <a:pt x="342185" y="6689"/>
                </a:cubicBezTo>
                <a:cubicBezTo>
                  <a:pt x="331602" y="9335"/>
                  <a:pt x="329485" y="-3894"/>
                  <a:pt x="323135" y="16214"/>
                </a:cubicBezTo>
                <a:cubicBezTo>
                  <a:pt x="316785" y="36322"/>
                  <a:pt x="306202" y="118872"/>
                  <a:pt x="304085" y="127339"/>
                </a:cubicBezTo>
                <a:cubicBezTo>
                  <a:pt x="301968" y="135806"/>
                  <a:pt x="313081" y="85535"/>
                  <a:pt x="310435" y="67014"/>
                </a:cubicBezTo>
                <a:cubicBezTo>
                  <a:pt x="307789" y="48493"/>
                  <a:pt x="296147" y="24151"/>
                  <a:pt x="288210" y="16214"/>
                </a:cubicBezTo>
                <a:cubicBezTo>
                  <a:pt x="280273" y="8277"/>
                  <a:pt x="267043" y="7218"/>
                  <a:pt x="262810" y="19389"/>
                </a:cubicBezTo>
                <a:cubicBezTo>
                  <a:pt x="258577" y="31560"/>
                  <a:pt x="262281" y="87652"/>
                  <a:pt x="262810" y="89239"/>
                </a:cubicBezTo>
                <a:cubicBezTo>
                  <a:pt x="263339" y="90826"/>
                  <a:pt x="269160" y="41085"/>
                  <a:pt x="265985" y="28914"/>
                </a:cubicBezTo>
                <a:cubicBezTo>
                  <a:pt x="262810" y="16743"/>
                  <a:pt x="255931" y="5631"/>
                  <a:pt x="243760" y="16214"/>
                </a:cubicBezTo>
                <a:cubicBezTo>
                  <a:pt x="231589" y="26797"/>
                  <a:pt x="196135" y="91356"/>
                  <a:pt x="192960" y="92414"/>
                </a:cubicBezTo>
                <a:cubicBezTo>
                  <a:pt x="189785" y="93472"/>
                  <a:pt x="223123" y="35264"/>
                  <a:pt x="224710" y="22564"/>
                </a:cubicBezTo>
                <a:cubicBezTo>
                  <a:pt x="226297" y="9864"/>
                  <a:pt x="206718" y="11981"/>
                  <a:pt x="202485" y="16214"/>
                </a:cubicBezTo>
                <a:cubicBezTo>
                  <a:pt x="198252" y="20447"/>
                  <a:pt x="219947" y="24152"/>
                  <a:pt x="199310" y="47964"/>
                </a:cubicBezTo>
                <a:cubicBezTo>
                  <a:pt x="178673" y="71776"/>
                  <a:pt x="87127" y="150093"/>
                  <a:pt x="78660" y="159089"/>
                </a:cubicBezTo>
                <a:cubicBezTo>
                  <a:pt x="70193" y="168085"/>
                  <a:pt x="129460" y="122047"/>
                  <a:pt x="148510" y="101939"/>
                </a:cubicBezTo>
                <a:cubicBezTo>
                  <a:pt x="167560" y="81831"/>
                  <a:pt x="191902" y="53256"/>
                  <a:pt x="192960" y="38439"/>
                </a:cubicBezTo>
                <a:cubicBezTo>
                  <a:pt x="194018" y="23622"/>
                  <a:pt x="157506" y="11981"/>
                  <a:pt x="154860" y="13039"/>
                </a:cubicBezTo>
                <a:cubicBezTo>
                  <a:pt x="152214" y="14097"/>
                  <a:pt x="176556" y="44789"/>
                  <a:pt x="177085" y="44789"/>
                </a:cubicBezTo>
                <a:cubicBezTo>
                  <a:pt x="177614" y="44789"/>
                  <a:pt x="181848" y="18860"/>
                  <a:pt x="158035" y="13039"/>
                </a:cubicBezTo>
                <a:cubicBezTo>
                  <a:pt x="134222" y="7218"/>
                  <a:pt x="-32465" y="21506"/>
                  <a:pt x="5635" y="193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A8764BE4-26A2-02B2-6B5F-B28A5C93E624}"/>
              </a:ext>
            </a:extLst>
          </p:cNvPr>
          <p:cNvSpPr/>
          <p:nvPr/>
        </p:nvSpPr>
        <p:spPr>
          <a:xfrm>
            <a:off x="5056336" y="3556882"/>
            <a:ext cx="227549" cy="186395"/>
          </a:xfrm>
          <a:custGeom>
            <a:avLst/>
            <a:gdLst>
              <a:gd name="connsiteX0" fmla="*/ 1439 w 227549"/>
              <a:gd name="connsiteY0" fmla="*/ 183268 h 186395"/>
              <a:gd name="connsiteX1" fmla="*/ 179239 w 227549"/>
              <a:gd name="connsiteY1" fmla="*/ 8643 h 186395"/>
              <a:gd name="connsiteX2" fmla="*/ 169714 w 227549"/>
              <a:gd name="connsiteY2" fmla="*/ 27693 h 186395"/>
              <a:gd name="connsiteX3" fmla="*/ 188764 w 227549"/>
              <a:gd name="connsiteY3" fmla="*/ 37218 h 186395"/>
              <a:gd name="connsiteX4" fmla="*/ 226864 w 227549"/>
              <a:gd name="connsiteY4" fmla="*/ 122943 h 186395"/>
              <a:gd name="connsiteX5" fmla="*/ 210989 w 227549"/>
              <a:gd name="connsiteY5" fmla="*/ 62618 h 186395"/>
              <a:gd name="connsiteX6" fmla="*/ 182414 w 227549"/>
              <a:gd name="connsiteY6" fmla="*/ 56268 h 186395"/>
              <a:gd name="connsiteX7" fmla="*/ 179239 w 227549"/>
              <a:gd name="connsiteY7" fmla="*/ 91193 h 186395"/>
              <a:gd name="connsiteX8" fmla="*/ 147489 w 227549"/>
              <a:gd name="connsiteY8" fmla="*/ 53093 h 186395"/>
              <a:gd name="connsiteX9" fmla="*/ 147489 w 227549"/>
              <a:gd name="connsiteY9" fmla="*/ 84843 h 186395"/>
              <a:gd name="connsiteX10" fmla="*/ 207814 w 227549"/>
              <a:gd name="connsiteY10" fmla="*/ 126118 h 186395"/>
              <a:gd name="connsiteX11" fmla="*/ 137964 w 227549"/>
              <a:gd name="connsiteY11" fmla="*/ 88018 h 186395"/>
              <a:gd name="connsiteX12" fmla="*/ 103039 w 227549"/>
              <a:gd name="connsiteY12" fmla="*/ 122943 h 186395"/>
              <a:gd name="connsiteX13" fmla="*/ 131614 w 227549"/>
              <a:gd name="connsiteY13" fmla="*/ 176918 h 186395"/>
              <a:gd name="connsiteX14" fmla="*/ 96689 w 227549"/>
              <a:gd name="connsiteY14" fmla="*/ 126118 h 186395"/>
              <a:gd name="connsiteX15" fmla="*/ 1439 w 227549"/>
              <a:gd name="connsiteY15" fmla="*/ 183268 h 18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7549" h="186395">
                <a:moveTo>
                  <a:pt x="1439" y="183268"/>
                </a:moveTo>
                <a:cubicBezTo>
                  <a:pt x="15197" y="163689"/>
                  <a:pt x="179239" y="8643"/>
                  <a:pt x="179239" y="8643"/>
                </a:cubicBezTo>
                <a:cubicBezTo>
                  <a:pt x="207285" y="-17286"/>
                  <a:pt x="168127" y="22931"/>
                  <a:pt x="169714" y="27693"/>
                </a:cubicBezTo>
                <a:cubicBezTo>
                  <a:pt x="171301" y="32455"/>
                  <a:pt x="179239" y="21343"/>
                  <a:pt x="188764" y="37218"/>
                </a:cubicBezTo>
                <a:cubicBezTo>
                  <a:pt x="198289" y="53093"/>
                  <a:pt x="223160" y="118710"/>
                  <a:pt x="226864" y="122943"/>
                </a:cubicBezTo>
                <a:cubicBezTo>
                  <a:pt x="230568" y="127176"/>
                  <a:pt x="218397" y="73730"/>
                  <a:pt x="210989" y="62618"/>
                </a:cubicBezTo>
                <a:cubicBezTo>
                  <a:pt x="203581" y="51505"/>
                  <a:pt x="187706" y="51505"/>
                  <a:pt x="182414" y="56268"/>
                </a:cubicBezTo>
                <a:cubicBezTo>
                  <a:pt x="177122" y="61030"/>
                  <a:pt x="185060" y="91722"/>
                  <a:pt x="179239" y="91193"/>
                </a:cubicBezTo>
                <a:cubicBezTo>
                  <a:pt x="173418" y="90664"/>
                  <a:pt x="152780" y="54151"/>
                  <a:pt x="147489" y="53093"/>
                </a:cubicBezTo>
                <a:cubicBezTo>
                  <a:pt x="142198" y="52035"/>
                  <a:pt x="137435" y="72672"/>
                  <a:pt x="147489" y="84843"/>
                </a:cubicBezTo>
                <a:cubicBezTo>
                  <a:pt x="157543" y="97014"/>
                  <a:pt x="209401" y="125589"/>
                  <a:pt x="207814" y="126118"/>
                </a:cubicBezTo>
                <a:cubicBezTo>
                  <a:pt x="206227" y="126647"/>
                  <a:pt x="155426" y="88547"/>
                  <a:pt x="137964" y="88018"/>
                </a:cubicBezTo>
                <a:cubicBezTo>
                  <a:pt x="120502" y="87489"/>
                  <a:pt x="104097" y="108126"/>
                  <a:pt x="103039" y="122943"/>
                </a:cubicBezTo>
                <a:cubicBezTo>
                  <a:pt x="101981" y="137760"/>
                  <a:pt x="132672" y="176389"/>
                  <a:pt x="131614" y="176918"/>
                </a:cubicBezTo>
                <a:cubicBezTo>
                  <a:pt x="130556" y="177447"/>
                  <a:pt x="116797" y="128235"/>
                  <a:pt x="96689" y="126118"/>
                </a:cubicBezTo>
                <a:cubicBezTo>
                  <a:pt x="76581" y="124001"/>
                  <a:pt x="-12319" y="202847"/>
                  <a:pt x="1439" y="183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9D5A77EA-E548-545E-A00A-17F1C0508897}"/>
              </a:ext>
            </a:extLst>
          </p:cNvPr>
          <p:cNvSpPr/>
          <p:nvPr/>
        </p:nvSpPr>
        <p:spPr>
          <a:xfrm>
            <a:off x="4720454" y="3470072"/>
            <a:ext cx="232576" cy="207110"/>
          </a:xfrm>
          <a:custGeom>
            <a:avLst/>
            <a:gdLst>
              <a:gd name="connsiteX0" fmla="*/ 771 w 232576"/>
              <a:gd name="connsiteY0" fmla="*/ 206578 h 207110"/>
              <a:gd name="connsiteX1" fmla="*/ 226196 w 232576"/>
              <a:gd name="connsiteY1" fmla="*/ 6553 h 207110"/>
              <a:gd name="connsiteX2" fmla="*/ 175396 w 232576"/>
              <a:gd name="connsiteY2" fmla="*/ 44653 h 207110"/>
              <a:gd name="connsiteX3" fmla="*/ 184921 w 232576"/>
              <a:gd name="connsiteY3" fmla="*/ 31953 h 207110"/>
              <a:gd name="connsiteX4" fmla="*/ 118246 w 232576"/>
              <a:gd name="connsiteY4" fmla="*/ 92278 h 207110"/>
              <a:gd name="connsiteX5" fmla="*/ 149996 w 232576"/>
              <a:gd name="connsiteY5" fmla="*/ 66878 h 207110"/>
              <a:gd name="connsiteX6" fmla="*/ 771 w 232576"/>
              <a:gd name="connsiteY6" fmla="*/ 206578 h 207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576" h="207110">
                <a:moveTo>
                  <a:pt x="771" y="206578"/>
                </a:moveTo>
                <a:cubicBezTo>
                  <a:pt x="13471" y="196524"/>
                  <a:pt x="197092" y="33540"/>
                  <a:pt x="226196" y="6553"/>
                </a:cubicBezTo>
                <a:cubicBezTo>
                  <a:pt x="255300" y="-20435"/>
                  <a:pt x="175396" y="44653"/>
                  <a:pt x="175396" y="44653"/>
                </a:cubicBezTo>
                <a:cubicBezTo>
                  <a:pt x="168517" y="48886"/>
                  <a:pt x="194446" y="24016"/>
                  <a:pt x="184921" y="31953"/>
                </a:cubicBezTo>
                <a:cubicBezTo>
                  <a:pt x="175396" y="39890"/>
                  <a:pt x="124067" y="86457"/>
                  <a:pt x="118246" y="92278"/>
                </a:cubicBezTo>
                <a:cubicBezTo>
                  <a:pt x="112425" y="98099"/>
                  <a:pt x="163754" y="52590"/>
                  <a:pt x="149996" y="66878"/>
                </a:cubicBezTo>
                <a:cubicBezTo>
                  <a:pt x="136238" y="81166"/>
                  <a:pt x="-11929" y="216632"/>
                  <a:pt x="771" y="206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A39FDCA0-AC0F-EC2E-4000-D0DE31D9AB02}"/>
              </a:ext>
            </a:extLst>
          </p:cNvPr>
          <p:cNvSpPr/>
          <p:nvPr/>
        </p:nvSpPr>
        <p:spPr>
          <a:xfrm>
            <a:off x="4822748" y="3446909"/>
            <a:ext cx="311893" cy="83729"/>
          </a:xfrm>
          <a:custGeom>
            <a:avLst/>
            <a:gdLst>
              <a:gd name="connsiteX0" fmla="*/ 77 w 311893"/>
              <a:gd name="connsiteY0" fmla="*/ 83691 h 83729"/>
              <a:gd name="connsiteX1" fmla="*/ 181052 w 311893"/>
              <a:gd name="connsiteY1" fmla="*/ 23366 h 83729"/>
              <a:gd name="connsiteX2" fmla="*/ 311227 w 311893"/>
              <a:gd name="connsiteY2" fmla="*/ 1141 h 83729"/>
              <a:gd name="connsiteX3" fmla="*/ 228677 w 311893"/>
              <a:gd name="connsiteY3" fmla="*/ 4316 h 83729"/>
              <a:gd name="connsiteX4" fmla="*/ 158827 w 311893"/>
              <a:gd name="connsiteY4" fmla="*/ 13841 h 83729"/>
              <a:gd name="connsiteX5" fmla="*/ 77 w 311893"/>
              <a:gd name="connsiteY5" fmla="*/ 83691 h 8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93" h="83729">
                <a:moveTo>
                  <a:pt x="77" y="83691"/>
                </a:moveTo>
                <a:cubicBezTo>
                  <a:pt x="3781" y="85278"/>
                  <a:pt x="129194" y="37124"/>
                  <a:pt x="181052" y="23366"/>
                </a:cubicBezTo>
                <a:cubicBezTo>
                  <a:pt x="232910" y="9608"/>
                  <a:pt x="303289" y="4316"/>
                  <a:pt x="311227" y="1141"/>
                </a:cubicBezTo>
                <a:cubicBezTo>
                  <a:pt x="319165" y="-2034"/>
                  <a:pt x="254077" y="2199"/>
                  <a:pt x="228677" y="4316"/>
                </a:cubicBezTo>
                <a:cubicBezTo>
                  <a:pt x="203277" y="6433"/>
                  <a:pt x="191106" y="1670"/>
                  <a:pt x="158827" y="13841"/>
                </a:cubicBezTo>
                <a:cubicBezTo>
                  <a:pt x="126548" y="26012"/>
                  <a:pt x="-3627" y="82104"/>
                  <a:pt x="77" y="836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28F2BD8E-209E-04CD-0195-232D3EA74DF6}"/>
              </a:ext>
            </a:extLst>
          </p:cNvPr>
          <p:cNvSpPr/>
          <p:nvPr/>
        </p:nvSpPr>
        <p:spPr>
          <a:xfrm>
            <a:off x="5003732" y="3427756"/>
            <a:ext cx="268889" cy="29862"/>
          </a:xfrm>
          <a:custGeom>
            <a:avLst/>
            <a:gdLst>
              <a:gd name="connsiteX0" fmla="*/ 68 w 268889"/>
              <a:gd name="connsiteY0" fmla="*/ 29819 h 29862"/>
              <a:gd name="connsiteX1" fmla="*/ 250893 w 268889"/>
              <a:gd name="connsiteY1" fmla="*/ 1244 h 29862"/>
              <a:gd name="connsiteX2" fmla="*/ 225493 w 268889"/>
              <a:gd name="connsiteY2" fmla="*/ 7594 h 29862"/>
              <a:gd name="connsiteX3" fmla="*/ 68 w 268889"/>
              <a:gd name="connsiteY3" fmla="*/ 29819 h 2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889" h="29862">
                <a:moveTo>
                  <a:pt x="68" y="29819"/>
                </a:moveTo>
                <a:cubicBezTo>
                  <a:pt x="4301" y="28761"/>
                  <a:pt x="213322" y="4948"/>
                  <a:pt x="250893" y="1244"/>
                </a:cubicBezTo>
                <a:cubicBezTo>
                  <a:pt x="288464" y="-2460"/>
                  <a:pt x="260947" y="2832"/>
                  <a:pt x="225493" y="7594"/>
                </a:cubicBezTo>
                <a:cubicBezTo>
                  <a:pt x="190039" y="12356"/>
                  <a:pt x="-4165" y="30877"/>
                  <a:pt x="68" y="29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B0696A62-6F7B-FF11-7448-E0A9244F7CF7}"/>
              </a:ext>
            </a:extLst>
          </p:cNvPr>
          <p:cNvSpPr/>
          <p:nvPr/>
        </p:nvSpPr>
        <p:spPr>
          <a:xfrm>
            <a:off x="4733271" y="3600396"/>
            <a:ext cx="104829" cy="134256"/>
          </a:xfrm>
          <a:custGeom>
            <a:avLst/>
            <a:gdLst>
              <a:gd name="connsiteX0" fmla="*/ 99079 w 104829"/>
              <a:gd name="connsiteY0" fmla="*/ 54 h 134256"/>
              <a:gd name="connsiteX1" fmla="*/ 3829 w 104829"/>
              <a:gd name="connsiteY1" fmla="*/ 117529 h 134256"/>
              <a:gd name="connsiteX2" fmla="*/ 102254 w 104829"/>
              <a:gd name="connsiteY2" fmla="*/ 133404 h 134256"/>
              <a:gd name="connsiteX3" fmla="*/ 70504 w 104829"/>
              <a:gd name="connsiteY3" fmla="*/ 130229 h 134256"/>
              <a:gd name="connsiteX4" fmla="*/ 10179 w 104829"/>
              <a:gd name="connsiteY4" fmla="*/ 114354 h 134256"/>
              <a:gd name="connsiteX5" fmla="*/ 13354 w 104829"/>
              <a:gd name="connsiteY5" fmla="*/ 88954 h 134256"/>
              <a:gd name="connsiteX6" fmla="*/ 3829 w 104829"/>
              <a:gd name="connsiteY6" fmla="*/ 101654 h 134256"/>
              <a:gd name="connsiteX7" fmla="*/ 99079 w 104829"/>
              <a:gd name="connsiteY7" fmla="*/ 54 h 13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829" h="134256">
                <a:moveTo>
                  <a:pt x="99079" y="54"/>
                </a:moveTo>
                <a:cubicBezTo>
                  <a:pt x="99079" y="2700"/>
                  <a:pt x="3300" y="95304"/>
                  <a:pt x="3829" y="117529"/>
                </a:cubicBezTo>
                <a:cubicBezTo>
                  <a:pt x="4358" y="139754"/>
                  <a:pt x="102254" y="133404"/>
                  <a:pt x="102254" y="133404"/>
                </a:cubicBezTo>
                <a:cubicBezTo>
                  <a:pt x="113366" y="135521"/>
                  <a:pt x="85850" y="133404"/>
                  <a:pt x="70504" y="130229"/>
                </a:cubicBezTo>
                <a:cubicBezTo>
                  <a:pt x="55158" y="127054"/>
                  <a:pt x="19704" y="121233"/>
                  <a:pt x="10179" y="114354"/>
                </a:cubicBezTo>
                <a:cubicBezTo>
                  <a:pt x="654" y="107475"/>
                  <a:pt x="13354" y="88954"/>
                  <a:pt x="13354" y="88954"/>
                </a:cubicBezTo>
                <a:cubicBezTo>
                  <a:pt x="12296" y="86837"/>
                  <a:pt x="-8342" y="112237"/>
                  <a:pt x="3829" y="101654"/>
                </a:cubicBezTo>
                <a:cubicBezTo>
                  <a:pt x="16000" y="91071"/>
                  <a:pt x="99079" y="-2592"/>
                  <a:pt x="99079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38704C6F-9D27-5746-E7CD-9FF7D5B4851F}"/>
              </a:ext>
            </a:extLst>
          </p:cNvPr>
          <p:cNvSpPr/>
          <p:nvPr/>
        </p:nvSpPr>
        <p:spPr>
          <a:xfrm>
            <a:off x="4740252" y="3689259"/>
            <a:ext cx="109415" cy="16236"/>
          </a:xfrm>
          <a:custGeom>
            <a:avLst/>
            <a:gdLst>
              <a:gd name="connsiteX0" fmla="*/ 23 w 109415"/>
              <a:gd name="connsiteY0" fmla="*/ 91 h 16236"/>
              <a:gd name="connsiteX1" fmla="*/ 101623 w 109415"/>
              <a:gd name="connsiteY1" fmla="*/ 15966 h 16236"/>
              <a:gd name="connsiteX2" fmla="*/ 92098 w 109415"/>
              <a:gd name="connsiteY2" fmla="*/ 9616 h 16236"/>
              <a:gd name="connsiteX3" fmla="*/ 23 w 109415"/>
              <a:gd name="connsiteY3" fmla="*/ 91 h 1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415" h="16236">
                <a:moveTo>
                  <a:pt x="23" y="91"/>
                </a:moveTo>
                <a:cubicBezTo>
                  <a:pt x="1611" y="1149"/>
                  <a:pt x="101623" y="15966"/>
                  <a:pt x="101623" y="15966"/>
                </a:cubicBezTo>
                <a:cubicBezTo>
                  <a:pt x="116969" y="17554"/>
                  <a:pt x="107444" y="11733"/>
                  <a:pt x="92098" y="9616"/>
                </a:cubicBezTo>
                <a:cubicBezTo>
                  <a:pt x="76752" y="7499"/>
                  <a:pt x="-1565" y="-967"/>
                  <a:pt x="23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5C51A079-DE88-5AE0-1B1A-B26D2055BE8B}"/>
              </a:ext>
            </a:extLst>
          </p:cNvPr>
          <p:cNvSpPr/>
          <p:nvPr/>
        </p:nvSpPr>
        <p:spPr>
          <a:xfrm>
            <a:off x="4844504" y="3505251"/>
            <a:ext cx="247043" cy="166649"/>
          </a:xfrm>
          <a:custGeom>
            <a:avLst/>
            <a:gdLst>
              <a:gd name="connsiteX0" fmla="*/ 245021 w 247043"/>
              <a:gd name="connsiteY0" fmla="*/ 3124 h 166649"/>
              <a:gd name="connsiteX1" fmla="*/ 191046 w 247043"/>
              <a:gd name="connsiteY1" fmla="*/ 85674 h 166649"/>
              <a:gd name="connsiteX2" fmla="*/ 175171 w 247043"/>
              <a:gd name="connsiteY2" fmla="*/ 123774 h 166649"/>
              <a:gd name="connsiteX3" fmla="*/ 121196 w 247043"/>
              <a:gd name="connsiteY3" fmla="*/ 161874 h 166649"/>
              <a:gd name="connsiteX4" fmla="*/ 67221 w 247043"/>
              <a:gd name="connsiteY4" fmla="*/ 165049 h 166649"/>
              <a:gd name="connsiteX5" fmla="*/ 13246 w 247043"/>
              <a:gd name="connsiteY5" fmla="*/ 152349 h 166649"/>
              <a:gd name="connsiteX6" fmla="*/ 546 w 247043"/>
              <a:gd name="connsiteY6" fmla="*/ 130124 h 166649"/>
              <a:gd name="connsiteX7" fmla="*/ 3721 w 247043"/>
              <a:gd name="connsiteY7" fmla="*/ 111074 h 166649"/>
              <a:gd name="connsiteX8" fmla="*/ 16421 w 247043"/>
              <a:gd name="connsiteY8" fmla="*/ 82499 h 166649"/>
              <a:gd name="connsiteX9" fmla="*/ 32296 w 247043"/>
              <a:gd name="connsiteY9" fmla="*/ 57099 h 166649"/>
              <a:gd name="connsiteX10" fmla="*/ 13246 w 247043"/>
              <a:gd name="connsiteY10" fmla="*/ 66624 h 166649"/>
              <a:gd name="connsiteX11" fmla="*/ 76746 w 247043"/>
              <a:gd name="connsiteY11" fmla="*/ 34874 h 166649"/>
              <a:gd name="connsiteX12" fmla="*/ 111671 w 247043"/>
              <a:gd name="connsiteY12" fmla="*/ 18999 h 166649"/>
              <a:gd name="connsiteX13" fmla="*/ 245021 w 247043"/>
              <a:gd name="connsiteY13" fmla="*/ 3124 h 16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7043" h="166649">
                <a:moveTo>
                  <a:pt x="245021" y="3124"/>
                </a:moveTo>
                <a:cubicBezTo>
                  <a:pt x="258250" y="14236"/>
                  <a:pt x="202688" y="65566"/>
                  <a:pt x="191046" y="85674"/>
                </a:cubicBezTo>
                <a:cubicBezTo>
                  <a:pt x="179404" y="105782"/>
                  <a:pt x="186813" y="111074"/>
                  <a:pt x="175171" y="123774"/>
                </a:cubicBezTo>
                <a:cubicBezTo>
                  <a:pt x="163529" y="136474"/>
                  <a:pt x="139188" y="154995"/>
                  <a:pt x="121196" y="161874"/>
                </a:cubicBezTo>
                <a:cubicBezTo>
                  <a:pt x="103204" y="168753"/>
                  <a:pt x="85213" y="166637"/>
                  <a:pt x="67221" y="165049"/>
                </a:cubicBezTo>
                <a:cubicBezTo>
                  <a:pt x="49229" y="163462"/>
                  <a:pt x="24358" y="158170"/>
                  <a:pt x="13246" y="152349"/>
                </a:cubicBezTo>
                <a:cubicBezTo>
                  <a:pt x="2134" y="146528"/>
                  <a:pt x="546" y="130124"/>
                  <a:pt x="546" y="130124"/>
                </a:cubicBezTo>
                <a:cubicBezTo>
                  <a:pt x="-1041" y="123245"/>
                  <a:pt x="1075" y="119011"/>
                  <a:pt x="3721" y="111074"/>
                </a:cubicBezTo>
                <a:cubicBezTo>
                  <a:pt x="6367" y="103137"/>
                  <a:pt x="11659" y="91495"/>
                  <a:pt x="16421" y="82499"/>
                </a:cubicBezTo>
                <a:cubicBezTo>
                  <a:pt x="21183" y="73503"/>
                  <a:pt x="32296" y="57099"/>
                  <a:pt x="32296" y="57099"/>
                </a:cubicBezTo>
                <a:cubicBezTo>
                  <a:pt x="31767" y="54453"/>
                  <a:pt x="13246" y="66624"/>
                  <a:pt x="13246" y="66624"/>
                </a:cubicBezTo>
                <a:lnTo>
                  <a:pt x="76746" y="34874"/>
                </a:lnTo>
                <a:cubicBezTo>
                  <a:pt x="93150" y="26937"/>
                  <a:pt x="86800" y="24291"/>
                  <a:pt x="111671" y="18999"/>
                </a:cubicBezTo>
                <a:cubicBezTo>
                  <a:pt x="136542" y="13707"/>
                  <a:pt x="231792" y="-7988"/>
                  <a:pt x="245021" y="31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34E6AF18-A52D-278C-E1AC-84FF68AB3F20}"/>
              </a:ext>
            </a:extLst>
          </p:cNvPr>
          <p:cNvSpPr/>
          <p:nvPr/>
        </p:nvSpPr>
        <p:spPr>
          <a:xfrm>
            <a:off x="4811622" y="3533544"/>
            <a:ext cx="144995" cy="111594"/>
          </a:xfrm>
          <a:custGeom>
            <a:avLst/>
            <a:gdLst>
              <a:gd name="connsiteX0" fmla="*/ 144553 w 144995"/>
              <a:gd name="connsiteY0" fmla="*/ 231 h 111594"/>
              <a:gd name="connsiteX1" fmla="*/ 49303 w 144995"/>
              <a:gd name="connsiteY1" fmla="*/ 82781 h 111594"/>
              <a:gd name="connsiteX2" fmla="*/ 55653 w 144995"/>
              <a:gd name="connsiteY2" fmla="*/ 111356 h 111594"/>
              <a:gd name="connsiteX3" fmla="*/ 4853 w 144995"/>
              <a:gd name="connsiteY3" fmla="*/ 70081 h 111594"/>
              <a:gd name="connsiteX4" fmla="*/ 20728 w 144995"/>
              <a:gd name="connsiteY4" fmla="*/ 44681 h 111594"/>
              <a:gd name="connsiteX5" fmla="*/ 4853 w 144995"/>
              <a:gd name="connsiteY5" fmla="*/ 57381 h 111594"/>
              <a:gd name="connsiteX6" fmla="*/ 144553 w 144995"/>
              <a:gd name="connsiteY6" fmla="*/ 231 h 111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995" h="111594">
                <a:moveTo>
                  <a:pt x="144553" y="231"/>
                </a:moveTo>
                <a:cubicBezTo>
                  <a:pt x="151961" y="4464"/>
                  <a:pt x="64120" y="64260"/>
                  <a:pt x="49303" y="82781"/>
                </a:cubicBezTo>
                <a:cubicBezTo>
                  <a:pt x="34486" y="101302"/>
                  <a:pt x="63061" y="113473"/>
                  <a:pt x="55653" y="111356"/>
                </a:cubicBezTo>
                <a:cubicBezTo>
                  <a:pt x="48245" y="109239"/>
                  <a:pt x="10674" y="81193"/>
                  <a:pt x="4853" y="70081"/>
                </a:cubicBezTo>
                <a:cubicBezTo>
                  <a:pt x="-968" y="58969"/>
                  <a:pt x="20728" y="44681"/>
                  <a:pt x="20728" y="44681"/>
                </a:cubicBezTo>
                <a:cubicBezTo>
                  <a:pt x="20728" y="42564"/>
                  <a:pt x="-12080" y="63731"/>
                  <a:pt x="4853" y="57381"/>
                </a:cubicBezTo>
                <a:cubicBezTo>
                  <a:pt x="21786" y="51031"/>
                  <a:pt x="137145" y="-4002"/>
                  <a:pt x="144553" y="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98A7E0CD-24FC-BD82-2CF9-BF12832BAB1C}"/>
              </a:ext>
            </a:extLst>
          </p:cNvPr>
          <p:cNvSpPr/>
          <p:nvPr/>
        </p:nvSpPr>
        <p:spPr>
          <a:xfrm>
            <a:off x="4762672" y="3540008"/>
            <a:ext cx="146945" cy="102069"/>
          </a:xfrm>
          <a:custGeom>
            <a:avLst/>
            <a:gdLst>
              <a:gd name="connsiteX0" fmla="*/ 107778 w 146945"/>
              <a:gd name="connsiteY0" fmla="*/ 117 h 102069"/>
              <a:gd name="connsiteX1" fmla="*/ 22053 w 146945"/>
              <a:gd name="connsiteY1" fmla="*/ 79492 h 102069"/>
              <a:gd name="connsiteX2" fmla="*/ 3003 w 146945"/>
              <a:gd name="connsiteY2" fmla="*/ 101717 h 102069"/>
              <a:gd name="connsiteX3" fmla="*/ 15703 w 146945"/>
              <a:gd name="connsiteY3" fmla="*/ 89017 h 102069"/>
              <a:gd name="connsiteX4" fmla="*/ 145878 w 146945"/>
              <a:gd name="connsiteY4" fmla="*/ 38217 h 102069"/>
              <a:gd name="connsiteX5" fmla="*/ 79203 w 146945"/>
              <a:gd name="connsiteY5" fmla="*/ 60442 h 102069"/>
              <a:gd name="connsiteX6" fmla="*/ 107778 w 146945"/>
              <a:gd name="connsiteY6" fmla="*/ 117 h 10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945" h="102069">
                <a:moveTo>
                  <a:pt x="107778" y="117"/>
                </a:moveTo>
                <a:cubicBezTo>
                  <a:pt x="98253" y="3292"/>
                  <a:pt x="39515" y="62559"/>
                  <a:pt x="22053" y="79492"/>
                </a:cubicBezTo>
                <a:cubicBezTo>
                  <a:pt x="4591" y="96425"/>
                  <a:pt x="3003" y="101717"/>
                  <a:pt x="3003" y="101717"/>
                </a:cubicBezTo>
                <a:cubicBezTo>
                  <a:pt x="1945" y="103305"/>
                  <a:pt x="-8109" y="99600"/>
                  <a:pt x="15703" y="89017"/>
                </a:cubicBezTo>
                <a:cubicBezTo>
                  <a:pt x="39515" y="78434"/>
                  <a:pt x="135295" y="42980"/>
                  <a:pt x="145878" y="38217"/>
                </a:cubicBezTo>
                <a:cubicBezTo>
                  <a:pt x="156461" y="33455"/>
                  <a:pt x="85024" y="61500"/>
                  <a:pt x="79203" y="60442"/>
                </a:cubicBezTo>
                <a:cubicBezTo>
                  <a:pt x="73382" y="59384"/>
                  <a:pt x="117303" y="-3058"/>
                  <a:pt x="107778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>
            <a:extLst>
              <a:ext uri="{FF2B5EF4-FFF2-40B4-BE49-F238E27FC236}">
                <a16:creationId xmlns:a16="http://schemas.microsoft.com/office/drawing/2014/main" id="{6403D8B8-B86D-8D83-29C9-02DC0217538D}"/>
              </a:ext>
            </a:extLst>
          </p:cNvPr>
          <p:cNvSpPr/>
          <p:nvPr/>
        </p:nvSpPr>
        <p:spPr>
          <a:xfrm>
            <a:off x="4905327" y="3570787"/>
            <a:ext cx="68757" cy="687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5DCE36D1-64F4-ABBE-CF28-1B6253D207E6}"/>
              </a:ext>
            </a:extLst>
          </p:cNvPr>
          <p:cNvSpPr/>
          <p:nvPr/>
        </p:nvSpPr>
        <p:spPr>
          <a:xfrm>
            <a:off x="4565634" y="3413114"/>
            <a:ext cx="184310" cy="47913"/>
          </a:xfrm>
          <a:custGeom>
            <a:avLst/>
            <a:gdLst>
              <a:gd name="connsiteX0" fmla="*/ 16 w 184310"/>
              <a:gd name="connsiteY0" fmla="*/ 3186 h 47913"/>
              <a:gd name="connsiteX1" fmla="*/ 136541 w 184310"/>
              <a:gd name="connsiteY1" fmla="*/ 44461 h 47913"/>
              <a:gd name="connsiteX2" fmla="*/ 127016 w 184310"/>
              <a:gd name="connsiteY2" fmla="*/ 28586 h 47913"/>
              <a:gd name="connsiteX3" fmla="*/ 184166 w 184310"/>
              <a:gd name="connsiteY3" fmla="*/ 11 h 47913"/>
              <a:gd name="connsiteX4" fmla="*/ 142891 w 184310"/>
              <a:gd name="connsiteY4" fmla="*/ 25411 h 47913"/>
              <a:gd name="connsiteX5" fmla="*/ 127016 w 184310"/>
              <a:gd name="connsiteY5" fmla="*/ 47636 h 47913"/>
              <a:gd name="connsiteX6" fmla="*/ 16 w 184310"/>
              <a:gd name="connsiteY6" fmla="*/ 3186 h 4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310" h="47913">
                <a:moveTo>
                  <a:pt x="16" y="3186"/>
                </a:moveTo>
                <a:cubicBezTo>
                  <a:pt x="1603" y="2657"/>
                  <a:pt x="136541" y="44461"/>
                  <a:pt x="136541" y="44461"/>
                </a:cubicBezTo>
                <a:cubicBezTo>
                  <a:pt x="157708" y="48694"/>
                  <a:pt x="119079" y="35994"/>
                  <a:pt x="127016" y="28586"/>
                </a:cubicBezTo>
                <a:cubicBezTo>
                  <a:pt x="134954" y="21178"/>
                  <a:pt x="181520" y="540"/>
                  <a:pt x="184166" y="11"/>
                </a:cubicBezTo>
                <a:cubicBezTo>
                  <a:pt x="186812" y="-518"/>
                  <a:pt x="152416" y="17474"/>
                  <a:pt x="142891" y="25411"/>
                </a:cubicBezTo>
                <a:cubicBezTo>
                  <a:pt x="133366" y="33348"/>
                  <a:pt x="144479" y="50282"/>
                  <a:pt x="127016" y="47636"/>
                </a:cubicBezTo>
                <a:cubicBezTo>
                  <a:pt x="109553" y="44990"/>
                  <a:pt x="-1571" y="3715"/>
                  <a:pt x="16" y="3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6E0A9E86-60B7-4A6F-1CCA-3BF35A8535E5}"/>
              </a:ext>
            </a:extLst>
          </p:cNvPr>
          <p:cNvSpPr/>
          <p:nvPr/>
        </p:nvSpPr>
        <p:spPr>
          <a:xfrm>
            <a:off x="4647557" y="3332634"/>
            <a:ext cx="190533" cy="64673"/>
          </a:xfrm>
          <a:custGeom>
            <a:avLst/>
            <a:gdLst>
              <a:gd name="connsiteX0" fmla="*/ 643 w 190533"/>
              <a:gd name="connsiteY0" fmla="*/ 64616 h 64673"/>
              <a:gd name="connsiteX1" fmla="*/ 99068 w 190533"/>
              <a:gd name="connsiteY1" fmla="*/ 55091 h 64673"/>
              <a:gd name="connsiteX2" fmla="*/ 187968 w 190533"/>
              <a:gd name="connsiteY2" fmla="*/ 1116 h 64673"/>
              <a:gd name="connsiteX3" fmla="*/ 162568 w 190533"/>
              <a:gd name="connsiteY3" fmla="*/ 20166 h 64673"/>
              <a:gd name="connsiteX4" fmla="*/ 121293 w 190533"/>
              <a:gd name="connsiteY4" fmla="*/ 39216 h 64673"/>
              <a:gd name="connsiteX5" fmla="*/ 57793 w 190533"/>
              <a:gd name="connsiteY5" fmla="*/ 58266 h 64673"/>
              <a:gd name="connsiteX6" fmla="*/ 643 w 190533"/>
              <a:gd name="connsiteY6" fmla="*/ 64616 h 6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33" h="64673">
                <a:moveTo>
                  <a:pt x="643" y="64616"/>
                </a:moveTo>
                <a:cubicBezTo>
                  <a:pt x="7522" y="64087"/>
                  <a:pt x="67847" y="65674"/>
                  <a:pt x="99068" y="55091"/>
                </a:cubicBezTo>
                <a:cubicBezTo>
                  <a:pt x="130289" y="44508"/>
                  <a:pt x="177385" y="6937"/>
                  <a:pt x="187968" y="1116"/>
                </a:cubicBezTo>
                <a:cubicBezTo>
                  <a:pt x="198551" y="-4705"/>
                  <a:pt x="173680" y="13816"/>
                  <a:pt x="162568" y="20166"/>
                </a:cubicBezTo>
                <a:cubicBezTo>
                  <a:pt x="151456" y="26516"/>
                  <a:pt x="138755" y="32866"/>
                  <a:pt x="121293" y="39216"/>
                </a:cubicBezTo>
                <a:cubicBezTo>
                  <a:pt x="103831" y="45566"/>
                  <a:pt x="71551" y="54562"/>
                  <a:pt x="57793" y="58266"/>
                </a:cubicBezTo>
                <a:cubicBezTo>
                  <a:pt x="44035" y="61970"/>
                  <a:pt x="-6236" y="65145"/>
                  <a:pt x="643" y="64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247399A6-3527-8867-F8F8-CEDB7C669538}"/>
              </a:ext>
            </a:extLst>
          </p:cNvPr>
          <p:cNvSpPr/>
          <p:nvPr/>
        </p:nvSpPr>
        <p:spPr>
          <a:xfrm>
            <a:off x="4866891" y="3298468"/>
            <a:ext cx="141473" cy="38493"/>
          </a:xfrm>
          <a:custGeom>
            <a:avLst/>
            <a:gdLst>
              <a:gd name="connsiteX0" fmla="*/ 384 w 141473"/>
              <a:gd name="connsiteY0" fmla="*/ 357 h 38493"/>
              <a:gd name="connsiteX1" fmla="*/ 79759 w 141473"/>
              <a:gd name="connsiteY1" fmla="*/ 6707 h 38493"/>
              <a:gd name="connsiteX2" fmla="*/ 140084 w 141473"/>
              <a:gd name="connsiteY2" fmla="*/ 38457 h 38493"/>
              <a:gd name="connsiteX3" fmla="*/ 114684 w 141473"/>
              <a:gd name="connsiteY3" fmla="*/ 13057 h 38493"/>
              <a:gd name="connsiteX4" fmla="*/ 384 w 141473"/>
              <a:gd name="connsiteY4" fmla="*/ 357 h 3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73" h="38493">
                <a:moveTo>
                  <a:pt x="384" y="357"/>
                </a:moveTo>
                <a:cubicBezTo>
                  <a:pt x="-5437" y="-701"/>
                  <a:pt x="56476" y="357"/>
                  <a:pt x="79759" y="6707"/>
                </a:cubicBezTo>
                <a:cubicBezTo>
                  <a:pt x="103042" y="13057"/>
                  <a:pt x="134263" y="37399"/>
                  <a:pt x="140084" y="38457"/>
                </a:cubicBezTo>
                <a:cubicBezTo>
                  <a:pt x="145905" y="39515"/>
                  <a:pt x="132676" y="17290"/>
                  <a:pt x="114684" y="13057"/>
                </a:cubicBezTo>
                <a:cubicBezTo>
                  <a:pt x="96692" y="8824"/>
                  <a:pt x="6205" y="1415"/>
                  <a:pt x="384" y="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ED1BCA38-57AE-04B8-DC13-883B54CABB77}"/>
              </a:ext>
            </a:extLst>
          </p:cNvPr>
          <p:cNvSpPr/>
          <p:nvPr/>
        </p:nvSpPr>
        <p:spPr>
          <a:xfrm>
            <a:off x="4631357" y="3362083"/>
            <a:ext cx="297881" cy="66991"/>
          </a:xfrm>
          <a:custGeom>
            <a:avLst/>
            <a:gdLst>
              <a:gd name="connsiteX0" fmla="*/ 968 w 297881"/>
              <a:gd name="connsiteY0" fmla="*/ 66917 h 66991"/>
              <a:gd name="connsiteX1" fmla="*/ 204168 w 297881"/>
              <a:gd name="connsiteY1" fmla="*/ 9767 h 66991"/>
              <a:gd name="connsiteX2" fmla="*/ 296243 w 297881"/>
              <a:gd name="connsiteY2" fmla="*/ 3417 h 66991"/>
              <a:gd name="connsiteX3" fmla="*/ 254968 w 297881"/>
              <a:gd name="connsiteY3" fmla="*/ 242 h 66991"/>
              <a:gd name="connsiteX4" fmla="*/ 153368 w 297881"/>
              <a:gd name="connsiteY4" fmla="*/ 9767 h 66991"/>
              <a:gd name="connsiteX5" fmla="*/ 178768 w 297881"/>
              <a:gd name="connsiteY5" fmla="*/ 16117 h 66991"/>
              <a:gd name="connsiteX6" fmla="*/ 67643 w 297881"/>
              <a:gd name="connsiteY6" fmla="*/ 47867 h 66991"/>
              <a:gd name="connsiteX7" fmla="*/ 99393 w 297881"/>
              <a:gd name="connsiteY7" fmla="*/ 31992 h 66991"/>
              <a:gd name="connsiteX8" fmla="*/ 124793 w 297881"/>
              <a:gd name="connsiteY8" fmla="*/ 22467 h 66991"/>
              <a:gd name="connsiteX9" fmla="*/ 968 w 297881"/>
              <a:gd name="connsiteY9" fmla="*/ 66917 h 6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7881" h="66991">
                <a:moveTo>
                  <a:pt x="968" y="66917"/>
                </a:moveTo>
                <a:cubicBezTo>
                  <a:pt x="14197" y="64800"/>
                  <a:pt x="154956" y="20350"/>
                  <a:pt x="204168" y="9767"/>
                </a:cubicBezTo>
                <a:cubicBezTo>
                  <a:pt x="253380" y="-816"/>
                  <a:pt x="287776" y="5004"/>
                  <a:pt x="296243" y="3417"/>
                </a:cubicBezTo>
                <a:cubicBezTo>
                  <a:pt x="304710" y="1830"/>
                  <a:pt x="278780" y="-816"/>
                  <a:pt x="254968" y="242"/>
                </a:cubicBezTo>
                <a:cubicBezTo>
                  <a:pt x="231156" y="1300"/>
                  <a:pt x="166068" y="7121"/>
                  <a:pt x="153368" y="9767"/>
                </a:cubicBezTo>
                <a:cubicBezTo>
                  <a:pt x="140668" y="12413"/>
                  <a:pt x="193056" y="9767"/>
                  <a:pt x="178768" y="16117"/>
                </a:cubicBezTo>
                <a:cubicBezTo>
                  <a:pt x="164480" y="22467"/>
                  <a:pt x="80872" y="45221"/>
                  <a:pt x="67643" y="47867"/>
                </a:cubicBezTo>
                <a:cubicBezTo>
                  <a:pt x="54414" y="50513"/>
                  <a:pt x="89868" y="36225"/>
                  <a:pt x="99393" y="31992"/>
                </a:cubicBezTo>
                <a:cubicBezTo>
                  <a:pt x="108918" y="27759"/>
                  <a:pt x="135376" y="19292"/>
                  <a:pt x="124793" y="22467"/>
                </a:cubicBezTo>
                <a:cubicBezTo>
                  <a:pt x="114210" y="25642"/>
                  <a:pt x="-12261" y="69034"/>
                  <a:pt x="968" y="669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A86A3654-6D2C-380A-052B-BE99F0AC891E}"/>
              </a:ext>
            </a:extLst>
          </p:cNvPr>
          <p:cNvSpPr/>
          <p:nvPr/>
        </p:nvSpPr>
        <p:spPr>
          <a:xfrm>
            <a:off x="3990949" y="3765534"/>
            <a:ext cx="94928" cy="151259"/>
          </a:xfrm>
          <a:custGeom>
            <a:avLst/>
            <a:gdLst>
              <a:gd name="connsiteX0" fmla="*/ 26 w 94928"/>
              <a:gd name="connsiteY0" fmla="*/ 16 h 151259"/>
              <a:gd name="connsiteX1" fmla="*/ 88926 w 94928"/>
              <a:gd name="connsiteY1" fmla="*/ 139716 h 151259"/>
              <a:gd name="connsiteX2" fmla="*/ 79401 w 94928"/>
              <a:gd name="connsiteY2" fmla="*/ 130191 h 151259"/>
              <a:gd name="connsiteX3" fmla="*/ 26 w 94928"/>
              <a:gd name="connsiteY3" fmla="*/ 16 h 15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928" h="151259">
                <a:moveTo>
                  <a:pt x="26" y="16"/>
                </a:moveTo>
                <a:cubicBezTo>
                  <a:pt x="1613" y="1603"/>
                  <a:pt x="88926" y="139716"/>
                  <a:pt x="88926" y="139716"/>
                </a:cubicBezTo>
                <a:cubicBezTo>
                  <a:pt x="102155" y="161412"/>
                  <a:pt x="91043" y="149241"/>
                  <a:pt x="79401" y="130191"/>
                </a:cubicBezTo>
                <a:cubicBezTo>
                  <a:pt x="67759" y="111141"/>
                  <a:pt x="-1561" y="-1571"/>
                  <a:pt x="26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38FD147D-5171-E941-C76D-8C12702E675C}"/>
              </a:ext>
            </a:extLst>
          </p:cNvPr>
          <p:cNvSpPr/>
          <p:nvPr/>
        </p:nvSpPr>
        <p:spPr>
          <a:xfrm>
            <a:off x="3879661" y="3733145"/>
            <a:ext cx="165517" cy="215015"/>
          </a:xfrm>
          <a:custGeom>
            <a:avLst/>
            <a:gdLst>
              <a:gd name="connsiteX0" fmla="*/ 189 w 165517"/>
              <a:gd name="connsiteY0" fmla="*/ 655 h 215015"/>
              <a:gd name="connsiteX1" fmla="*/ 73214 w 165517"/>
              <a:gd name="connsiteY1" fmla="*/ 57805 h 215015"/>
              <a:gd name="connsiteX2" fmla="*/ 92264 w 165517"/>
              <a:gd name="connsiteY2" fmla="*/ 89555 h 215015"/>
              <a:gd name="connsiteX3" fmla="*/ 82739 w 165517"/>
              <a:gd name="connsiteY3" fmla="*/ 67330 h 215015"/>
              <a:gd name="connsiteX4" fmla="*/ 89089 w 165517"/>
              <a:gd name="connsiteY4" fmla="*/ 22880 h 215015"/>
              <a:gd name="connsiteX5" fmla="*/ 89089 w 165517"/>
              <a:gd name="connsiteY5" fmla="*/ 76855 h 215015"/>
              <a:gd name="connsiteX6" fmla="*/ 130364 w 165517"/>
              <a:gd name="connsiteY6" fmla="*/ 130830 h 215015"/>
              <a:gd name="connsiteX7" fmla="*/ 165289 w 165517"/>
              <a:gd name="connsiteY7" fmla="*/ 146705 h 215015"/>
              <a:gd name="connsiteX8" fmla="*/ 146239 w 165517"/>
              <a:gd name="connsiteY8" fmla="*/ 213380 h 215015"/>
              <a:gd name="connsiteX9" fmla="*/ 162114 w 165517"/>
              <a:gd name="connsiteY9" fmla="*/ 191155 h 215015"/>
              <a:gd name="connsiteX10" fmla="*/ 152589 w 165517"/>
              <a:gd name="connsiteY10" fmla="*/ 153055 h 215015"/>
              <a:gd name="connsiteX11" fmla="*/ 89089 w 165517"/>
              <a:gd name="connsiteY11" fmla="*/ 159405 h 215015"/>
              <a:gd name="connsiteX12" fmla="*/ 95439 w 165517"/>
              <a:gd name="connsiteY12" fmla="*/ 146705 h 215015"/>
              <a:gd name="connsiteX13" fmla="*/ 41464 w 165517"/>
              <a:gd name="connsiteY13" fmla="*/ 76855 h 215015"/>
              <a:gd name="connsiteX14" fmla="*/ 50989 w 165517"/>
              <a:gd name="connsiteY14" fmla="*/ 99080 h 215015"/>
              <a:gd name="connsiteX15" fmla="*/ 189 w 165517"/>
              <a:gd name="connsiteY15" fmla="*/ 655 h 21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5517" h="215015">
                <a:moveTo>
                  <a:pt x="189" y="655"/>
                </a:moveTo>
                <a:cubicBezTo>
                  <a:pt x="3893" y="-6224"/>
                  <a:pt x="57868" y="42988"/>
                  <a:pt x="73214" y="57805"/>
                </a:cubicBezTo>
                <a:cubicBezTo>
                  <a:pt x="88560" y="72622"/>
                  <a:pt x="92264" y="89555"/>
                  <a:pt x="92264" y="89555"/>
                </a:cubicBezTo>
                <a:cubicBezTo>
                  <a:pt x="93851" y="91142"/>
                  <a:pt x="83268" y="78442"/>
                  <a:pt x="82739" y="67330"/>
                </a:cubicBezTo>
                <a:cubicBezTo>
                  <a:pt x="82210" y="56218"/>
                  <a:pt x="88031" y="21292"/>
                  <a:pt x="89089" y="22880"/>
                </a:cubicBezTo>
                <a:cubicBezTo>
                  <a:pt x="90147" y="24468"/>
                  <a:pt x="82210" y="58863"/>
                  <a:pt x="89089" y="76855"/>
                </a:cubicBezTo>
                <a:cubicBezTo>
                  <a:pt x="95968" y="94847"/>
                  <a:pt x="117664" y="119188"/>
                  <a:pt x="130364" y="130830"/>
                </a:cubicBezTo>
                <a:cubicBezTo>
                  <a:pt x="143064" y="142472"/>
                  <a:pt x="162643" y="132947"/>
                  <a:pt x="165289" y="146705"/>
                </a:cubicBezTo>
                <a:cubicBezTo>
                  <a:pt x="167935" y="160463"/>
                  <a:pt x="146768" y="205972"/>
                  <a:pt x="146239" y="213380"/>
                </a:cubicBezTo>
                <a:cubicBezTo>
                  <a:pt x="145710" y="220788"/>
                  <a:pt x="161056" y="201209"/>
                  <a:pt x="162114" y="191155"/>
                </a:cubicBezTo>
                <a:cubicBezTo>
                  <a:pt x="163172" y="181101"/>
                  <a:pt x="164760" y="158347"/>
                  <a:pt x="152589" y="153055"/>
                </a:cubicBezTo>
                <a:cubicBezTo>
                  <a:pt x="140418" y="147763"/>
                  <a:pt x="89089" y="159405"/>
                  <a:pt x="89089" y="159405"/>
                </a:cubicBezTo>
                <a:cubicBezTo>
                  <a:pt x="79564" y="158347"/>
                  <a:pt x="103377" y="160463"/>
                  <a:pt x="95439" y="146705"/>
                </a:cubicBezTo>
                <a:cubicBezTo>
                  <a:pt x="87502" y="132947"/>
                  <a:pt x="48872" y="84793"/>
                  <a:pt x="41464" y="76855"/>
                </a:cubicBezTo>
                <a:cubicBezTo>
                  <a:pt x="34056" y="68918"/>
                  <a:pt x="53635" y="110193"/>
                  <a:pt x="50989" y="99080"/>
                </a:cubicBezTo>
                <a:cubicBezTo>
                  <a:pt x="48343" y="87967"/>
                  <a:pt x="-3515" y="7534"/>
                  <a:pt x="189" y="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5EEF5428-C66A-DFB5-7710-BFD28C64758C}"/>
              </a:ext>
            </a:extLst>
          </p:cNvPr>
          <p:cNvSpPr/>
          <p:nvPr/>
        </p:nvSpPr>
        <p:spPr>
          <a:xfrm>
            <a:off x="3483378" y="3698782"/>
            <a:ext cx="408865" cy="54296"/>
          </a:xfrm>
          <a:custGeom>
            <a:avLst/>
            <a:gdLst>
              <a:gd name="connsiteX0" fmla="*/ 405997 w 408865"/>
              <a:gd name="connsiteY0" fmla="*/ 54068 h 54296"/>
              <a:gd name="connsiteX1" fmla="*/ 256772 w 408865"/>
              <a:gd name="connsiteY1" fmla="*/ 15968 h 54296"/>
              <a:gd name="connsiteX2" fmla="*/ 9122 w 408865"/>
              <a:gd name="connsiteY2" fmla="*/ 35018 h 54296"/>
              <a:gd name="connsiteX3" fmla="*/ 69447 w 408865"/>
              <a:gd name="connsiteY3" fmla="*/ 31843 h 54296"/>
              <a:gd name="connsiteX4" fmla="*/ 221847 w 408865"/>
              <a:gd name="connsiteY4" fmla="*/ 31843 h 54296"/>
              <a:gd name="connsiteX5" fmla="*/ 177397 w 408865"/>
              <a:gd name="connsiteY5" fmla="*/ 93 h 54296"/>
              <a:gd name="connsiteX6" fmla="*/ 225022 w 408865"/>
              <a:gd name="connsiteY6" fmla="*/ 22318 h 54296"/>
              <a:gd name="connsiteX7" fmla="*/ 323447 w 408865"/>
              <a:gd name="connsiteY7" fmla="*/ 28668 h 54296"/>
              <a:gd name="connsiteX8" fmla="*/ 320272 w 408865"/>
              <a:gd name="connsiteY8" fmla="*/ 12793 h 54296"/>
              <a:gd name="connsiteX9" fmla="*/ 352022 w 408865"/>
              <a:gd name="connsiteY9" fmla="*/ 31843 h 54296"/>
              <a:gd name="connsiteX10" fmla="*/ 405997 w 408865"/>
              <a:gd name="connsiteY10" fmla="*/ 54068 h 5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8865" h="54296">
                <a:moveTo>
                  <a:pt x="405997" y="54068"/>
                </a:moveTo>
                <a:cubicBezTo>
                  <a:pt x="390122" y="51422"/>
                  <a:pt x="322918" y="19143"/>
                  <a:pt x="256772" y="15968"/>
                </a:cubicBezTo>
                <a:cubicBezTo>
                  <a:pt x="190626" y="12793"/>
                  <a:pt x="40343" y="32372"/>
                  <a:pt x="9122" y="35018"/>
                </a:cubicBezTo>
                <a:cubicBezTo>
                  <a:pt x="-22099" y="37664"/>
                  <a:pt x="33993" y="32372"/>
                  <a:pt x="69447" y="31843"/>
                </a:cubicBezTo>
                <a:cubicBezTo>
                  <a:pt x="104901" y="31314"/>
                  <a:pt x="203855" y="37135"/>
                  <a:pt x="221847" y="31843"/>
                </a:cubicBezTo>
                <a:cubicBezTo>
                  <a:pt x="239839" y="26551"/>
                  <a:pt x="176868" y="1680"/>
                  <a:pt x="177397" y="93"/>
                </a:cubicBezTo>
                <a:cubicBezTo>
                  <a:pt x="177926" y="-1494"/>
                  <a:pt x="200680" y="17556"/>
                  <a:pt x="225022" y="22318"/>
                </a:cubicBezTo>
                <a:cubicBezTo>
                  <a:pt x="249364" y="27080"/>
                  <a:pt x="307572" y="30255"/>
                  <a:pt x="323447" y="28668"/>
                </a:cubicBezTo>
                <a:cubicBezTo>
                  <a:pt x="339322" y="27080"/>
                  <a:pt x="315509" y="12264"/>
                  <a:pt x="320272" y="12793"/>
                </a:cubicBezTo>
                <a:cubicBezTo>
                  <a:pt x="325034" y="13322"/>
                  <a:pt x="336676" y="28139"/>
                  <a:pt x="352022" y="31843"/>
                </a:cubicBezTo>
                <a:cubicBezTo>
                  <a:pt x="367368" y="35547"/>
                  <a:pt x="421872" y="56714"/>
                  <a:pt x="405997" y="540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E25E10AD-7D5F-F95E-33FB-3626EF4C5982}"/>
              </a:ext>
            </a:extLst>
          </p:cNvPr>
          <p:cNvSpPr/>
          <p:nvPr/>
        </p:nvSpPr>
        <p:spPr>
          <a:xfrm>
            <a:off x="3594008" y="3729217"/>
            <a:ext cx="253781" cy="45858"/>
          </a:xfrm>
          <a:custGeom>
            <a:avLst/>
            <a:gdLst>
              <a:gd name="connsiteX0" fmla="*/ 92 w 253781"/>
              <a:gd name="connsiteY0" fmla="*/ 45858 h 45858"/>
              <a:gd name="connsiteX1" fmla="*/ 238217 w 253781"/>
              <a:gd name="connsiteY1" fmla="*/ 4583 h 45858"/>
              <a:gd name="connsiteX2" fmla="*/ 209642 w 253781"/>
              <a:gd name="connsiteY2" fmla="*/ 4583 h 45858"/>
              <a:gd name="connsiteX3" fmla="*/ 92 w 253781"/>
              <a:gd name="connsiteY3" fmla="*/ 45858 h 4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81" h="45858">
                <a:moveTo>
                  <a:pt x="92" y="45858"/>
                </a:moveTo>
                <a:cubicBezTo>
                  <a:pt x="4854" y="45858"/>
                  <a:pt x="203292" y="11462"/>
                  <a:pt x="238217" y="4583"/>
                </a:cubicBezTo>
                <a:cubicBezTo>
                  <a:pt x="273142" y="-2296"/>
                  <a:pt x="242979" y="-709"/>
                  <a:pt x="209642" y="4583"/>
                </a:cubicBezTo>
                <a:cubicBezTo>
                  <a:pt x="176305" y="9875"/>
                  <a:pt x="-4670" y="45858"/>
                  <a:pt x="92" y="45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3EAFBAB3-58EA-610A-ED53-E20103D84992}"/>
              </a:ext>
            </a:extLst>
          </p:cNvPr>
          <p:cNvSpPr/>
          <p:nvPr/>
        </p:nvSpPr>
        <p:spPr>
          <a:xfrm>
            <a:off x="3599103" y="3736903"/>
            <a:ext cx="134708" cy="200150"/>
          </a:xfrm>
          <a:custGeom>
            <a:avLst/>
            <a:gdLst>
              <a:gd name="connsiteX0" fmla="*/ 87072 w 134708"/>
              <a:gd name="connsiteY0" fmla="*/ 72 h 200150"/>
              <a:gd name="connsiteX1" fmla="*/ 26747 w 134708"/>
              <a:gd name="connsiteY1" fmla="*/ 92147 h 200150"/>
              <a:gd name="connsiteX2" fmla="*/ 39447 w 134708"/>
              <a:gd name="connsiteY2" fmla="*/ 146122 h 200150"/>
              <a:gd name="connsiteX3" fmla="*/ 134697 w 134708"/>
              <a:gd name="connsiteY3" fmla="*/ 200097 h 200150"/>
              <a:gd name="connsiteX4" fmla="*/ 45797 w 134708"/>
              <a:gd name="connsiteY4" fmla="*/ 155647 h 200150"/>
              <a:gd name="connsiteX5" fmla="*/ 17222 w 134708"/>
              <a:gd name="connsiteY5" fmla="*/ 130247 h 200150"/>
              <a:gd name="connsiteX6" fmla="*/ 23572 w 134708"/>
              <a:gd name="connsiteY6" fmla="*/ 95322 h 200150"/>
              <a:gd name="connsiteX7" fmla="*/ 4522 w 134708"/>
              <a:gd name="connsiteY7" fmla="*/ 108022 h 200150"/>
              <a:gd name="connsiteX8" fmla="*/ 87072 w 134708"/>
              <a:gd name="connsiteY8" fmla="*/ 72 h 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708" h="200150">
                <a:moveTo>
                  <a:pt x="87072" y="72"/>
                </a:moveTo>
                <a:cubicBezTo>
                  <a:pt x="90776" y="-2574"/>
                  <a:pt x="34684" y="67805"/>
                  <a:pt x="26747" y="92147"/>
                </a:cubicBezTo>
                <a:cubicBezTo>
                  <a:pt x="18810" y="116489"/>
                  <a:pt x="21455" y="128130"/>
                  <a:pt x="39447" y="146122"/>
                </a:cubicBezTo>
                <a:cubicBezTo>
                  <a:pt x="57439" y="164114"/>
                  <a:pt x="133639" y="198509"/>
                  <a:pt x="134697" y="200097"/>
                </a:cubicBezTo>
                <a:cubicBezTo>
                  <a:pt x="135755" y="201685"/>
                  <a:pt x="65376" y="167289"/>
                  <a:pt x="45797" y="155647"/>
                </a:cubicBezTo>
                <a:cubicBezTo>
                  <a:pt x="26218" y="144005"/>
                  <a:pt x="20926" y="140301"/>
                  <a:pt x="17222" y="130247"/>
                </a:cubicBezTo>
                <a:cubicBezTo>
                  <a:pt x="13518" y="120193"/>
                  <a:pt x="25689" y="99026"/>
                  <a:pt x="23572" y="95322"/>
                </a:cubicBezTo>
                <a:cubicBezTo>
                  <a:pt x="21455" y="91618"/>
                  <a:pt x="-11882" y="122839"/>
                  <a:pt x="4522" y="108022"/>
                </a:cubicBezTo>
                <a:cubicBezTo>
                  <a:pt x="20926" y="93205"/>
                  <a:pt x="83368" y="2718"/>
                  <a:pt x="87072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954FDC75-F6A7-C376-B6CE-68F3297E2F9A}"/>
              </a:ext>
            </a:extLst>
          </p:cNvPr>
          <p:cNvSpPr/>
          <p:nvPr/>
        </p:nvSpPr>
        <p:spPr>
          <a:xfrm>
            <a:off x="3613118" y="3882701"/>
            <a:ext cx="400529" cy="87599"/>
          </a:xfrm>
          <a:custGeom>
            <a:avLst/>
            <a:gdLst>
              <a:gd name="connsiteX0" fmla="*/ 32 w 400529"/>
              <a:gd name="connsiteY0" fmla="*/ 32074 h 87599"/>
              <a:gd name="connsiteX1" fmla="*/ 88932 w 400529"/>
              <a:gd name="connsiteY1" fmla="*/ 73349 h 87599"/>
              <a:gd name="connsiteX2" fmla="*/ 244507 w 400529"/>
              <a:gd name="connsiteY2" fmla="*/ 70174 h 87599"/>
              <a:gd name="connsiteX3" fmla="*/ 225457 w 400529"/>
              <a:gd name="connsiteY3" fmla="*/ 73349 h 87599"/>
              <a:gd name="connsiteX4" fmla="*/ 400082 w 400529"/>
              <a:gd name="connsiteY4" fmla="*/ 324 h 87599"/>
              <a:gd name="connsiteX5" fmla="*/ 279432 w 400529"/>
              <a:gd name="connsiteY5" fmla="*/ 44774 h 87599"/>
              <a:gd name="connsiteX6" fmla="*/ 165132 w 400529"/>
              <a:gd name="connsiteY6" fmla="*/ 86049 h 87599"/>
              <a:gd name="connsiteX7" fmla="*/ 79407 w 400529"/>
              <a:gd name="connsiteY7" fmla="*/ 76524 h 87599"/>
              <a:gd name="connsiteX8" fmla="*/ 32 w 400529"/>
              <a:gd name="connsiteY8" fmla="*/ 32074 h 8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0529" h="87599">
                <a:moveTo>
                  <a:pt x="32" y="32074"/>
                </a:moveTo>
                <a:cubicBezTo>
                  <a:pt x="1619" y="31545"/>
                  <a:pt x="48186" y="66999"/>
                  <a:pt x="88932" y="73349"/>
                </a:cubicBezTo>
                <a:cubicBezTo>
                  <a:pt x="129678" y="79699"/>
                  <a:pt x="244507" y="70174"/>
                  <a:pt x="244507" y="70174"/>
                </a:cubicBezTo>
                <a:cubicBezTo>
                  <a:pt x="267261" y="70174"/>
                  <a:pt x="199528" y="84991"/>
                  <a:pt x="225457" y="73349"/>
                </a:cubicBezTo>
                <a:cubicBezTo>
                  <a:pt x="251386" y="61707"/>
                  <a:pt x="391086" y="5086"/>
                  <a:pt x="400082" y="324"/>
                </a:cubicBezTo>
                <a:cubicBezTo>
                  <a:pt x="409078" y="-4438"/>
                  <a:pt x="279432" y="44774"/>
                  <a:pt x="279432" y="44774"/>
                </a:cubicBezTo>
                <a:cubicBezTo>
                  <a:pt x="240274" y="59061"/>
                  <a:pt x="198469" y="80757"/>
                  <a:pt x="165132" y="86049"/>
                </a:cubicBezTo>
                <a:cubicBezTo>
                  <a:pt x="131795" y="91341"/>
                  <a:pt x="103220" y="81816"/>
                  <a:pt x="79407" y="76524"/>
                </a:cubicBezTo>
                <a:cubicBezTo>
                  <a:pt x="55594" y="71232"/>
                  <a:pt x="-1555" y="32603"/>
                  <a:pt x="32" y="320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48819862-2E3A-B408-2EC1-E87BFAA77109}"/>
              </a:ext>
            </a:extLst>
          </p:cNvPr>
          <p:cNvSpPr/>
          <p:nvPr/>
        </p:nvSpPr>
        <p:spPr>
          <a:xfrm>
            <a:off x="3462782" y="3756023"/>
            <a:ext cx="202421" cy="178314"/>
          </a:xfrm>
          <a:custGeom>
            <a:avLst/>
            <a:gdLst>
              <a:gd name="connsiteX0" fmla="*/ 201168 w 202421"/>
              <a:gd name="connsiteY0" fmla="*/ 2 h 178314"/>
              <a:gd name="connsiteX1" fmla="*/ 147193 w 202421"/>
              <a:gd name="connsiteY1" fmla="*/ 130177 h 178314"/>
              <a:gd name="connsiteX2" fmla="*/ 172593 w 202421"/>
              <a:gd name="connsiteY2" fmla="*/ 177802 h 178314"/>
              <a:gd name="connsiteX3" fmla="*/ 156718 w 202421"/>
              <a:gd name="connsiteY3" fmla="*/ 155577 h 178314"/>
              <a:gd name="connsiteX4" fmla="*/ 26543 w 202421"/>
              <a:gd name="connsiteY4" fmla="*/ 158752 h 178314"/>
              <a:gd name="connsiteX5" fmla="*/ 77343 w 202421"/>
              <a:gd name="connsiteY5" fmla="*/ 152402 h 178314"/>
              <a:gd name="connsiteX6" fmla="*/ 64643 w 202421"/>
              <a:gd name="connsiteY6" fmla="*/ 139702 h 178314"/>
              <a:gd name="connsiteX7" fmla="*/ 1143 w 202421"/>
              <a:gd name="connsiteY7" fmla="*/ 92077 h 178314"/>
              <a:gd name="connsiteX8" fmla="*/ 29718 w 202421"/>
              <a:gd name="connsiteY8" fmla="*/ 111127 h 178314"/>
              <a:gd name="connsiteX9" fmla="*/ 102743 w 202421"/>
              <a:gd name="connsiteY9" fmla="*/ 114302 h 178314"/>
              <a:gd name="connsiteX10" fmla="*/ 83693 w 202421"/>
              <a:gd name="connsiteY10" fmla="*/ 133352 h 178314"/>
              <a:gd name="connsiteX11" fmla="*/ 201168 w 202421"/>
              <a:gd name="connsiteY11" fmla="*/ 2 h 17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2421" h="178314">
                <a:moveTo>
                  <a:pt x="201168" y="2"/>
                </a:moveTo>
                <a:cubicBezTo>
                  <a:pt x="211751" y="-527"/>
                  <a:pt x="151955" y="100544"/>
                  <a:pt x="147193" y="130177"/>
                </a:cubicBezTo>
                <a:cubicBezTo>
                  <a:pt x="142431" y="159810"/>
                  <a:pt x="171006" y="173569"/>
                  <a:pt x="172593" y="177802"/>
                </a:cubicBezTo>
                <a:cubicBezTo>
                  <a:pt x="174180" y="182035"/>
                  <a:pt x="181060" y="158752"/>
                  <a:pt x="156718" y="155577"/>
                </a:cubicBezTo>
                <a:cubicBezTo>
                  <a:pt x="132376" y="152402"/>
                  <a:pt x="39772" y="159281"/>
                  <a:pt x="26543" y="158752"/>
                </a:cubicBezTo>
                <a:cubicBezTo>
                  <a:pt x="13314" y="158223"/>
                  <a:pt x="77343" y="152402"/>
                  <a:pt x="77343" y="152402"/>
                </a:cubicBezTo>
                <a:cubicBezTo>
                  <a:pt x="83693" y="149227"/>
                  <a:pt x="77343" y="149756"/>
                  <a:pt x="64643" y="139702"/>
                </a:cubicBezTo>
                <a:cubicBezTo>
                  <a:pt x="51943" y="129648"/>
                  <a:pt x="6964" y="96839"/>
                  <a:pt x="1143" y="92077"/>
                </a:cubicBezTo>
                <a:cubicBezTo>
                  <a:pt x="-4678" y="87315"/>
                  <a:pt x="12785" y="107423"/>
                  <a:pt x="29718" y="111127"/>
                </a:cubicBezTo>
                <a:cubicBezTo>
                  <a:pt x="46651" y="114831"/>
                  <a:pt x="93747" y="110598"/>
                  <a:pt x="102743" y="114302"/>
                </a:cubicBezTo>
                <a:cubicBezTo>
                  <a:pt x="111739" y="118006"/>
                  <a:pt x="67289" y="148169"/>
                  <a:pt x="83693" y="133352"/>
                </a:cubicBezTo>
                <a:cubicBezTo>
                  <a:pt x="100097" y="118535"/>
                  <a:pt x="190585" y="531"/>
                  <a:pt x="201168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814B8CC0-E5A2-9090-ACBC-CD451664183E}"/>
              </a:ext>
            </a:extLst>
          </p:cNvPr>
          <p:cNvSpPr/>
          <p:nvPr/>
        </p:nvSpPr>
        <p:spPr>
          <a:xfrm>
            <a:off x="3463425" y="3770297"/>
            <a:ext cx="190046" cy="130532"/>
          </a:xfrm>
          <a:custGeom>
            <a:avLst/>
            <a:gdLst>
              <a:gd name="connsiteX0" fmla="*/ 187825 w 190046"/>
              <a:gd name="connsiteY0" fmla="*/ 4778 h 130532"/>
              <a:gd name="connsiteX1" fmla="*/ 140200 w 190046"/>
              <a:gd name="connsiteY1" fmla="*/ 23828 h 130532"/>
              <a:gd name="connsiteX2" fmla="*/ 13200 w 190046"/>
              <a:gd name="connsiteY2" fmla="*/ 7953 h 130532"/>
              <a:gd name="connsiteX3" fmla="*/ 67175 w 190046"/>
              <a:gd name="connsiteY3" fmla="*/ 23828 h 130532"/>
              <a:gd name="connsiteX4" fmla="*/ 79875 w 190046"/>
              <a:gd name="connsiteY4" fmla="*/ 33353 h 130532"/>
              <a:gd name="connsiteX5" fmla="*/ 500 w 190046"/>
              <a:gd name="connsiteY5" fmla="*/ 71453 h 130532"/>
              <a:gd name="connsiteX6" fmla="*/ 48125 w 190046"/>
              <a:gd name="connsiteY6" fmla="*/ 52403 h 130532"/>
              <a:gd name="connsiteX7" fmla="*/ 89400 w 190046"/>
              <a:gd name="connsiteY7" fmla="*/ 103203 h 130532"/>
              <a:gd name="connsiteX8" fmla="*/ 108450 w 190046"/>
              <a:gd name="connsiteY8" fmla="*/ 87328 h 130532"/>
              <a:gd name="connsiteX9" fmla="*/ 76700 w 190046"/>
              <a:gd name="connsiteY9" fmla="*/ 128603 h 130532"/>
              <a:gd name="connsiteX10" fmla="*/ 187825 w 190046"/>
              <a:gd name="connsiteY10" fmla="*/ 4778 h 130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046" h="130532">
                <a:moveTo>
                  <a:pt x="187825" y="4778"/>
                </a:moveTo>
                <a:cubicBezTo>
                  <a:pt x="198408" y="-12685"/>
                  <a:pt x="169304" y="23299"/>
                  <a:pt x="140200" y="23828"/>
                </a:cubicBezTo>
                <a:cubicBezTo>
                  <a:pt x="111096" y="24357"/>
                  <a:pt x="25371" y="7953"/>
                  <a:pt x="13200" y="7953"/>
                </a:cubicBezTo>
                <a:cubicBezTo>
                  <a:pt x="1029" y="7953"/>
                  <a:pt x="56062" y="19595"/>
                  <a:pt x="67175" y="23828"/>
                </a:cubicBezTo>
                <a:cubicBezTo>
                  <a:pt x="78287" y="28061"/>
                  <a:pt x="90987" y="25416"/>
                  <a:pt x="79875" y="33353"/>
                </a:cubicBezTo>
                <a:cubicBezTo>
                  <a:pt x="68762" y="41291"/>
                  <a:pt x="5792" y="68278"/>
                  <a:pt x="500" y="71453"/>
                </a:cubicBezTo>
                <a:cubicBezTo>
                  <a:pt x="-4792" y="74628"/>
                  <a:pt x="33308" y="47111"/>
                  <a:pt x="48125" y="52403"/>
                </a:cubicBezTo>
                <a:cubicBezTo>
                  <a:pt x="62942" y="57695"/>
                  <a:pt x="89400" y="103203"/>
                  <a:pt x="89400" y="103203"/>
                </a:cubicBezTo>
                <a:cubicBezTo>
                  <a:pt x="99454" y="109024"/>
                  <a:pt x="110567" y="83095"/>
                  <a:pt x="108450" y="87328"/>
                </a:cubicBezTo>
                <a:cubicBezTo>
                  <a:pt x="106333" y="91561"/>
                  <a:pt x="64529" y="140774"/>
                  <a:pt x="76700" y="128603"/>
                </a:cubicBezTo>
                <a:cubicBezTo>
                  <a:pt x="88871" y="116432"/>
                  <a:pt x="177242" y="22241"/>
                  <a:pt x="187825" y="4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D54E30DF-366C-F728-89B1-A02D2EEF45AF}"/>
              </a:ext>
            </a:extLst>
          </p:cNvPr>
          <p:cNvSpPr/>
          <p:nvPr/>
        </p:nvSpPr>
        <p:spPr>
          <a:xfrm>
            <a:off x="3721060" y="3908425"/>
            <a:ext cx="314365" cy="73246"/>
          </a:xfrm>
          <a:custGeom>
            <a:avLst/>
            <a:gdLst>
              <a:gd name="connsiteX0" fmla="*/ 314365 w 314365"/>
              <a:gd name="connsiteY0" fmla="*/ 0 h 73246"/>
              <a:gd name="connsiteX1" fmla="*/ 111165 w 314365"/>
              <a:gd name="connsiteY1" fmla="*/ 66675 h 73246"/>
              <a:gd name="connsiteX2" fmla="*/ 142915 w 314365"/>
              <a:gd name="connsiteY2" fmla="*/ 60325 h 73246"/>
              <a:gd name="connsiteX3" fmla="*/ 40 w 314365"/>
              <a:gd name="connsiteY3" fmla="*/ 73025 h 73246"/>
              <a:gd name="connsiteX4" fmla="*/ 158790 w 314365"/>
              <a:gd name="connsiteY4" fmla="*/ 47625 h 73246"/>
              <a:gd name="connsiteX5" fmla="*/ 130215 w 314365"/>
              <a:gd name="connsiteY5" fmla="*/ 63500 h 73246"/>
              <a:gd name="connsiteX6" fmla="*/ 314365 w 314365"/>
              <a:gd name="connsiteY6" fmla="*/ 0 h 73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365" h="73246">
                <a:moveTo>
                  <a:pt x="314365" y="0"/>
                </a:moveTo>
                <a:cubicBezTo>
                  <a:pt x="311190" y="529"/>
                  <a:pt x="139740" y="56621"/>
                  <a:pt x="111165" y="66675"/>
                </a:cubicBezTo>
                <a:cubicBezTo>
                  <a:pt x="82590" y="76729"/>
                  <a:pt x="161436" y="59267"/>
                  <a:pt x="142915" y="60325"/>
                </a:cubicBezTo>
                <a:cubicBezTo>
                  <a:pt x="124394" y="61383"/>
                  <a:pt x="-2606" y="75142"/>
                  <a:pt x="40" y="73025"/>
                </a:cubicBezTo>
                <a:cubicBezTo>
                  <a:pt x="2686" y="70908"/>
                  <a:pt x="137094" y="49212"/>
                  <a:pt x="158790" y="47625"/>
                </a:cubicBezTo>
                <a:cubicBezTo>
                  <a:pt x="180486" y="46038"/>
                  <a:pt x="108519" y="70908"/>
                  <a:pt x="130215" y="63500"/>
                </a:cubicBezTo>
                <a:lnTo>
                  <a:pt x="31436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B64EF73B-EC39-EFAD-EC83-A5F5E7C6A28D}"/>
              </a:ext>
            </a:extLst>
          </p:cNvPr>
          <p:cNvSpPr/>
          <p:nvPr/>
        </p:nvSpPr>
        <p:spPr>
          <a:xfrm>
            <a:off x="3651244" y="3755429"/>
            <a:ext cx="108581" cy="180331"/>
          </a:xfrm>
          <a:custGeom>
            <a:avLst/>
            <a:gdLst>
              <a:gd name="connsiteX0" fmla="*/ 25406 w 108581"/>
              <a:gd name="connsiteY0" fmla="*/ 596 h 180331"/>
              <a:gd name="connsiteX1" fmla="*/ 22231 w 108581"/>
              <a:gd name="connsiteY1" fmla="*/ 99021 h 180331"/>
              <a:gd name="connsiteX2" fmla="*/ 31756 w 108581"/>
              <a:gd name="connsiteY2" fmla="*/ 137121 h 180331"/>
              <a:gd name="connsiteX3" fmla="*/ 104781 w 108581"/>
              <a:gd name="connsiteY3" fmla="*/ 178396 h 180331"/>
              <a:gd name="connsiteX4" fmla="*/ 88906 w 108581"/>
              <a:gd name="connsiteY4" fmla="*/ 168871 h 180331"/>
              <a:gd name="connsiteX5" fmla="*/ 9531 w 108581"/>
              <a:gd name="connsiteY5" fmla="*/ 127596 h 180331"/>
              <a:gd name="connsiteX6" fmla="*/ 3181 w 108581"/>
              <a:gd name="connsiteY6" fmla="*/ 149821 h 180331"/>
              <a:gd name="connsiteX7" fmla="*/ 25406 w 108581"/>
              <a:gd name="connsiteY7" fmla="*/ 596 h 180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81" h="180331">
                <a:moveTo>
                  <a:pt x="25406" y="596"/>
                </a:moveTo>
                <a:cubicBezTo>
                  <a:pt x="28581" y="-7871"/>
                  <a:pt x="21173" y="76267"/>
                  <a:pt x="22231" y="99021"/>
                </a:cubicBezTo>
                <a:cubicBezTo>
                  <a:pt x="23289" y="121775"/>
                  <a:pt x="17998" y="123892"/>
                  <a:pt x="31756" y="137121"/>
                </a:cubicBezTo>
                <a:cubicBezTo>
                  <a:pt x="45514" y="150350"/>
                  <a:pt x="104781" y="178396"/>
                  <a:pt x="104781" y="178396"/>
                </a:cubicBezTo>
                <a:cubicBezTo>
                  <a:pt x="114306" y="183688"/>
                  <a:pt x="104781" y="177338"/>
                  <a:pt x="88906" y="168871"/>
                </a:cubicBezTo>
                <a:cubicBezTo>
                  <a:pt x="73031" y="160404"/>
                  <a:pt x="23818" y="130771"/>
                  <a:pt x="9531" y="127596"/>
                </a:cubicBezTo>
                <a:cubicBezTo>
                  <a:pt x="-4756" y="124421"/>
                  <a:pt x="535" y="173633"/>
                  <a:pt x="3181" y="149821"/>
                </a:cubicBezTo>
                <a:cubicBezTo>
                  <a:pt x="5827" y="126009"/>
                  <a:pt x="22231" y="9063"/>
                  <a:pt x="25406" y="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D18F0FF6-7069-1C9B-86D6-243830F90ECE}"/>
              </a:ext>
            </a:extLst>
          </p:cNvPr>
          <p:cNvSpPr/>
          <p:nvPr/>
        </p:nvSpPr>
        <p:spPr>
          <a:xfrm>
            <a:off x="3911596" y="3844925"/>
            <a:ext cx="51153" cy="57150"/>
          </a:xfrm>
          <a:custGeom>
            <a:avLst/>
            <a:gdLst>
              <a:gd name="connsiteX0" fmla="*/ 9529 w 51153"/>
              <a:gd name="connsiteY0" fmla="*/ 0 h 57150"/>
              <a:gd name="connsiteX1" fmla="*/ 47629 w 51153"/>
              <a:gd name="connsiteY1" fmla="*/ 44450 h 57150"/>
              <a:gd name="connsiteX2" fmla="*/ 4 w 51153"/>
              <a:gd name="connsiteY2" fmla="*/ 57150 h 57150"/>
              <a:gd name="connsiteX3" fmla="*/ 50804 w 51153"/>
              <a:gd name="connsiteY3" fmla="*/ 44450 h 57150"/>
              <a:gd name="connsiteX4" fmla="*/ 9529 w 51153"/>
              <a:gd name="connsiteY4" fmla="*/ 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53" h="57150">
                <a:moveTo>
                  <a:pt x="9529" y="0"/>
                </a:moveTo>
                <a:cubicBezTo>
                  <a:pt x="9000" y="0"/>
                  <a:pt x="49217" y="34925"/>
                  <a:pt x="47629" y="44450"/>
                </a:cubicBezTo>
                <a:cubicBezTo>
                  <a:pt x="46042" y="53975"/>
                  <a:pt x="-525" y="57150"/>
                  <a:pt x="4" y="57150"/>
                </a:cubicBezTo>
                <a:cubicBezTo>
                  <a:pt x="533" y="57150"/>
                  <a:pt x="46042" y="51858"/>
                  <a:pt x="50804" y="44450"/>
                </a:cubicBezTo>
                <a:cubicBezTo>
                  <a:pt x="55567" y="37042"/>
                  <a:pt x="10058" y="0"/>
                  <a:pt x="952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05BD3FAE-0035-9344-4803-D3B16AA0796A}"/>
              </a:ext>
            </a:extLst>
          </p:cNvPr>
          <p:cNvSpPr/>
          <p:nvPr/>
        </p:nvSpPr>
        <p:spPr>
          <a:xfrm>
            <a:off x="3637114" y="3735917"/>
            <a:ext cx="285911" cy="176677"/>
          </a:xfrm>
          <a:custGeom>
            <a:avLst/>
            <a:gdLst>
              <a:gd name="connsiteX0" fmla="*/ 1436 w 285911"/>
              <a:gd name="connsiteY0" fmla="*/ 26458 h 176677"/>
              <a:gd name="connsiteX1" fmla="*/ 71286 w 285911"/>
              <a:gd name="connsiteY1" fmla="*/ 48683 h 176677"/>
              <a:gd name="connsiteX2" fmla="*/ 80811 w 285911"/>
              <a:gd name="connsiteY2" fmla="*/ 96308 h 176677"/>
              <a:gd name="connsiteX3" fmla="*/ 122086 w 285911"/>
              <a:gd name="connsiteY3" fmla="*/ 162983 h 176677"/>
              <a:gd name="connsiteX4" fmla="*/ 137961 w 285911"/>
              <a:gd name="connsiteY4" fmla="*/ 175683 h 176677"/>
              <a:gd name="connsiteX5" fmla="*/ 144311 w 285911"/>
              <a:gd name="connsiteY5" fmla="*/ 147108 h 176677"/>
              <a:gd name="connsiteX6" fmla="*/ 195111 w 285911"/>
              <a:gd name="connsiteY6" fmla="*/ 147108 h 176677"/>
              <a:gd name="connsiteX7" fmla="*/ 277661 w 285911"/>
              <a:gd name="connsiteY7" fmla="*/ 118533 h 176677"/>
              <a:gd name="connsiteX8" fmla="*/ 280836 w 285911"/>
              <a:gd name="connsiteY8" fmla="*/ 80433 h 176677"/>
              <a:gd name="connsiteX9" fmla="*/ 258611 w 285911"/>
              <a:gd name="connsiteY9" fmla="*/ 51858 h 176677"/>
              <a:gd name="connsiteX10" fmla="*/ 226861 w 285911"/>
              <a:gd name="connsiteY10" fmla="*/ 16933 h 176677"/>
              <a:gd name="connsiteX11" fmla="*/ 198286 w 285911"/>
              <a:gd name="connsiteY11" fmla="*/ 1058 h 176677"/>
              <a:gd name="connsiteX12" fmla="*/ 144311 w 285911"/>
              <a:gd name="connsiteY12" fmla="*/ 4233 h 176677"/>
              <a:gd name="connsiteX13" fmla="*/ 1436 w 285911"/>
              <a:gd name="connsiteY13" fmla="*/ 26458 h 17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5911" h="176677">
                <a:moveTo>
                  <a:pt x="1436" y="26458"/>
                </a:moveTo>
                <a:cubicBezTo>
                  <a:pt x="-10735" y="33866"/>
                  <a:pt x="58057" y="37041"/>
                  <a:pt x="71286" y="48683"/>
                </a:cubicBezTo>
                <a:cubicBezTo>
                  <a:pt x="84515" y="60325"/>
                  <a:pt x="72344" y="77258"/>
                  <a:pt x="80811" y="96308"/>
                </a:cubicBezTo>
                <a:cubicBezTo>
                  <a:pt x="89278" y="115358"/>
                  <a:pt x="112561" y="149754"/>
                  <a:pt x="122086" y="162983"/>
                </a:cubicBezTo>
                <a:cubicBezTo>
                  <a:pt x="131611" y="176212"/>
                  <a:pt x="134257" y="178329"/>
                  <a:pt x="137961" y="175683"/>
                </a:cubicBezTo>
                <a:cubicBezTo>
                  <a:pt x="141665" y="173037"/>
                  <a:pt x="134786" y="151871"/>
                  <a:pt x="144311" y="147108"/>
                </a:cubicBezTo>
                <a:cubicBezTo>
                  <a:pt x="153836" y="142345"/>
                  <a:pt x="172886" y="151871"/>
                  <a:pt x="195111" y="147108"/>
                </a:cubicBezTo>
                <a:cubicBezTo>
                  <a:pt x="217336" y="142346"/>
                  <a:pt x="263374" y="129646"/>
                  <a:pt x="277661" y="118533"/>
                </a:cubicBezTo>
                <a:cubicBezTo>
                  <a:pt x="291949" y="107421"/>
                  <a:pt x="284011" y="91546"/>
                  <a:pt x="280836" y="80433"/>
                </a:cubicBezTo>
                <a:cubicBezTo>
                  <a:pt x="277661" y="69320"/>
                  <a:pt x="267607" y="62441"/>
                  <a:pt x="258611" y="51858"/>
                </a:cubicBezTo>
                <a:cubicBezTo>
                  <a:pt x="249615" y="41275"/>
                  <a:pt x="236915" y="25400"/>
                  <a:pt x="226861" y="16933"/>
                </a:cubicBezTo>
                <a:cubicBezTo>
                  <a:pt x="216807" y="8466"/>
                  <a:pt x="212044" y="3175"/>
                  <a:pt x="198286" y="1058"/>
                </a:cubicBezTo>
                <a:cubicBezTo>
                  <a:pt x="184528" y="-1059"/>
                  <a:pt x="173415" y="0"/>
                  <a:pt x="144311" y="4233"/>
                </a:cubicBezTo>
                <a:cubicBezTo>
                  <a:pt x="115207" y="8466"/>
                  <a:pt x="13607" y="19050"/>
                  <a:pt x="1436" y="264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>
            <a:extLst>
              <a:ext uri="{FF2B5EF4-FFF2-40B4-BE49-F238E27FC236}">
                <a16:creationId xmlns:a16="http://schemas.microsoft.com/office/drawing/2014/main" id="{EAD59AB4-5024-E983-E3FD-F1B0605EBFBE}"/>
              </a:ext>
            </a:extLst>
          </p:cNvPr>
          <p:cNvSpPr/>
          <p:nvPr/>
        </p:nvSpPr>
        <p:spPr>
          <a:xfrm>
            <a:off x="3771193" y="3769243"/>
            <a:ext cx="67770" cy="677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C71CBE21-EAC7-D170-03A0-C1ED2DABD543}"/>
              </a:ext>
            </a:extLst>
          </p:cNvPr>
          <p:cNvSpPr/>
          <p:nvPr/>
        </p:nvSpPr>
        <p:spPr>
          <a:xfrm>
            <a:off x="3481307" y="3910385"/>
            <a:ext cx="566566" cy="350699"/>
          </a:xfrm>
          <a:custGeom>
            <a:avLst/>
            <a:gdLst>
              <a:gd name="connsiteX0" fmla="*/ 58818 w 566566"/>
              <a:gd name="connsiteY0" fmla="*/ 13915 h 350699"/>
              <a:gd name="connsiteX1" fmla="*/ 90568 w 566566"/>
              <a:gd name="connsiteY1" fmla="*/ 80590 h 350699"/>
              <a:gd name="connsiteX2" fmla="*/ 1668 w 566566"/>
              <a:gd name="connsiteY2" fmla="*/ 264740 h 350699"/>
              <a:gd name="connsiteX3" fmla="*/ 36593 w 566566"/>
              <a:gd name="connsiteY3" fmla="*/ 210765 h 350699"/>
              <a:gd name="connsiteX4" fmla="*/ 87393 w 566566"/>
              <a:gd name="connsiteY4" fmla="*/ 128215 h 350699"/>
              <a:gd name="connsiteX5" fmla="*/ 112793 w 566566"/>
              <a:gd name="connsiteY5" fmla="*/ 153615 h 350699"/>
              <a:gd name="connsiteX6" fmla="*/ 112793 w 566566"/>
              <a:gd name="connsiteY6" fmla="*/ 182190 h 350699"/>
              <a:gd name="connsiteX7" fmla="*/ 49293 w 566566"/>
              <a:gd name="connsiteY7" fmla="*/ 350465 h 350699"/>
              <a:gd name="connsiteX8" fmla="*/ 119143 w 566566"/>
              <a:gd name="connsiteY8" fmla="*/ 217115 h 350699"/>
              <a:gd name="connsiteX9" fmla="*/ 188993 w 566566"/>
              <a:gd name="connsiteY9" fmla="*/ 140915 h 350699"/>
              <a:gd name="connsiteX10" fmla="*/ 141368 w 566566"/>
              <a:gd name="connsiteY10" fmla="*/ 271090 h 350699"/>
              <a:gd name="connsiteX11" fmla="*/ 217568 w 566566"/>
              <a:gd name="connsiteY11" fmla="*/ 163140 h 350699"/>
              <a:gd name="connsiteX12" fmla="*/ 236618 w 566566"/>
              <a:gd name="connsiteY12" fmla="*/ 198065 h 350699"/>
              <a:gd name="connsiteX13" fmla="*/ 223918 w 566566"/>
              <a:gd name="connsiteY13" fmla="*/ 239340 h 350699"/>
              <a:gd name="connsiteX14" fmla="*/ 319168 w 566566"/>
              <a:gd name="connsiteY14" fmla="*/ 102815 h 350699"/>
              <a:gd name="connsiteX15" fmla="*/ 296943 w 566566"/>
              <a:gd name="connsiteY15" fmla="*/ 150440 h 350699"/>
              <a:gd name="connsiteX16" fmla="*/ 389018 w 566566"/>
              <a:gd name="connsiteY16" fmla="*/ 74240 h 350699"/>
              <a:gd name="connsiteX17" fmla="*/ 369968 w 566566"/>
              <a:gd name="connsiteY17" fmla="*/ 137740 h 350699"/>
              <a:gd name="connsiteX18" fmla="*/ 369968 w 566566"/>
              <a:gd name="connsiteY18" fmla="*/ 150440 h 350699"/>
              <a:gd name="connsiteX19" fmla="*/ 401718 w 566566"/>
              <a:gd name="connsiteY19" fmla="*/ 74240 h 350699"/>
              <a:gd name="connsiteX20" fmla="*/ 452518 w 566566"/>
              <a:gd name="connsiteY20" fmla="*/ 55190 h 350699"/>
              <a:gd name="connsiteX21" fmla="*/ 439818 w 566566"/>
              <a:gd name="connsiteY21" fmla="*/ 112340 h 350699"/>
              <a:gd name="connsiteX22" fmla="*/ 455693 w 566566"/>
              <a:gd name="connsiteY22" fmla="*/ 61540 h 350699"/>
              <a:gd name="connsiteX23" fmla="*/ 563643 w 566566"/>
              <a:gd name="connsiteY23" fmla="*/ 29790 h 350699"/>
              <a:gd name="connsiteX24" fmla="*/ 516018 w 566566"/>
              <a:gd name="connsiteY24" fmla="*/ 48840 h 350699"/>
              <a:gd name="connsiteX25" fmla="*/ 312818 w 566566"/>
              <a:gd name="connsiteY25" fmla="*/ 64715 h 350699"/>
              <a:gd name="connsiteX26" fmla="*/ 335043 w 566566"/>
              <a:gd name="connsiteY26" fmla="*/ 64715 h 350699"/>
              <a:gd name="connsiteX27" fmla="*/ 204868 w 566566"/>
              <a:gd name="connsiteY27" fmla="*/ 20265 h 350699"/>
              <a:gd name="connsiteX28" fmla="*/ 119143 w 566566"/>
              <a:gd name="connsiteY28" fmla="*/ 77415 h 350699"/>
              <a:gd name="connsiteX29" fmla="*/ 166768 w 566566"/>
              <a:gd name="connsiteY29" fmla="*/ 29790 h 350699"/>
              <a:gd name="connsiteX30" fmla="*/ 119143 w 566566"/>
              <a:gd name="connsiteY30" fmla="*/ 1215 h 350699"/>
              <a:gd name="connsiteX31" fmla="*/ 58818 w 566566"/>
              <a:gd name="connsiteY31" fmla="*/ 13915 h 35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66566" h="350699">
                <a:moveTo>
                  <a:pt x="58818" y="13915"/>
                </a:moveTo>
                <a:cubicBezTo>
                  <a:pt x="54056" y="27144"/>
                  <a:pt x="100093" y="38786"/>
                  <a:pt x="90568" y="80590"/>
                </a:cubicBezTo>
                <a:cubicBezTo>
                  <a:pt x="81043" y="122394"/>
                  <a:pt x="10664" y="243044"/>
                  <a:pt x="1668" y="264740"/>
                </a:cubicBezTo>
                <a:cubicBezTo>
                  <a:pt x="-7328" y="286436"/>
                  <a:pt x="22305" y="233519"/>
                  <a:pt x="36593" y="210765"/>
                </a:cubicBezTo>
                <a:cubicBezTo>
                  <a:pt x="50880" y="188011"/>
                  <a:pt x="74693" y="137740"/>
                  <a:pt x="87393" y="128215"/>
                </a:cubicBezTo>
                <a:cubicBezTo>
                  <a:pt x="100093" y="118690"/>
                  <a:pt x="108560" y="144619"/>
                  <a:pt x="112793" y="153615"/>
                </a:cubicBezTo>
                <a:cubicBezTo>
                  <a:pt x="117026" y="162611"/>
                  <a:pt x="123376" y="149382"/>
                  <a:pt x="112793" y="182190"/>
                </a:cubicBezTo>
                <a:cubicBezTo>
                  <a:pt x="102210" y="214998"/>
                  <a:pt x="48235" y="344644"/>
                  <a:pt x="49293" y="350465"/>
                </a:cubicBezTo>
                <a:cubicBezTo>
                  <a:pt x="50351" y="356286"/>
                  <a:pt x="95860" y="252040"/>
                  <a:pt x="119143" y="217115"/>
                </a:cubicBezTo>
                <a:cubicBezTo>
                  <a:pt x="142426" y="182190"/>
                  <a:pt x="185289" y="131919"/>
                  <a:pt x="188993" y="140915"/>
                </a:cubicBezTo>
                <a:cubicBezTo>
                  <a:pt x="192697" y="149911"/>
                  <a:pt x="136606" y="267386"/>
                  <a:pt x="141368" y="271090"/>
                </a:cubicBezTo>
                <a:cubicBezTo>
                  <a:pt x="146130" y="274794"/>
                  <a:pt x="201693" y="175311"/>
                  <a:pt x="217568" y="163140"/>
                </a:cubicBezTo>
                <a:cubicBezTo>
                  <a:pt x="233443" y="150969"/>
                  <a:pt x="235560" y="185365"/>
                  <a:pt x="236618" y="198065"/>
                </a:cubicBezTo>
                <a:cubicBezTo>
                  <a:pt x="237676" y="210765"/>
                  <a:pt x="210160" y="255215"/>
                  <a:pt x="223918" y="239340"/>
                </a:cubicBezTo>
                <a:cubicBezTo>
                  <a:pt x="237676" y="223465"/>
                  <a:pt x="306997" y="117632"/>
                  <a:pt x="319168" y="102815"/>
                </a:cubicBezTo>
                <a:cubicBezTo>
                  <a:pt x="331339" y="87998"/>
                  <a:pt x="285301" y="155202"/>
                  <a:pt x="296943" y="150440"/>
                </a:cubicBezTo>
                <a:cubicBezTo>
                  <a:pt x="308585" y="145678"/>
                  <a:pt x="376847" y="76357"/>
                  <a:pt x="389018" y="74240"/>
                </a:cubicBezTo>
                <a:cubicBezTo>
                  <a:pt x="401189" y="72123"/>
                  <a:pt x="373143" y="125040"/>
                  <a:pt x="369968" y="137740"/>
                </a:cubicBezTo>
                <a:cubicBezTo>
                  <a:pt x="366793" y="150440"/>
                  <a:pt x="364676" y="161023"/>
                  <a:pt x="369968" y="150440"/>
                </a:cubicBezTo>
                <a:cubicBezTo>
                  <a:pt x="375260" y="139857"/>
                  <a:pt x="387960" y="90115"/>
                  <a:pt x="401718" y="74240"/>
                </a:cubicBezTo>
                <a:cubicBezTo>
                  <a:pt x="415476" y="58365"/>
                  <a:pt x="446168" y="48840"/>
                  <a:pt x="452518" y="55190"/>
                </a:cubicBezTo>
                <a:cubicBezTo>
                  <a:pt x="458868" y="61540"/>
                  <a:pt x="439289" y="111282"/>
                  <a:pt x="439818" y="112340"/>
                </a:cubicBezTo>
                <a:cubicBezTo>
                  <a:pt x="440347" y="113398"/>
                  <a:pt x="435055" y="75298"/>
                  <a:pt x="455693" y="61540"/>
                </a:cubicBezTo>
                <a:cubicBezTo>
                  <a:pt x="476331" y="47782"/>
                  <a:pt x="553589" y="31907"/>
                  <a:pt x="563643" y="29790"/>
                </a:cubicBezTo>
                <a:cubicBezTo>
                  <a:pt x="573697" y="27673"/>
                  <a:pt x="557822" y="43019"/>
                  <a:pt x="516018" y="48840"/>
                </a:cubicBezTo>
                <a:cubicBezTo>
                  <a:pt x="474214" y="54661"/>
                  <a:pt x="342980" y="62069"/>
                  <a:pt x="312818" y="64715"/>
                </a:cubicBezTo>
                <a:cubicBezTo>
                  <a:pt x="282656" y="67361"/>
                  <a:pt x="353035" y="72123"/>
                  <a:pt x="335043" y="64715"/>
                </a:cubicBezTo>
                <a:cubicBezTo>
                  <a:pt x="317051" y="57307"/>
                  <a:pt x="240851" y="18148"/>
                  <a:pt x="204868" y="20265"/>
                </a:cubicBezTo>
                <a:cubicBezTo>
                  <a:pt x="168885" y="22382"/>
                  <a:pt x="125493" y="75828"/>
                  <a:pt x="119143" y="77415"/>
                </a:cubicBezTo>
                <a:cubicBezTo>
                  <a:pt x="112793" y="79003"/>
                  <a:pt x="166768" y="42490"/>
                  <a:pt x="166768" y="29790"/>
                </a:cubicBezTo>
                <a:cubicBezTo>
                  <a:pt x="166768" y="17090"/>
                  <a:pt x="132372" y="4390"/>
                  <a:pt x="119143" y="1215"/>
                </a:cubicBezTo>
                <a:cubicBezTo>
                  <a:pt x="105914" y="-1960"/>
                  <a:pt x="63580" y="686"/>
                  <a:pt x="58818" y="13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DA72A6F1-7C30-9E94-6D34-7069A6445DC0}"/>
              </a:ext>
            </a:extLst>
          </p:cNvPr>
          <p:cNvSpPr/>
          <p:nvPr/>
        </p:nvSpPr>
        <p:spPr>
          <a:xfrm>
            <a:off x="3572018" y="3800001"/>
            <a:ext cx="156495" cy="158933"/>
          </a:xfrm>
          <a:custGeom>
            <a:avLst/>
            <a:gdLst>
              <a:gd name="connsiteX0" fmla="*/ 47482 w 156495"/>
              <a:gd name="connsiteY0" fmla="*/ 474 h 158933"/>
              <a:gd name="connsiteX1" fmla="*/ 41132 w 156495"/>
              <a:gd name="connsiteY1" fmla="*/ 89374 h 158933"/>
              <a:gd name="connsiteX2" fmla="*/ 149082 w 156495"/>
              <a:gd name="connsiteY2" fmla="*/ 156049 h 158933"/>
              <a:gd name="connsiteX3" fmla="*/ 139557 w 156495"/>
              <a:gd name="connsiteY3" fmla="*/ 146524 h 158933"/>
              <a:gd name="connsiteX4" fmla="*/ 79232 w 156495"/>
              <a:gd name="connsiteY4" fmla="*/ 143349 h 158933"/>
              <a:gd name="connsiteX5" fmla="*/ 6207 w 156495"/>
              <a:gd name="connsiteY5" fmla="*/ 111599 h 158933"/>
              <a:gd name="connsiteX6" fmla="*/ 9382 w 156495"/>
              <a:gd name="connsiteY6" fmla="*/ 130649 h 158933"/>
              <a:gd name="connsiteX7" fmla="*/ 47482 w 156495"/>
              <a:gd name="connsiteY7" fmla="*/ 474 h 15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495" h="158933">
                <a:moveTo>
                  <a:pt x="47482" y="474"/>
                </a:moveTo>
                <a:cubicBezTo>
                  <a:pt x="52774" y="-6405"/>
                  <a:pt x="24199" y="63445"/>
                  <a:pt x="41132" y="89374"/>
                </a:cubicBezTo>
                <a:cubicBezTo>
                  <a:pt x="58065" y="115303"/>
                  <a:pt x="149082" y="156049"/>
                  <a:pt x="149082" y="156049"/>
                </a:cubicBezTo>
                <a:cubicBezTo>
                  <a:pt x="165486" y="165574"/>
                  <a:pt x="151199" y="148641"/>
                  <a:pt x="139557" y="146524"/>
                </a:cubicBezTo>
                <a:cubicBezTo>
                  <a:pt x="127915" y="144407"/>
                  <a:pt x="101457" y="149170"/>
                  <a:pt x="79232" y="143349"/>
                </a:cubicBezTo>
                <a:cubicBezTo>
                  <a:pt x="57007" y="137528"/>
                  <a:pt x="6207" y="111599"/>
                  <a:pt x="6207" y="111599"/>
                </a:cubicBezTo>
                <a:cubicBezTo>
                  <a:pt x="-5435" y="109482"/>
                  <a:pt x="1444" y="150228"/>
                  <a:pt x="9382" y="130649"/>
                </a:cubicBezTo>
                <a:cubicBezTo>
                  <a:pt x="17320" y="111070"/>
                  <a:pt x="42190" y="7353"/>
                  <a:pt x="47482" y="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E17843C6-2BD4-0BF7-9DF1-30E210CCD851}"/>
              </a:ext>
            </a:extLst>
          </p:cNvPr>
          <p:cNvSpPr/>
          <p:nvPr/>
        </p:nvSpPr>
        <p:spPr>
          <a:xfrm>
            <a:off x="4522880" y="3441664"/>
            <a:ext cx="93583" cy="147377"/>
          </a:xfrm>
          <a:custGeom>
            <a:avLst/>
            <a:gdLst>
              <a:gd name="connsiteX0" fmla="*/ 14195 w 93583"/>
              <a:gd name="connsiteY0" fmla="*/ 28611 h 147377"/>
              <a:gd name="connsiteX1" fmla="*/ 1495 w 93583"/>
              <a:gd name="connsiteY1" fmla="*/ 104811 h 147377"/>
              <a:gd name="connsiteX2" fmla="*/ 55470 w 93583"/>
              <a:gd name="connsiteY2" fmla="*/ 146086 h 147377"/>
              <a:gd name="connsiteX3" fmla="*/ 26895 w 93583"/>
              <a:gd name="connsiteY3" fmla="*/ 123861 h 147377"/>
              <a:gd name="connsiteX4" fmla="*/ 93570 w 93583"/>
              <a:gd name="connsiteY4" fmla="*/ 36 h 147377"/>
              <a:gd name="connsiteX5" fmla="*/ 20545 w 93583"/>
              <a:gd name="connsiteY5" fmla="*/ 111161 h 147377"/>
              <a:gd name="connsiteX6" fmla="*/ 17370 w 93583"/>
              <a:gd name="connsiteY6" fmla="*/ 139736 h 147377"/>
              <a:gd name="connsiteX7" fmla="*/ 17370 w 93583"/>
              <a:gd name="connsiteY7" fmla="*/ 117511 h 147377"/>
              <a:gd name="connsiteX8" fmla="*/ 11020 w 93583"/>
              <a:gd name="connsiteY8" fmla="*/ 98461 h 147377"/>
              <a:gd name="connsiteX9" fmla="*/ 4670 w 93583"/>
              <a:gd name="connsiteY9" fmla="*/ 92111 h 147377"/>
              <a:gd name="connsiteX10" fmla="*/ 14195 w 93583"/>
              <a:gd name="connsiteY10" fmla="*/ 28611 h 14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583" h="147377">
                <a:moveTo>
                  <a:pt x="14195" y="28611"/>
                </a:moveTo>
                <a:cubicBezTo>
                  <a:pt x="13666" y="30728"/>
                  <a:pt x="-5384" y="85232"/>
                  <a:pt x="1495" y="104811"/>
                </a:cubicBezTo>
                <a:cubicBezTo>
                  <a:pt x="8374" y="124390"/>
                  <a:pt x="51237" y="142911"/>
                  <a:pt x="55470" y="146086"/>
                </a:cubicBezTo>
                <a:cubicBezTo>
                  <a:pt x="59703" y="149261"/>
                  <a:pt x="20545" y="148203"/>
                  <a:pt x="26895" y="123861"/>
                </a:cubicBezTo>
                <a:cubicBezTo>
                  <a:pt x="33245" y="99519"/>
                  <a:pt x="94628" y="2153"/>
                  <a:pt x="93570" y="36"/>
                </a:cubicBezTo>
                <a:cubicBezTo>
                  <a:pt x="92512" y="-2081"/>
                  <a:pt x="33245" y="87878"/>
                  <a:pt x="20545" y="111161"/>
                </a:cubicBezTo>
                <a:cubicBezTo>
                  <a:pt x="7845" y="134444"/>
                  <a:pt x="17899" y="138678"/>
                  <a:pt x="17370" y="139736"/>
                </a:cubicBezTo>
                <a:cubicBezTo>
                  <a:pt x="16841" y="140794"/>
                  <a:pt x="17370" y="117511"/>
                  <a:pt x="17370" y="117511"/>
                </a:cubicBezTo>
                <a:cubicBezTo>
                  <a:pt x="16312" y="110632"/>
                  <a:pt x="13137" y="102694"/>
                  <a:pt x="11020" y="98461"/>
                </a:cubicBezTo>
                <a:cubicBezTo>
                  <a:pt x="8903" y="94228"/>
                  <a:pt x="4141" y="103753"/>
                  <a:pt x="4670" y="92111"/>
                </a:cubicBezTo>
                <a:cubicBezTo>
                  <a:pt x="5199" y="80469"/>
                  <a:pt x="14724" y="26494"/>
                  <a:pt x="14195" y="28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434D3576-24C6-59D3-3673-0A1FD48DF6ED}"/>
              </a:ext>
            </a:extLst>
          </p:cNvPr>
          <p:cNvSpPr/>
          <p:nvPr/>
        </p:nvSpPr>
        <p:spPr>
          <a:xfrm>
            <a:off x="4600527" y="3476618"/>
            <a:ext cx="104919" cy="63609"/>
          </a:xfrm>
          <a:custGeom>
            <a:avLst/>
            <a:gdLst>
              <a:gd name="connsiteX0" fmla="*/ 104823 w 104919"/>
              <a:gd name="connsiteY0" fmla="*/ 7 h 63609"/>
              <a:gd name="connsiteX1" fmla="*/ 31798 w 104919"/>
              <a:gd name="connsiteY1" fmla="*/ 28582 h 63609"/>
              <a:gd name="connsiteX2" fmla="*/ 47673 w 104919"/>
              <a:gd name="connsiteY2" fmla="*/ 44457 h 63609"/>
              <a:gd name="connsiteX3" fmla="*/ 48 w 104919"/>
              <a:gd name="connsiteY3" fmla="*/ 53982 h 63609"/>
              <a:gd name="connsiteX4" fmla="*/ 38148 w 104919"/>
              <a:gd name="connsiteY4" fmla="*/ 63507 h 63609"/>
              <a:gd name="connsiteX5" fmla="*/ 12748 w 104919"/>
              <a:gd name="connsiteY5" fmla="*/ 47632 h 63609"/>
              <a:gd name="connsiteX6" fmla="*/ 38148 w 104919"/>
              <a:gd name="connsiteY6" fmla="*/ 31757 h 63609"/>
              <a:gd name="connsiteX7" fmla="*/ 12748 w 104919"/>
              <a:gd name="connsiteY7" fmla="*/ 31757 h 63609"/>
              <a:gd name="connsiteX8" fmla="*/ 104823 w 104919"/>
              <a:gd name="connsiteY8" fmla="*/ 7 h 6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919" h="63609">
                <a:moveTo>
                  <a:pt x="104823" y="7"/>
                </a:moveTo>
                <a:cubicBezTo>
                  <a:pt x="107998" y="-522"/>
                  <a:pt x="31798" y="28582"/>
                  <a:pt x="31798" y="28582"/>
                </a:cubicBezTo>
                <a:cubicBezTo>
                  <a:pt x="22273" y="35990"/>
                  <a:pt x="52965" y="40224"/>
                  <a:pt x="47673" y="44457"/>
                </a:cubicBezTo>
                <a:cubicBezTo>
                  <a:pt x="42381" y="48690"/>
                  <a:pt x="1635" y="50807"/>
                  <a:pt x="48" y="53982"/>
                </a:cubicBezTo>
                <a:cubicBezTo>
                  <a:pt x="-1539" y="57157"/>
                  <a:pt x="36031" y="64565"/>
                  <a:pt x="38148" y="63507"/>
                </a:cubicBezTo>
                <a:cubicBezTo>
                  <a:pt x="40265" y="62449"/>
                  <a:pt x="12748" y="52924"/>
                  <a:pt x="12748" y="47632"/>
                </a:cubicBezTo>
                <a:cubicBezTo>
                  <a:pt x="12748" y="42340"/>
                  <a:pt x="38148" y="34403"/>
                  <a:pt x="38148" y="31757"/>
                </a:cubicBezTo>
                <a:cubicBezTo>
                  <a:pt x="38148" y="29111"/>
                  <a:pt x="4281" y="33874"/>
                  <a:pt x="12748" y="31757"/>
                </a:cubicBezTo>
                <a:cubicBezTo>
                  <a:pt x="21215" y="29640"/>
                  <a:pt x="101648" y="536"/>
                  <a:pt x="104823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AC8581BB-21D2-9A7A-0DC5-DE87147E10FE}"/>
              </a:ext>
            </a:extLst>
          </p:cNvPr>
          <p:cNvSpPr/>
          <p:nvPr/>
        </p:nvSpPr>
        <p:spPr>
          <a:xfrm>
            <a:off x="3812473" y="3611970"/>
            <a:ext cx="276951" cy="118711"/>
          </a:xfrm>
          <a:custGeom>
            <a:avLst/>
            <a:gdLst>
              <a:gd name="connsiteX0" fmla="*/ 276927 w 276951"/>
              <a:gd name="connsiteY0" fmla="*/ 118655 h 118711"/>
              <a:gd name="connsiteX1" fmla="*/ 184852 w 276951"/>
              <a:gd name="connsiteY1" fmla="*/ 39280 h 118711"/>
              <a:gd name="connsiteX2" fmla="*/ 203902 w 276951"/>
              <a:gd name="connsiteY2" fmla="*/ 61505 h 118711"/>
              <a:gd name="connsiteX3" fmla="*/ 70552 w 276951"/>
              <a:gd name="connsiteY3" fmla="*/ 1180 h 118711"/>
              <a:gd name="connsiteX4" fmla="*/ 102302 w 276951"/>
              <a:gd name="connsiteY4" fmla="*/ 20230 h 118711"/>
              <a:gd name="connsiteX5" fmla="*/ 702 w 276951"/>
              <a:gd name="connsiteY5" fmla="*/ 4355 h 118711"/>
              <a:gd name="connsiteX6" fmla="*/ 54677 w 276951"/>
              <a:gd name="connsiteY6" fmla="*/ 20230 h 118711"/>
              <a:gd name="connsiteX7" fmla="*/ 51502 w 276951"/>
              <a:gd name="connsiteY7" fmla="*/ 10705 h 118711"/>
              <a:gd name="connsiteX8" fmla="*/ 191202 w 276951"/>
              <a:gd name="connsiteY8" fmla="*/ 51980 h 118711"/>
              <a:gd name="connsiteX9" fmla="*/ 194377 w 276951"/>
              <a:gd name="connsiteY9" fmla="*/ 51980 h 118711"/>
              <a:gd name="connsiteX10" fmla="*/ 276927 w 276951"/>
              <a:gd name="connsiteY10" fmla="*/ 118655 h 118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6951" h="118711">
                <a:moveTo>
                  <a:pt x="276927" y="118655"/>
                </a:moveTo>
                <a:cubicBezTo>
                  <a:pt x="275339" y="116538"/>
                  <a:pt x="184852" y="39280"/>
                  <a:pt x="184852" y="39280"/>
                </a:cubicBezTo>
                <a:cubicBezTo>
                  <a:pt x="172681" y="29755"/>
                  <a:pt x="222952" y="67855"/>
                  <a:pt x="203902" y="61505"/>
                </a:cubicBezTo>
                <a:cubicBezTo>
                  <a:pt x="184852" y="55155"/>
                  <a:pt x="87485" y="8059"/>
                  <a:pt x="70552" y="1180"/>
                </a:cubicBezTo>
                <a:cubicBezTo>
                  <a:pt x="53619" y="-5699"/>
                  <a:pt x="113944" y="19701"/>
                  <a:pt x="102302" y="20230"/>
                </a:cubicBezTo>
                <a:cubicBezTo>
                  <a:pt x="90660" y="20759"/>
                  <a:pt x="8639" y="4355"/>
                  <a:pt x="702" y="4355"/>
                </a:cubicBezTo>
                <a:cubicBezTo>
                  <a:pt x="-7235" y="4355"/>
                  <a:pt x="54677" y="20230"/>
                  <a:pt x="54677" y="20230"/>
                </a:cubicBezTo>
                <a:cubicBezTo>
                  <a:pt x="63144" y="21288"/>
                  <a:pt x="28748" y="5413"/>
                  <a:pt x="51502" y="10705"/>
                </a:cubicBezTo>
                <a:cubicBezTo>
                  <a:pt x="74256" y="15997"/>
                  <a:pt x="191202" y="51980"/>
                  <a:pt x="191202" y="51980"/>
                </a:cubicBezTo>
                <a:cubicBezTo>
                  <a:pt x="215014" y="58859"/>
                  <a:pt x="184852" y="40867"/>
                  <a:pt x="194377" y="51980"/>
                </a:cubicBezTo>
                <a:cubicBezTo>
                  <a:pt x="203902" y="63092"/>
                  <a:pt x="278515" y="120772"/>
                  <a:pt x="276927" y="118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F51C11B9-23D2-92B4-2CD0-A1FC96B8744C}"/>
              </a:ext>
            </a:extLst>
          </p:cNvPr>
          <p:cNvSpPr/>
          <p:nvPr/>
        </p:nvSpPr>
        <p:spPr>
          <a:xfrm>
            <a:off x="3619500" y="3571764"/>
            <a:ext cx="333452" cy="60616"/>
          </a:xfrm>
          <a:custGeom>
            <a:avLst/>
            <a:gdLst>
              <a:gd name="connsiteX0" fmla="*/ 0 w 333452"/>
              <a:gd name="connsiteY0" fmla="*/ 9636 h 60616"/>
              <a:gd name="connsiteX1" fmla="*/ 219075 w 333452"/>
              <a:gd name="connsiteY1" fmla="*/ 44561 h 60616"/>
              <a:gd name="connsiteX2" fmla="*/ 234950 w 333452"/>
              <a:gd name="connsiteY2" fmla="*/ 111 h 60616"/>
              <a:gd name="connsiteX3" fmla="*/ 333375 w 333452"/>
              <a:gd name="connsiteY3" fmla="*/ 60436 h 60616"/>
              <a:gd name="connsiteX4" fmla="*/ 250825 w 333452"/>
              <a:gd name="connsiteY4" fmla="*/ 19161 h 60616"/>
              <a:gd name="connsiteX5" fmla="*/ 219075 w 333452"/>
              <a:gd name="connsiteY5" fmla="*/ 31861 h 60616"/>
              <a:gd name="connsiteX6" fmla="*/ 0 w 333452"/>
              <a:gd name="connsiteY6" fmla="*/ 9636 h 60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452" h="60616">
                <a:moveTo>
                  <a:pt x="0" y="9636"/>
                </a:moveTo>
                <a:cubicBezTo>
                  <a:pt x="0" y="11753"/>
                  <a:pt x="179917" y="46148"/>
                  <a:pt x="219075" y="44561"/>
                </a:cubicBezTo>
                <a:cubicBezTo>
                  <a:pt x="258233" y="42974"/>
                  <a:pt x="215900" y="-2535"/>
                  <a:pt x="234950" y="111"/>
                </a:cubicBezTo>
                <a:cubicBezTo>
                  <a:pt x="254000" y="2757"/>
                  <a:pt x="330729" y="57261"/>
                  <a:pt x="333375" y="60436"/>
                </a:cubicBezTo>
                <a:cubicBezTo>
                  <a:pt x="336021" y="63611"/>
                  <a:pt x="269875" y="23923"/>
                  <a:pt x="250825" y="19161"/>
                </a:cubicBezTo>
                <a:cubicBezTo>
                  <a:pt x="231775" y="14399"/>
                  <a:pt x="255587" y="32919"/>
                  <a:pt x="219075" y="31861"/>
                </a:cubicBezTo>
                <a:cubicBezTo>
                  <a:pt x="182563" y="30803"/>
                  <a:pt x="0" y="7519"/>
                  <a:pt x="0" y="9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6C58CE28-C54E-22A4-43A9-B0813706F08D}"/>
              </a:ext>
            </a:extLst>
          </p:cNvPr>
          <p:cNvSpPr/>
          <p:nvPr/>
        </p:nvSpPr>
        <p:spPr>
          <a:xfrm>
            <a:off x="3421851" y="3575039"/>
            <a:ext cx="294044" cy="73249"/>
          </a:xfrm>
          <a:custGeom>
            <a:avLst/>
            <a:gdLst>
              <a:gd name="connsiteX0" fmla="*/ 3974 w 294044"/>
              <a:gd name="connsiteY0" fmla="*/ 73036 h 73249"/>
              <a:gd name="connsiteX1" fmla="*/ 61124 w 294044"/>
              <a:gd name="connsiteY1" fmla="*/ 22236 h 73249"/>
              <a:gd name="connsiteX2" fmla="*/ 188124 w 294044"/>
              <a:gd name="connsiteY2" fmla="*/ 19061 h 73249"/>
              <a:gd name="connsiteX3" fmla="*/ 156374 w 294044"/>
              <a:gd name="connsiteY3" fmla="*/ 12711 h 73249"/>
              <a:gd name="connsiteX4" fmla="*/ 289724 w 294044"/>
              <a:gd name="connsiteY4" fmla="*/ 57161 h 73249"/>
              <a:gd name="connsiteX5" fmla="*/ 254799 w 294044"/>
              <a:gd name="connsiteY5" fmla="*/ 50811 h 73249"/>
              <a:gd name="connsiteX6" fmla="*/ 188124 w 294044"/>
              <a:gd name="connsiteY6" fmla="*/ 53986 h 73249"/>
              <a:gd name="connsiteX7" fmla="*/ 286549 w 294044"/>
              <a:gd name="connsiteY7" fmla="*/ 53986 h 73249"/>
              <a:gd name="connsiteX8" fmla="*/ 165899 w 294044"/>
              <a:gd name="connsiteY8" fmla="*/ 11 h 73249"/>
              <a:gd name="connsiteX9" fmla="*/ 3974 w 294044"/>
              <a:gd name="connsiteY9" fmla="*/ 73036 h 7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4044" h="73249">
                <a:moveTo>
                  <a:pt x="3974" y="73036"/>
                </a:moveTo>
                <a:cubicBezTo>
                  <a:pt x="-13488" y="76740"/>
                  <a:pt x="30432" y="31232"/>
                  <a:pt x="61124" y="22236"/>
                </a:cubicBezTo>
                <a:cubicBezTo>
                  <a:pt x="91816" y="13240"/>
                  <a:pt x="172249" y="20648"/>
                  <a:pt x="188124" y="19061"/>
                </a:cubicBezTo>
                <a:cubicBezTo>
                  <a:pt x="203999" y="17473"/>
                  <a:pt x="139441" y="6361"/>
                  <a:pt x="156374" y="12711"/>
                </a:cubicBezTo>
                <a:cubicBezTo>
                  <a:pt x="173307" y="19061"/>
                  <a:pt x="273320" y="50811"/>
                  <a:pt x="289724" y="57161"/>
                </a:cubicBezTo>
                <a:cubicBezTo>
                  <a:pt x="306128" y="63511"/>
                  <a:pt x="271732" y="51340"/>
                  <a:pt x="254799" y="50811"/>
                </a:cubicBezTo>
                <a:cubicBezTo>
                  <a:pt x="237866" y="50282"/>
                  <a:pt x="182832" y="53457"/>
                  <a:pt x="188124" y="53986"/>
                </a:cubicBezTo>
                <a:cubicBezTo>
                  <a:pt x="193416" y="54515"/>
                  <a:pt x="290253" y="62982"/>
                  <a:pt x="286549" y="53986"/>
                </a:cubicBezTo>
                <a:cubicBezTo>
                  <a:pt x="282845" y="44990"/>
                  <a:pt x="207703" y="1069"/>
                  <a:pt x="165899" y="11"/>
                </a:cubicBezTo>
                <a:cubicBezTo>
                  <a:pt x="124095" y="-1047"/>
                  <a:pt x="21436" y="69332"/>
                  <a:pt x="3974" y="73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9954786C-D924-6346-3442-DE3ACED0C66A}"/>
              </a:ext>
            </a:extLst>
          </p:cNvPr>
          <p:cNvSpPr/>
          <p:nvPr/>
        </p:nvSpPr>
        <p:spPr>
          <a:xfrm>
            <a:off x="3746039" y="3624833"/>
            <a:ext cx="351217" cy="117686"/>
          </a:xfrm>
          <a:custGeom>
            <a:avLst/>
            <a:gdLst>
              <a:gd name="connsiteX0" fmla="*/ 461 w 351217"/>
              <a:gd name="connsiteY0" fmla="*/ 1017 h 117686"/>
              <a:gd name="connsiteX1" fmla="*/ 203661 w 351217"/>
              <a:gd name="connsiteY1" fmla="*/ 20067 h 117686"/>
              <a:gd name="connsiteX2" fmla="*/ 349711 w 351217"/>
              <a:gd name="connsiteY2" fmla="*/ 112142 h 117686"/>
              <a:gd name="connsiteX3" fmla="*/ 273511 w 351217"/>
              <a:gd name="connsiteY3" fmla="*/ 105792 h 117686"/>
              <a:gd name="connsiteX4" fmla="*/ 175086 w 351217"/>
              <a:gd name="connsiteY4" fmla="*/ 93092 h 117686"/>
              <a:gd name="connsiteX5" fmla="*/ 216361 w 351217"/>
              <a:gd name="connsiteY5" fmla="*/ 93092 h 117686"/>
              <a:gd name="connsiteX6" fmla="*/ 102061 w 351217"/>
              <a:gd name="connsiteY6" fmla="*/ 35942 h 117686"/>
              <a:gd name="connsiteX7" fmla="*/ 146511 w 351217"/>
              <a:gd name="connsiteY7" fmla="*/ 39117 h 117686"/>
              <a:gd name="connsiteX8" fmla="*/ 461 w 351217"/>
              <a:gd name="connsiteY8" fmla="*/ 1017 h 117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217" h="117686">
                <a:moveTo>
                  <a:pt x="461" y="1017"/>
                </a:moveTo>
                <a:cubicBezTo>
                  <a:pt x="9986" y="-2158"/>
                  <a:pt x="145453" y="1546"/>
                  <a:pt x="203661" y="20067"/>
                </a:cubicBezTo>
                <a:cubicBezTo>
                  <a:pt x="261869" y="38588"/>
                  <a:pt x="338069" y="97855"/>
                  <a:pt x="349711" y="112142"/>
                </a:cubicBezTo>
                <a:cubicBezTo>
                  <a:pt x="361353" y="126429"/>
                  <a:pt x="302615" y="108967"/>
                  <a:pt x="273511" y="105792"/>
                </a:cubicBezTo>
                <a:cubicBezTo>
                  <a:pt x="244407" y="102617"/>
                  <a:pt x="184611" y="95209"/>
                  <a:pt x="175086" y="93092"/>
                </a:cubicBezTo>
                <a:cubicBezTo>
                  <a:pt x="165561" y="90975"/>
                  <a:pt x="228532" y="102617"/>
                  <a:pt x="216361" y="93092"/>
                </a:cubicBezTo>
                <a:cubicBezTo>
                  <a:pt x="204190" y="83567"/>
                  <a:pt x="113703" y="44938"/>
                  <a:pt x="102061" y="35942"/>
                </a:cubicBezTo>
                <a:cubicBezTo>
                  <a:pt x="90419" y="26946"/>
                  <a:pt x="161328" y="42821"/>
                  <a:pt x="146511" y="39117"/>
                </a:cubicBezTo>
                <a:cubicBezTo>
                  <a:pt x="131694" y="35413"/>
                  <a:pt x="-9064" y="4192"/>
                  <a:pt x="461" y="10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64161C6F-4FC1-6EF9-DDF4-B9BA23D6179B}"/>
              </a:ext>
            </a:extLst>
          </p:cNvPr>
          <p:cNvSpPr/>
          <p:nvPr/>
        </p:nvSpPr>
        <p:spPr>
          <a:xfrm>
            <a:off x="4311650" y="3562161"/>
            <a:ext cx="79375" cy="463893"/>
          </a:xfrm>
          <a:custGeom>
            <a:avLst/>
            <a:gdLst>
              <a:gd name="connsiteX0" fmla="*/ 79375 w 79375"/>
              <a:gd name="connsiteY0" fmla="*/ 189 h 463893"/>
              <a:gd name="connsiteX1" fmla="*/ 19050 w 79375"/>
              <a:gd name="connsiteY1" fmla="*/ 231964 h 463893"/>
              <a:gd name="connsiteX2" fmla="*/ 0 w 79375"/>
              <a:gd name="connsiteY2" fmla="*/ 463739 h 463893"/>
              <a:gd name="connsiteX3" fmla="*/ 19050 w 79375"/>
              <a:gd name="connsiteY3" fmla="*/ 197039 h 463893"/>
              <a:gd name="connsiteX4" fmla="*/ 79375 w 79375"/>
              <a:gd name="connsiteY4" fmla="*/ 189 h 463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375" h="463893">
                <a:moveTo>
                  <a:pt x="79375" y="189"/>
                </a:moveTo>
                <a:cubicBezTo>
                  <a:pt x="79375" y="6010"/>
                  <a:pt x="32279" y="154706"/>
                  <a:pt x="19050" y="231964"/>
                </a:cubicBezTo>
                <a:cubicBezTo>
                  <a:pt x="5821" y="309222"/>
                  <a:pt x="0" y="469560"/>
                  <a:pt x="0" y="463739"/>
                </a:cubicBezTo>
                <a:cubicBezTo>
                  <a:pt x="0" y="457918"/>
                  <a:pt x="3175" y="270064"/>
                  <a:pt x="19050" y="197039"/>
                </a:cubicBezTo>
                <a:cubicBezTo>
                  <a:pt x="34925" y="124014"/>
                  <a:pt x="79375" y="-5632"/>
                  <a:pt x="79375" y="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DA642F13-751C-8E07-3C59-3CDCF463A7A3}"/>
              </a:ext>
            </a:extLst>
          </p:cNvPr>
          <p:cNvSpPr/>
          <p:nvPr/>
        </p:nvSpPr>
        <p:spPr>
          <a:xfrm>
            <a:off x="4346538" y="3942971"/>
            <a:ext cx="10199" cy="512818"/>
          </a:xfrm>
          <a:custGeom>
            <a:avLst/>
            <a:gdLst>
              <a:gd name="connsiteX0" fmla="*/ 6387 w 10199"/>
              <a:gd name="connsiteY0" fmla="*/ 6729 h 512818"/>
              <a:gd name="connsiteX1" fmla="*/ 37 w 10199"/>
              <a:gd name="connsiteY1" fmla="*/ 508379 h 512818"/>
              <a:gd name="connsiteX2" fmla="*/ 9562 w 10199"/>
              <a:gd name="connsiteY2" fmla="*/ 238504 h 512818"/>
              <a:gd name="connsiteX3" fmla="*/ 6387 w 10199"/>
              <a:gd name="connsiteY3" fmla="*/ 6729 h 51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99" h="512818">
                <a:moveTo>
                  <a:pt x="6387" y="6729"/>
                </a:moveTo>
                <a:cubicBezTo>
                  <a:pt x="4800" y="51708"/>
                  <a:pt x="-492" y="469750"/>
                  <a:pt x="37" y="508379"/>
                </a:cubicBezTo>
                <a:cubicBezTo>
                  <a:pt x="566" y="547008"/>
                  <a:pt x="7445" y="323171"/>
                  <a:pt x="9562" y="238504"/>
                </a:cubicBezTo>
                <a:cubicBezTo>
                  <a:pt x="11679" y="153837"/>
                  <a:pt x="7974" y="-38250"/>
                  <a:pt x="6387" y="6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86340626-EEB4-680A-80DF-97DD46D85826}"/>
              </a:ext>
            </a:extLst>
          </p:cNvPr>
          <p:cNvSpPr/>
          <p:nvPr/>
        </p:nvSpPr>
        <p:spPr>
          <a:xfrm>
            <a:off x="4381500" y="4197253"/>
            <a:ext cx="61853" cy="269553"/>
          </a:xfrm>
          <a:custGeom>
            <a:avLst/>
            <a:gdLst>
              <a:gd name="connsiteX0" fmla="*/ 0 w 61853"/>
              <a:gd name="connsiteY0" fmla="*/ 97 h 269553"/>
              <a:gd name="connsiteX1" fmla="*/ 57150 w 61853"/>
              <a:gd name="connsiteY1" fmla="*/ 238222 h 269553"/>
              <a:gd name="connsiteX2" fmla="*/ 57150 w 61853"/>
              <a:gd name="connsiteY2" fmla="*/ 266797 h 269553"/>
              <a:gd name="connsiteX3" fmla="*/ 57150 w 61853"/>
              <a:gd name="connsiteY3" fmla="*/ 209647 h 269553"/>
              <a:gd name="connsiteX4" fmla="*/ 0 w 61853"/>
              <a:gd name="connsiteY4" fmla="*/ 97 h 269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53" h="269553">
                <a:moveTo>
                  <a:pt x="0" y="97"/>
                </a:moveTo>
                <a:cubicBezTo>
                  <a:pt x="0" y="4859"/>
                  <a:pt x="47625" y="193772"/>
                  <a:pt x="57150" y="238222"/>
                </a:cubicBezTo>
                <a:cubicBezTo>
                  <a:pt x="66675" y="282672"/>
                  <a:pt x="57150" y="266797"/>
                  <a:pt x="57150" y="266797"/>
                </a:cubicBezTo>
                <a:cubicBezTo>
                  <a:pt x="57150" y="262035"/>
                  <a:pt x="67733" y="252509"/>
                  <a:pt x="57150" y="209647"/>
                </a:cubicBezTo>
                <a:cubicBezTo>
                  <a:pt x="46567" y="166785"/>
                  <a:pt x="0" y="-4665"/>
                  <a:pt x="0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28F4D610-CB6E-D107-5D3E-06FD418C5719}"/>
              </a:ext>
            </a:extLst>
          </p:cNvPr>
          <p:cNvSpPr/>
          <p:nvPr/>
        </p:nvSpPr>
        <p:spPr>
          <a:xfrm>
            <a:off x="4257480" y="3554701"/>
            <a:ext cx="44947" cy="528349"/>
          </a:xfrm>
          <a:custGeom>
            <a:avLst/>
            <a:gdLst>
              <a:gd name="connsiteX0" fmla="*/ 44645 w 44947"/>
              <a:gd name="connsiteY0" fmla="*/ 1299 h 528349"/>
              <a:gd name="connsiteX1" fmla="*/ 19245 w 44947"/>
              <a:gd name="connsiteY1" fmla="*/ 236249 h 528349"/>
              <a:gd name="connsiteX2" fmla="*/ 9720 w 44947"/>
              <a:gd name="connsiteY2" fmla="*/ 350549 h 528349"/>
              <a:gd name="connsiteX3" fmla="*/ 35120 w 44947"/>
              <a:gd name="connsiteY3" fmla="*/ 528349 h 528349"/>
              <a:gd name="connsiteX4" fmla="*/ 195 w 44947"/>
              <a:gd name="connsiteY4" fmla="*/ 350549 h 528349"/>
              <a:gd name="connsiteX5" fmla="*/ 44645 w 44947"/>
              <a:gd name="connsiteY5" fmla="*/ 1299 h 52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47" h="528349">
                <a:moveTo>
                  <a:pt x="44645" y="1299"/>
                </a:moveTo>
                <a:cubicBezTo>
                  <a:pt x="47820" y="-17751"/>
                  <a:pt x="25066" y="178041"/>
                  <a:pt x="19245" y="236249"/>
                </a:cubicBezTo>
                <a:cubicBezTo>
                  <a:pt x="13424" y="294457"/>
                  <a:pt x="7074" y="301866"/>
                  <a:pt x="9720" y="350549"/>
                </a:cubicBezTo>
                <a:cubicBezTo>
                  <a:pt x="12366" y="399232"/>
                  <a:pt x="36707" y="528349"/>
                  <a:pt x="35120" y="528349"/>
                </a:cubicBezTo>
                <a:cubicBezTo>
                  <a:pt x="33533" y="528349"/>
                  <a:pt x="-2980" y="436803"/>
                  <a:pt x="195" y="350549"/>
                </a:cubicBezTo>
                <a:cubicBezTo>
                  <a:pt x="3370" y="264295"/>
                  <a:pt x="41470" y="20349"/>
                  <a:pt x="44645" y="1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901FE22D-A7D1-2B5F-6B21-2AEBBFE3913E}"/>
              </a:ext>
            </a:extLst>
          </p:cNvPr>
          <p:cNvSpPr/>
          <p:nvPr/>
        </p:nvSpPr>
        <p:spPr>
          <a:xfrm>
            <a:off x="4305127" y="3688651"/>
            <a:ext cx="104911" cy="439800"/>
          </a:xfrm>
          <a:custGeom>
            <a:avLst/>
            <a:gdLst>
              <a:gd name="connsiteX0" fmla="*/ 173 w 104911"/>
              <a:gd name="connsiteY0" fmla="*/ 699 h 439800"/>
              <a:gd name="connsiteX1" fmla="*/ 70023 w 104911"/>
              <a:gd name="connsiteY1" fmla="*/ 267399 h 439800"/>
              <a:gd name="connsiteX2" fmla="*/ 101773 w 104911"/>
              <a:gd name="connsiteY2" fmla="*/ 435674 h 439800"/>
              <a:gd name="connsiteX3" fmla="*/ 92248 w 104911"/>
              <a:gd name="connsiteY3" fmla="*/ 353124 h 439800"/>
              <a:gd name="connsiteX4" fmla="*/ 173 w 104911"/>
              <a:gd name="connsiteY4" fmla="*/ 699 h 43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911" h="439800">
                <a:moveTo>
                  <a:pt x="173" y="699"/>
                </a:moveTo>
                <a:cubicBezTo>
                  <a:pt x="-3531" y="-13588"/>
                  <a:pt x="53090" y="194903"/>
                  <a:pt x="70023" y="267399"/>
                </a:cubicBezTo>
                <a:cubicBezTo>
                  <a:pt x="86956" y="339895"/>
                  <a:pt x="98069" y="421387"/>
                  <a:pt x="101773" y="435674"/>
                </a:cubicBezTo>
                <a:cubicBezTo>
                  <a:pt x="105477" y="449961"/>
                  <a:pt x="109181" y="428266"/>
                  <a:pt x="92248" y="353124"/>
                </a:cubicBezTo>
                <a:cubicBezTo>
                  <a:pt x="75315" y="277982"/>
                  <a:pt x="3877" y="14986"/>
                  <a:pt x="173" y="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45F406E7-B4EF-E559-8FEB-4C98756D70CD}"/>
              </a:ext>
            </a:extLst>
          </p:cNvPr>
          <p:cNvSpPr/>
          <p:nvPr/>
        </p:nvSpPr>
        <p:spPr>
          <a:xfrm>
            <a:off x="4375487" y="4206390"/>
            <a:ext cx="37797" cy="267755"/>
          </a:xfrm>
          <a:custGeom>
            <a:avLst/>
            <a:gdLst>
              <a:gd name="connsiteX0" fmla="*/ 37763 w 37797"/>
              <a:gd name="connsiteY0" fmla="*/ 485 h 267755"/>
              <a:gd name="connsiteX1" fmla="*/ 2838 w 37797"/>
              <a:gd name="connsiteY1" fmla="*/ 222735 h 267755"/>
              <a:gd name="connsiteX2" fmla="*/ 2838 w 37797"/>
              <a:gd name="connsiteY2" fmla="*/ 264010 h 267755"/>
              <a:gd name="connsiteX3" fmla="*/ 9188 w 37797"/>
              <a:gd name="connsiteY3" fmla="*/ 165585 h 267755"/>
              <a:gd name="connsiteX4" fmla="*/ 37763 w 37797"/>
              <a:gd name="connsiteY4" fmla="*/ 485 h 26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97" h="267755">
                <a:moveTo>
                  <a:pt x="37763" y="485"/>
                </a:moveTo>
                <a:cubicBezTo>
                  <a:pt x="36705" y="10010"/>
                  <a:pt x="8659" y="178814"/>
                  <a:pt x="2838" y="222735"/>
                </a:cubicBezTo>
                <a:cubicBezTo>
                  <a:pt x="-2983" y="266656"/>
                  <a:pt x="1780" y="273535"/>
                  <a:pt x="2838" y="264010"/>
                </a:cubicBezTo>
                <a:cubicBezTo>
                  <a:pt x="3896" y="254485"/>
                  <a:pt x="3367" y="206860"/>
                  <a:pt x="9188" y="165585"/>
                </a:cubicBezTo>
                <a:cubicBezTo>
                  <a:pt x="15009" y="124310"/>
                  <a:pt x="38821" y="-9040"/>
                  <a:pt x="37763" y="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560113B7-1136-55C4-4F86-3B7ACE0CD1C9}"/>
              </a:ext>
            </a:extLst>
          </p:cNvPr>
          <p:cNvSpPr/>
          <p:nvPr/>
        </p:nvSpPr>
        <p:spPr>
          <a:xfrm>
            <a:off x="4441669" y="4070345"/>
            <a:ext cx="25598" cy="393712"/>
          </a:xfrm>
          <a:custGeom>
            <a:avLst/>
            <a:gdLst>
              <a:gd name="connsiteX0" fmla="*/ 19206 w 25598"/>
              <a:gd name="connsiteY0" fmla="*/ 5 h 393712"/>
              <a:gd name="connsiteX1" fmla="*/ 6506 w 25598"/>
              <a:gd name="connsiteY1" fmla="*/ 222255 h 393712"/>
              <a:gd name="connsiteX2" fmla="*/ 25556 w 25598"/>
              <a:gd name="connsiteY2" fmla="*/ 393705 h 393712"/>
              <a:gd name="connsiteX3" fmla="*/ 156 w 25598"/>
              <a:gd name="connsiteY3" fmla="*/ 215905 h 393712"/>
              <a:gd name="connsiteX4" fmla="*/ 19206 w 25598"/>
              <a:gd name="connsiteY4" fmla="*/ 5 h 39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98" h="393712">
                <a:moveTo>
                  <a:pt x="19206" y="5"/>
                </a:moveTo>
                <a:cubicBezTo>
                  <a:pt x="20264" y="1063"/>
                  <a:pt x="5448" y="156638"/>
                  <a:pt x="6506" y="222255"/>
                </a:cubicBezTo>
                <a:cubicBezTo>
                  <a:pt x="7564" y="287872"/>
                  <a:pt x="26614" y="394763"/>
                  <a:pt x="25556" y="393705"/>
                </a:cubicBezTo>
                <a:cubicBezTo>
                  <a:pt x="24498" y="392647"/>
                  <a:pt x="2273" y="278876"/>
                  <a:pt x="156" y="215905"/>
                </a:cubicBezTo>
                <a:cubicBezTo>
                  <a:pt x="-1961" y="152934"/>
                  <a:pt x="18148" y="-1053"/>
                  <a:pt x="1920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2AF2154A-9A57-E932-E619-0940D0B3D9D4}"/>
              </a:ext>
            </a:extLst>
          </p:cNvPr>
          <p:cNvSpPr/>
          <p:nvPr/>
        </p:nvSpPr>
        <p:spPr>
          <a:xfrm>
            <a:off x="4203646" y="3584483"/>
            <a:ext cx="48741" cy="355721"/>
          </a:xfrm>
          <a:custGeom>
            <a:avLst/>
            <a:gdLst>
              <a:gd name="connsiteX0" fmla="*/ 54 w 48741"/>
              <a:gd name="connsiteY0" fmla="*/ 92 h 355721"/>
              <a:gd name="connsiteX1" fmla="*/ 38154 w 48741"/>
              <a:gd name="connsiteY1" fmla="*/ 111217 h 355721"/>
              <a:gd name="connsiteX2" fmla="*/ 38154 w 48741"/>
              <a:gd name="connsiteY2" fmla="*/ 355692 h 355721"/>
              <a:gd name="connsiteX3" fmla="*/ 47679 w 48741"/>
              <a:gd name="connsiteY3" fmla="*/ 127092 h 355721"/>
              <a:gd name="connsiteX4" fmla="*/ 54 w 48741"/>
              <a:gd name="connsiteY4" fmla="*/ 92 h 355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41" h="355721">
                <a:moveTo>
                  <a:pt x="54" y="92"/>
                </a:moveTo>
                <a:cubicBezTo>
                  <a:pt x="-1534" y="-2554"/>
                  <a:pt x="31804" y="51950"/>
                  <a:pt x="38154" y="111217"/>
                </a:cubicBezTo>
                <a:cubicBezTo>
                  <a:pt x="44504" y="170484"/>
                  <a:pt x="36567" y="353046"/>
                  <a:pt x="38154" y="355692"/>
                </a:cubicBezTo>
                <a:cubicBezTo>
                  <a:pt x="39742" y="358338"/>
                  <a:pt x="52442" y="183713"/>
                  <a:pt x="47679" y="127092"/>
                </a:cubicBezTo>
                <a:cubicBezTo>
                  <a:pt x="42917" y="70471"/>
                  <a:pt x="1642" y="2738"/>
                  <a:pt x="54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CB20297C-C7AD-0DF5-0530-98A3A7EB7295}"/>
              </a:ext>
            </a:extLst>
          </p:cNvPr>
          <p:cNvSpPr/>
          <p:nvPr/>
        </p:nvSpPr>
        <p:spPr>
          <a:xfrm>
            <a:off x="4362380" y="4295334"/>
            <a:ext cx="200941" cy="206877"/>
          </a:xfrm>
          <a:custGeom>
            <a:avLst/>
            <a:gdLst>
              <a:gd name="connsiteX0" fmla="*/ 120720 w 200941"/>
              <a:gd name="connsiteY0" fmla="*/ 441 h 206877"/>
              <a:gd name="connsiteX1" fmla="*/ 171520 w 200941"/>
              <a:gd name="connsiteY1" fmla="*/ 114741 h 206877"/>
              <a:gd name="connsiteX2" fmla="*/ 168345 w 200941"/>
              <a:gd name="connsiteY2" fmla="*/ 203641 h 206877"/>
              <a:gd name="connsiteX3" fmla="*/ 168345 w 200941"/>
              <a:gd name="connsiteY3" fmla="*/ 187766 h 206877"/>
              <a:gd name="connsiteX4" fmla="*/ 70 w 200941"/>
              <a:gd name="connsiteY4" fmla="*/ 190941 h 206877"/>
              <a:gd name="connsiteX5" fmla="*/ 190570 w 200941"/>
              <a:gd name="connsiteY5" fmla="*/ 181416 h 206877"/>
              <a:gd name="connsiteX6" fmla="*/ 177870 w 200941"/>
              <a:gd name="connsiteY6" fmla="*/ 171891 h 206877"/>
              <a:gd name="connsiteX7" fmla="*/ 196920 w 200941"/>
              <a:gd name="connsiteY7" fmla="*/ 114741 h 206877"/>
              <a:gd name="connsiteX8" fmla="*/ 187395 w 200941"/>
              <a:gd name="connsiteY8" fmla="*/ 159191 h 206877"/>
              <a:gd name="connsiteX9" fmla="*/ 120720 w 200941"/>
              <a:gd name="connsiteY9" fmla="*/ 441 h 206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0941" h="206877">
                <a:moveTo>
                  <a:pt x="120720" y="441"/>
                </a:moveTo>
                <a:cubicBezTo>
                  <a:pt x="118074" y="-6967"/>
                  <a:pt x="163583" y="80874"/>
                  <a:pt x="171520" y="114741"/>
                </a:cubicBezTo>
                <a:cubicBezTo>
                  <a:pt x="179458" y="148608"/>
                  <a:pt x="168345" y="203641"/>
                  <a:pt x="168345" y="203641"/>
                </a:cubicBezTo>
                <a:cubicBezTo>
                  <a:pt x="167816" y="215812"/>
                  <a:pt x="196391" y="189883"/>
                  <a:pt x="168345" y="187766"/>
                </a:cubicBezTo>
                <a:cubicBezTo>
                  <a:pt x="140299" y="185649"/>
                  <a:pt x="-3634" y="191999"/>
                  <a:pt x="70" y="190941"/>
                </a:cubicBezTo>
                <a:cubicBezTo>
                  <a:pt x="3774" y="189883"/>
                  <a:pt x="190570" y="181416"/>
                  <a:pt x="190570" y="181416"/>
                </a:cubicBezTo>
                <a:cubicBezTo>
                  <a:pt x="220203" y="178241"/>
                  <a:pt x="176812" y="183003"/>
                  <a:pt x="177870" y="171891"/>
                </a:cubicBezTo>
                <a:cubicBezTo>
                  <a:pt x="178928" y="160779"/>
                  <a:pt x="195332" y="116858"/>
                  <a:pt x="196920" y="114741"/>
                </a:cubicBezTo>
                <a:cubicBezTo>
                  <a:pt x="198508" y="112624"/>
                  <a:pt x="198507" y="176124"/>
                  <a:pt x="187395" y="159191"/>
                </a:cubicBezTo>
                <a:cubicBezTo>
                  <a:pt x="176283" y="142258"/>
                  <a:pt x="123366" y="7849"/>
                  <a:pt x="120720" y="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07511D31-A773-CFD6-EE1A-38E751DB8A63}"/>
              </a:ext>
            </a:extLst>
          </p:cNvPr>
          <p:cNvSpPr/>
          <p:nvPr/>
        </p:nvSpPr>
        <p:spPr>
          <a:xfrm>
            <a:off x="4338949" y="3551059"/>
            <a:ext cx="84003" cy="484405"/>
          </a:xfrm>
          <a:custGeom>
            <a:avLst/>
            <a:gdLst>
              <a:gd name="connsiteX0" fmla="*/ 83826 w 84003"/>
              <a:gd name="connsiteY0" fmla="*/ 1766 h 484405"/>
              <a:gd name="connsiteX1" fmla="*/ 1276 w 84003"/>
              <a:gd name="connsiteY1" fmla="*/ 373241 h 484405"/>
              <a:gd name="connsiteX2" fmla="*/ 36201 w 84003"/>
              <a:gd name="connsiteY2" fmla="*/ 281166 h 484405"/>
              <a:gd name="connsiteX3" fmla="*/ 71126 w 84003"/>
              <a:gd name="connsiteY3" fmla="*/ 484366 h 484405"/>
              <a:gd name="connsiteX4" fmla="*/ 29851 w 84003"/>
              <a:gd name="connsiteY4" fmla="*/ 262116 h 484405"/>
              <a:gd name="connsiteX5" fmla="*/ 17151 w 84003"/>
              <a:gd name="connsiteY5" fmla="*/ 268466 h 484405"/>
              <a:gd name="connsiteX6" fmla="*/ 33026 w 84003"/>
              <a:gd name="connsiteY6" fmla="*/ 195441 h 484405"/>
              <a:gd name="connsiteX7" fmla="*/ 23501 w 84003"/>
              <a:gd name="connsiteY7" fmla="*/ 230366 h 484405"/>
              <a:gd name="connsiteX8" fmla="*/ 83826 w 84003"/>
              <a:gd name="connsiteY8" fmla="*/ 1766 h 484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003" h="484405">
                <a:moveTo>
                  <a:pt x="83826" y="1766"/>
                </a:moveTo>
                <a:cubicBezTo>
                  <a:pt x="80122" y="25579"/>
                  <a:pt x="9213" y="326674"/>
                  <a:pt x="1276" y="373241"/>
                </a:cubicBezTo>
                <a:cubicBezTo>
                  <a:pt x="-6661" y="419808"/>
                  <a:pt x="24559" y="262645"/>
                  <a:pt x="36201" y="281166"/>
                </a:cubicBezTo>
                <a:cubicBezTo>
                  <a:pt x="47843" y="299687"/>
                  <a:pt x="72184" y="487541"/>
                  <a:pt x="71126" y="484366"/>
                </a:cubicBezTo>
                <a:cubicBezTo>
                  <a:pt x="70068" y="481191"/>
                  <a:pt x="29851" y="262116"/>
                  <a:pt x="29851" y="262116"/>
                </a:cubicBezTo>
                <a:cubicBezTo>
                  <a:pt x="20855" y="226133"/>
                  <a:pt x="16622" y="279578"/>
                  <a:pt x="17151" y="268466"/>
                </a:cubicBezTo>
                <a:cubicBezTo>
                  <a:pt x="17680" y="257354"/>
                  <a:pt x="31968" y="201791"/>
                  <a:pt x="33026" y="195441"/>
                </a:cubicBezTo>
                <a:cubicBezTo>
                  <a:pt x="34084" y="189091"/>
                  <a:pt x="15034" y="258412"/>
                  <a:pt x="23501" y="230366"/>
                </a:cubicBezTo>
                <a:cubicBezTo>
                  <a:pt x="31968" y="202320"/>
                  <a:pt x="87530" y="-22047"/>
                  <a:pt x="83826" y="1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5A0260EC-BA14-F36B-365C-42DCF14BD48A}"/>
              </a:ext>
            </a:extLst>
          </p:cNvPr>
          <p:cNvSpPr/>
          <p:nvPr/>
        </p:nvSpPr>
        <p:spPr>
          <a:xfrm>
            <a:off x="4287677" y="3973549"/>
            <a:ext cx="62685" cy="537780"/>
          </a:xfrm>
          <a:custGeom>
            <a:avLst/>
            <a:gdLst>
              <a:gd name="connsiteX0" fmla="*/ 46198 w 62685"/>
              <a:gd name="connsiteY0" fmla="*/ 7901 h 537780"/>
              <a:gd name="connsiteX1" fmla="*/ 27148 w 62685"/>
              <a:gd name="connsiteY1" fmla="*/ 258726 h 537780"/>
              <a:gd name="connsiteX2" fmla="*/ 58898 w 62685"/>
              <a:gd name="connsiteY2" fmla="*/ 525426 h 537780"/>
              <a:gd name="connsiteX3" fmla="*/ 55723 w 62685"/>
              <a:gd name="connsiteY3" fmla="*/ 468276 h 537780"/>
              <a:gd name="connsiteX4" fmla="*/ 1748 w 62685"/>
              <a:gd name="connsiteY4" fmla="*/ 246026 h 537780"/>
              <a:gd name="connsiteX5" fmla="*/ 14448 w 62685"/>
              <a:gd name="connsiteY5" fmla="*/ 306351 h 537780"/>
              <a:gd name="connsiteX6" fmla="*/ 27148 w 62685"/>
              <a:gd name="connsiteY6" fmla="*/ 84101 h 537780"/>
              <a:gd name="connsiteX7" fmla="*/ 46198 w 62685"/>
              <a:gd name="connsiteY7" fmla="*/ 7901 h 53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85" h="537780">
                <a:moveTo>
                  <a:pt x="46198" y="7901"/>
                </a:moveTo>
                <a:cubicBezTo>
                  <a:pt x="46198" y="37005"/>
                  <a:pt x="25031" y="172472"/>
                  <a:pt x="27148" y="258726"/>
                </a:cubicBezTo>
                <a:cubicBezTo>
                  <a:pt x="29265" y="344980"/>
                  <a:pt x="54136" y="490501"/>
                  <a:pt x="58898" y="525426"/>
                </a:cubicBezTo>
                <a:cubicBezTo>
                  <a:pt x="63661" y="560351"/>
                  <a:pt x="65248" y="514843"/>
                  <a:pt x="55723" y="468276"/>
                </a:cubicBezTo>
                <a:cubicBezTo>
                  <a:pt x="46198" y="421709"/>
                  <a:pt x="8627" y="273013"/>
                  <a:pt x="1748" y="246026"/>
                </a:cubicBezTo>
                <a:cubicBezTo>
                  <a:pt x="-5131" y="219039"/>
                  <a:pt x="10215" y="333339"/>
                  <a:pt x="14448" y="306351"/>
                </a:cubicBezTo>
                <a:cubicBezTo>
                  <a:pt x="18681" y="279364"/>
                  <a:pt x="22915" y="132255"/>
                  <a:pt x="27148" y="84101"/>
                </a:cubicBezTo>
                <a:cubicBezTo>
                  <a:pt x="31381" y="35947"/>
                  <a:pt x="46198" y="-21203"/>
                  <a:pt x="46198" y="79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CE016A37-093A-6485-1BCD-B481456EE2FD}"/>
              </a:ext>
            </a:extLst>
          </p:cNvPr>
          <p:cNvSpPr/>
          <p:nvPr/>
        </p:nvSpPr>
        <p:spPr>
          <a:xfrm>
            <a:off x="4692533" y="4371932"/>
            <a:ext cx="111936" cy="137138"/>
          </a:xfrm>
          <a:custGeom>
            <a:avLst/>
            <a:gdLst>
              <a:gd name="connsiteX0" fmla="*/ 117 w 111936"/>
              <a:gd name="connsiteY0" fmla="*/ 43 h 137138"/>
              <a:gd name="connsiteX1" fmla="*/ 69967 w 111936"/>
              <a:gd name="connsiteY1" fmla="*/ 63543 h 137138"/>
              <a:gd name="connsiteX2" fmla="*/ 66792 w 111936"/>
              <a:gd name="connsiteY2" fmla="*/ 136568 h 137138"/>
              <a:gd name="connsiteX3" fmla="*/ 111242 w 111936"/>
              <a:gd name="connsiteY3" fmla="*/ 22268 h 137138"/>
              <a:gd name="connsiteX4" fmla="*/ 89017 w 111936"/>
              <a:gd name="connsiteY4" fmla="*/ 73068 h 137138"/>
              <a:gd name="connsiteX5" fmla="*/ 117 w 111936"/>
              <a:gd name="connsiteY5" fmla="*/ 43 h 13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36" h="137138">
                <a:moveTo>
                  <a:pt x="117" y="43"/>
                </a:moveTo>
                <a:cubicBezTo>
                  <a:pt x="-3058" y="-1544"/>
                  <a:pt x="58855" y="40789"/>
                  <a:pt x="69967" y="63543"/>
                </a:cubicBezTo>
                <a:cubicBezTo>
                  <a:pt x="81079" y="86297"/>
                  <a:pt x="59913" y="143447"/>
                  <a:pt x="66792" y="136568"/>
                </a:cubicBezTo>
                <a:cubicBezTo>
                  <a:pt x="73671" y="129689"/>
                  <a:pt x="107538" y="32851"/>
                  <a:pt x="111242" y="22268"/>
                </a:cubicBezTo>
                <a:cubicBezTo>
                  <a:pt x="114946" y="11685"/>
                  <a:pt x="103305" y="73597"/>
                  <a:pt x="89017" y="73068"/>
                </a:cubicBezTo>
                <a:cubicBezTo>
                  <a:pt x="74730" y="72539"/>
                  <a:pt x="3292" y="1630"/>
                  <a:pt x="117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90E30B16-89E6-47EB-B646-4AAE6023EEEE}"/>
              </a:ext>
            </a:extLst>
          </p:cNvPr>
          <p:cNvSpPr/>
          <p:nvPr/>
        </p:nvSpPr>
        <p:spPr>
          <a:xfrm>
            <a:off x="4172487" y="4387725"/>
            <a:ext cx="75697" cy="193810"/>
          </a:xfrm>
          <a:custGeom>
            <a:avLst/>
            <a:gdLst>
              <a:gd name="connsiteX0" fmla="*/ 31213 w 75697"/>
              <a:gd name="connsiteY0" fmla="*/ 125 h 193810"/>
              <a:gd name="connsiteX1" fmla="*/ 15338 w 75697"/>
              <a:gd name="connsiteY1" fmla="*/ 108075 h 193810"/>
              <a:gd name="connsiteX2" fmla="*/ 75663 w 75697"/>
              <a:gd name="connsiteY2" fmla="*/ 193800 h 193810"/>
              <a:gd name="connsiteX3" fmla="*/ 5813 w 75697"/>
              <a:gd name="connsiteY3" fmla="*/ 114425 h 193810"/>
              <a:gd name="connsiteX4" fmla="*/ 5813 w 75697"/>
              <a:gd name="connsiteY4" fmla="*/ 130300 h 193810"/>
              <a:gd name="connsiteX5" fmla="*/ 31213 w 75697"/>
              <a:gd name="connsiteY5" fmla="*/ 125 h 19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697" h="193810">
                <a:moveTo>
                  <a:pt x="31213" y="125"/>
                </a:moveTo>
                <a:cubicBezTo>
                  <a:pt x="32800" y="-3579"/>
                  <a:pt x="7930" y="75796"/>
                  <a:pt x="15338" y="108075"/>
                </a:cubicBezTo>
                <a:cubicBezTo>
                  <a:pt x="22746" y="140354"/>
                  <a:pt x="77251" y="192742"/>
                  <a:pt x="75663" y="193800"/>
                </a:cubicBezTo>
                <a:cubicBezTo>
                  <a:pt x="74075" y="194858"/>
                  <a:pt x="5813" y="114425"/>
                  <a:pt x="5813" y="114425"/>
                </a:cubicBezTo>
                <a:cubicBezTo>
                  <a:pt x="-5829" y="103842"/>
                  <a:pt x="3167" y="142471"/>
                  <a:pt x="5813" y="130300"/>
                </a:cubicBezTo>
                <a:cubicBezTo>
                  <a:pt x="8459" y="118129"/>
                  <a:pt x="29626" y="3829"/>
                  <a:pt x="31213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A66C753C-1778-8813-8AF8-17632BEF5E21}"/>
              </a:ext>
            </a:extLst>
          </p:cNvPr>
          <p:cNvSpPr/>
          <p:nvPr/>
        </p:nvSpPr>
        <p:spPr>
          <a:xfrm>
            <a:off x="4280713" y="4356026"/>
            <a:ext cx="111278" cy="244961"/>
          </a:xfrm>
          <a:custGeom>
            <a:avLst/>
            <a:gdLst>
              <a:gd name="connsiteX0" fmla="*/ 5537 w 111278"/>
              <a:gd name="connsiteY0" fmla="*/ 74 h 244961"/>
              <a:gd name="connsiteX1" fmla="*/ 18237 w 111278"/>
              <a:gd name="connsiteY1" fmla="*/ 181049 h 244961"/>
              <a:gd name="connsiteX2" fmla="*/ 18237 w 111278"/>
              <a:gd name="connsiteY2" fmla="*/ 158824 h 244961"/>
              <a:gd name="connsiteX3" fmla="*/ 110312 w 111278"/>
              <a:gd name="connsiteY3" fmla="*/ 244549 h 244961"/>
              <a:gd name="connsiteX4" fmla="*/ 62687 w 111278"/>
              <a:gd name="connsiteY4" fmla="*/ 190574 h 244961"/>
              <a:gd name="connsiteX5" fmla="*/ 2362 w 111278"/>
              <a:gd name="connsiteY5" fmla="*/ 171524 h 244961"/>
              <a:gd name="connsiteX6" fmla="*/ 11887 w 111278"/>
              <a:gd name="connsiteY6" fmla="*/ 158824 h 244961"/>
              <a:gd name="connsiteX7" fmla="*/ 5537 w 111278"/>
              <a:gd name="connsiteY7" fmla="*/ 74 h 24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278" h="244961">
                <a:moveTo>
                  <a:pt x="5537" y="74"/>
                </a:moveTo>
                <a:cubicBezTo>
                  <a:pt x="6595" y="3778"/>
                  <a:pt x="16120" y="154591"/>
                  <a:pt x="18237" y="181049"/>
                </a:cubicBezTo>
                <a:cubicBezTo>
                  <a:pt x="20354" y="207507"/>
                  <a:pt x="2891" y="148241"/>
                  <a:pt x="18237" y="158824"/>
                </a:cubicBezTo>
                <a:cubicBezTo>
                  <a:pt x="33583" y="169407"/>
                  <a:pt x="102904" y="239257"/>
                  <a:pt x="110312" y="244549"/>
                </a:cubicBezTo>
                <a:cubicBezTo>
                  <a:pt x="117720" y="249841"/>
                  <a:pt x="80679" y="202745"/>
                  <a:pt x="62687" y="190574"/>
                </a:cubicBezTo>
                <a:cubicBezTo>
                  <a:pt x="44695" y="178403"/>
                  <a:pt x="10829" y="176816"/>
                  <a:pt x="2362" y="171524"/>
                </a:cubicBezTo>
                <a:cubicBezTo>
                  <a:pt x="-6105" y="166232"/>
                  <a:pt x="10829" y="186341"/>
                  <a:pt x="11887" y="158824"/>
                </a:cubicBezTo>
                <a:cubicBezTo>
                  <a:pt x="12945" y="131307"/>
                  <a:pt x="4479" y="-3630"/>
                  <a:pt x="5537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F2DE33FE-4FB2-C6BC-66F4-7FD86AD942A5}"/>
              </a:ext>
            </a:extLst>
          </p:cNvPr>
          <p:cNvSpPr/>
          <p:nvPr/>
        </p:nvSpPr>
        <p:spPr>
          <a:xfrm>
            <a:off x="4437131" y="4508492"/>
            <a:ext cx="202089" cy="114786"/>
          </a:xfrm>
          <a:custGeom>
            <a:avLst/>
            <a:gdLst>
              <a:gd name="connsiteX0" fmla="*/ 74544 w 202089"/>
              <a:gd name="connsiteY0" fmla="*/ 8 h 114786"/>
              <a:gd name="connsiteX1" fmla="*/ 131694 w 202089"/>
              <a:gd name="connsiteY1" fmla="*/ 28583 h 114786"/>
              <a:gd name="connsiteX2" fmla="*/ 106294 w 202089"/>
              <a:gd name="connsiteY2" fmla="*/ 47633 h 114786"/>
              <a:gd name="connsiteX3" fmla="*/ 1519 w 202089"/>
              <a:gd name="connsiteY3" fmla="*/ 114308 h 114786"/>
              <a:gd name="connsiteX4" fmla="*/ 195194 w 202089"/>
              <a:gd name="connsiteY4" fmla="*/ 9533 h 114786"/>
              <a:gd name="connsiteX5" fmla="*/ 153919 w 202089"/>
              <a:gd name="connsiteY5" fmla="*/ 25408 h 114786"/>
              <a:gd name="connsiteX6" fmla="*/ 74544 w 202089"/>
              <a:gd name="connsiteY6" fmla="*/ 8 h 11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089" h="114786">
                <a:moveTo>
                  <a:pt x="74544" y="8"/>
                </a:moveTo>
                <a:cubicBezTo>
                  <a:pt x="70840" y="537"/>
                  <a:pt x="126402" y="20646"/>
                  <a:pt x="131694" y="28583"/>
                </a:cubicBezTo>
                <a:cubicBezTo>
                  <a:pt x="136986" y="36520"/>
                  <a:pt x="127990" y="33346"/>
                  <a:pt x="106294" y="47633"/>
                </a:cubicBezTo>
                <a:cubicBezTo>
                  <a:pt x="84598" y="61921"/>
                  <a:pt x="-13298" y="120658"/>
                  <a:pt x="1519" y="114308"/>
                </a:cubicBezTo>
                <a:cubicBezTo>
                  <a:pt x="16336" y="107958"/>
                  <a:pt x="169794" y="24350"/>
                  <a:pt x="195194" y="9533"/>
                </a:cubicBezTo>
                <a:cubicBezTo>
                  <a:pt x="220594" y="-5284"/>
                  <a:pt x="168736" y="25937"/>
                  <a:pt x="153919" y="25408"/>
                </a:cubicBezTo>
                <a:cubicBezTo>
                  <a:pt x="139102" y="24879"/>
                  <a:pt x="78248" y="-521"/>
                  <a:pt x="74544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6A7B690A-E357-3AC1-CC7B-8BFE222E9FE9}"/>
              </a:ext>
            </a:extLst>
          </p:cNvPr>
          <p:cNvSpPr/>
          <p:nvPr/>
        </p:nvSpPr>
        <p:spPr>
          <a:xfrm>
            <a:off x="4336181" y="4479871"/>
            <a:ext cx="191379" cy="139096"/>
          </a:xfrm>
          <a:custGeom>
            <a:avLst/>
            <a:gdLst>
              <a:gd name="connsiteX0" fmla="*/ 191369 w 191379"/>
              <a:gd name="connsiteY0" fmla="*/ 54 h 139096"/>
              <a:gd name="connsiteX1" fmla="*/ 16744 w 191379"/>
              <a:gd name="connsiteY1" fmla="*/ 44504 h 139096"/>
              <a:gd name="connsiteX2" fmla="*/ 38969 w 191379"/>
              <a:gd name="connsiteY2" fmla="*/ 47679 h 139096"/>
              <a:gd name="connsiteX3" fmla="*/ 127869 w 191379"/>
              <a:gd name="connsiteY3" fmla="*/ 136579 h 139096"/>
              <a:gd name="connsiteX4" fmla="*/ 102469 w 191379"/>
              <a:gd name="connsiteY4" fmla="*/ 108004 h 139096"/>
              <a:gd name="connsiteX5" fmla="*/ 19919 w 191379"/>
              <a:gd name="connsiteY5" fmla="*/ 38154 h 139096"/>
              <a:gd name="connsiteX6" fmla="*/ 23094 w 191379"/>
              <a:gd name="connsiteY6" fmla="*/ 28629 h 139096"/>
              <a:gd name="connsiteX7" fmla="*/ 7219 w 191379"/>
              <a:gd name="connsiteY7" fmla="*/ 34979 h 139096"/>
              <a:gd name="connsiteX8" fmla="*/ 191369 w 191379"/>
              <a:gd name="connsiteY8" fmla="*/ 54 h 13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379" h="139096">
                <a:moveTo>
                  <a:pt x="191369" y="54"/>
                </a:moveTo>
                <a:cubicBezTo>
                  <a:pt x="192956" y="1641"/>
                  <a:pt x="16744" y="44504"/>
                  <a:pt x="16744" y="44504"/>
                </a:cubicBezTo>
                <a:cubicBezTo>
                  <a:pt x="-8656" y="52441"/>
                  <a:pt x="20448" y="32333"/>
                  <a:pt x="38969" y="47679"/>
                </a:cubicBezTo>
                <a:cubicBezTo>
                  <a:pt x="57490" y="63025"/>
                  <a:pt x="117286" y="126525"/>
                  <a:pt x="127869" y="136579"/>
                </a:cubicBezTo>
                <a:cubicBezTo>
                  <a:pt x="138452" y="146633"/>
                  <a:pt x="120461" y="124408"/>
                  <a:pt x="102469" y="108004"/>
                </a:cubicBezTo>
                <a:cubicBezTo>
                  <a:pt x="84477" y="91600"/>
                  <a:pt x="19919" y="38154"/>
                  <a:pt x="19919" y="38154"/>
                </a:cubicBezTo>
                <a:cubicBezTo>
                  <a:pt x="6690" y="24925"/>
                  <a:pt x="25211" y="29158"/>
                  <a:pt x="23094" y="28629"/>
                </a:cubicBezTo>
                <a:cubicBezTo>
                  <a:pt x="20977" y="28100"/>
                  <a:pt x="-15006" y="38154"/>
                  <a:pt x="7219" y="34979"/>
                </a:cubicBezTo>
                <a:cubicBezTo>
                  <a:pt x="29444" y="31804"/>
                  <a:pt x="189782" y="-1533"/>
                  <a:pt x="191369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B7C6B592-7DCD-4AA1-5AFA-17112F88C54D}"/>
              </a:ext>
            </a:extLst>
          </p:cNvPr>
          <p:cNvSpPr/>
          <p:nvPr/>
        </p:nvSpPr>
        <p:spPr>
          <a:xfrm>
            <a:off x="4463983" y="4047993"/>
            <a:ext cx="37711" cy="279533"/>
          </a:xfrm>
          <a:custGeom>
            <a:avLst/>
            <a:gdLst>
              <a:gd name="connsiteX0" fmla="*/ 67 w 37711"/>
              <a:gd name="connsiteY0" fmla="*/ 132 h 279533"/>
              <a:gd name="connsiteX1" fmla="*/ 25467 w 37711"/>
              <a:gd name="connsiteY1" fmla="*/ 117607 h 279533"/>
              <a:gd name="connsiteX2" fmla="*/ 67 w 37711"/>
              <a:gd name="connsiteY2" fmla="*/ 279532 h 279533"/>
              <a:gd name="connsiteX3" fmla="*/ 34992 w 37711"/>
              <a:gd name="connsiteY3" fmla="*/ 120782 h 279533"/>
              <a:gd name="connsiteX4" fmla="*/ 31817 w 37711"/>
              <a:gd name="connsiteY4" fmla="*/ 139832 h 279533"/>
              <a:gd name="connsiteX5" fmla="*/ 67 w 37711"/>
              <a:gd name="connsiteY5" fmla="*/ 132 h 27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711" h="279533">
                <a:moveTo>
                  <a:pt x="67" y="132"/>
                </a:moveTo>
                <a:cubicBezTo>
                  <a:pt x="-991" y="-3572"/>
                  <a:pt x="25467" y="71040"/>
                  <a:pt x="25467" y="117607"/>
                </a:cubicBezTo>
                <a:cubicBezTo>
                  <a:pt x="25467" y="164174"/>
                  <a:pt x="-1520" y="279003"/>
                  <a:pt x="67" y="279532"/>
                </a:cubicBezTo>
                <a:cubicBezTo>
                  <a:pt x="1654" y="280061"/>
                  <a:pt x="34992" y="120782"/>
                  <a:pt x="34992" y="120782"/>
                </a:cubicBezTo>
                <a:cubicBezTo>
                  <a:pt x="40284" y="97499"/>
                  <a:pt x="37109" y="158353"/>
                  <a:pt x="31817" y="139832"/>
                </a:cubicBezTo>
                <a:cubicBezTo>
                  <a:pt x="26525" y="121311"/>
                  <a:pt x="1125" y="3836"/>
                  <a:pt x="67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995E3C36-EC1B-4313-A3FD-884BC5C0B216}"/>
              </a:ext>
            </a:extLst>
          </p:cNvPr>
          <p:cNvSpPr/>
          <p:nvPr/>
        </p:nvSpPr>
        <p:spPr>
          <a:xfrm>
            <a:off x="4225811" y="4346129"/>
            <a:ext cx="54101" cy="190983"/>
          </a:xfrm>
          <a:custGeom>
            <a:avLst/>
            <a:gdLst>
              <a:gd name="connsiteX0" fmla="*/ 114 w 54101"/>
              <a:gd name="connsiteY0" fmla="*/ 446 h 190983"/>
              <a:gd name="connsiteX1" fmla="*/ 19164 w 54101"/>
              <a:gd name="connsiteY1" fmla="*/ 111571 h 190983"/>
              <a:gd name="connsiteX2" fmla="*/ 31864 w 54101"/>
              <a:gd name="connsiteY2" fmla="*/ 190946 h 190983"/>
              <a:gd name="connsiteX3" fmla="*/ 54089 w 54101"/>
              <a:gd name="connsiteY3" fmla="*/ 102046 h 190983"/>
              <a:gd name="connsiteX4" fmla="*/ 28689 w 54101"/>
              <a:gd name="connsiteY4" fmla="*/ 156021 h 190983"/>
              <a:gd name="connsiteX5" fmla="*/ 114 w 54101"/>
              <a:gd name="connsiteY5" fmla="*/ 446 h 190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101" h="190983">
                <a:moveTo>
                  <a:pt x="114" y="446"/>
                </a:moveTo>
                <a:cubicBezTo>
                  <a:pt x="-1473" y="-6962"/>
                  <a:pt x="13872" y="79821"/>
                  <a:pt x="19164" y="111571"/>
                </a:cubicBezTo>
                <a:cubicBezTo>
                  <a:pt x="24456" y="143321"/>
                  <a:pt x="26043" y="192534"/>
                  <a:pt x="31864" y="190946"/>
                </a:cubicBezTo>
                <a:cubicBezTo>
                  <a:pt x="37685" y="189359"/>
                  <a:pt x="54618" y="107867"/>
                  <a:pt x="54089" y="102046"/>
                </a:cubicBezTo>
                <a:cubicBezTo>
                  <a:pt x="53560" y="96225"/>
                  <a:pt x="37156" y="169250"/>
                  <a:pt x="28689" y="156021"/>
                </a:cubicBezTo>
                <a:cubicBezTo>
                  <a:pt x="20222" y="142792"/>
                  <a:pt x="1701" y="7854"/>
                  <a:pt x="114" y="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B40D25DA-49D5-D3CA-DC0B-4B9ED3D83499}"/>
              </a:ext>
            </a:extLst>
          </p:cNvPr>
          <p:cNvSpPr/>
          <p:nvPr/>
        </p:nvSpPr>
        <p:spPr>
          <a:xfrm>
            <a:off x="4262702" y="4577649"/>
            <a:ext cx="218686" cy="65099"/>
          </a:xfrm>
          <a:custGeom>
            <a:avLst/>
            <a:gdLst>
              <a:gd name="connsiteX0" fmla="*/ 1323 w 218686"/>
              <a:gd name="connsiteY0" fmla="*/ 701 h 65099"/>
              <a:gd name="connsiteX1" fmla="*/ 106098 w 218686"/>
              <a:gd name="connsiteY1" fmla="*/ 22926 h 65099"/>
              <a:gd name="connsiteX2" fmla="*/ 214048 w 218686"/>
              <a:gd name="connsiteY2" fmla="*/ 64201 h 65099"/>
              <a:gd name="connsiteX3" fmla="*/ 182298 w 218686"/>
              <a:gd name="connsiteY3" fmla="*/ 48326 h 65099"/>
              <a:gd name="connsiteX4" fmla="*/ 1323 w 218686"/>
              <a:gd name="connsiteY4" fmla="*/ 701 h 6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686" h="65099">
                <a:moveTo>
                  <a:pt x="1323" y="701"/>
                </a:moveTo>
                <a:cubicBezTo>
                  <a:pt x="-11377" y="-3532"/>
                  <a:pt x="70644" y="12343"/>
                  <a:pt x="106098" y="22926"/>
                </a:cubicBezTo>
                <a:cubicBezTo>
                  <a:pt x="141552" y="33509"/>
                  <a:pt x="214048" y="64201"/>
                  <a:pt x="214048" y="64201"/>
                </a:cubicBezTo>
                <a:cubicBezTo>
                  <a:pt x="226748" y="68434"/>
                  <a:pt x="212461" y="56793"/>
                  <a:pt x="182298" y="48326"/>
                </a:cubicBezTo>
                <a:cubicBezTo>
                  <a:pt x="152136" y="39859"/>
                  <a:pt x="14023" y="4934"/>
                  <a:pt x="1323" y="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9365F99B-A081-9A4F-C390-4F02ACEC37C6}"/>
              </a:ext>
            </a:extLst>
          </p:cNvPr>
          <p:cNvSpPr/>
          <p:nvPr/>
        </p:nvSpPr>
        <p:spPr>
          <a:xfrm>
            <a:off x="4467225" y="4490793"/>
            <a:ext cx="279670" cy="144707"/>
          </a:xfrm>
          <a:custGeom>
            <a:avLst/>
            <a:gdLst>
              <a:gd name="connsiteX0" fmla="*/ 0 w 279670"/>
              <a:gd name="connsiteY0" fmla="*/ 144707 h 144707"/>
              <a:gd name="connsiteX1" fmla="*/ 158750 w 279670"/>
              <a:gd name="connsiteY1" fmla="*/ 33582 h 144707"/>
              <a:gd name="connsiteX2" fmla="*/ 190500 w 279670"/>
              <a:gd name="connsiteY2" fmla="*/ 11357 h 144707"/>
              <a:gd name="connsiteX3" fmla="*/ 279400 w 279670"/>
              <a:gd name="connsiteY3" fmla="*/ 1832 h 144707"/>
              <a:gd name="connsiteX4" fmla="*/ 215900 w 279670"/>
              <a:gd name="connsiteY4" fmla="*/ 1832 h 144707"/>
              <a:gd name="connsiteX5" fmla="*/ 152400 w 279670"/>
              <a:gd name="connsiteY5" fmla="*/ 20882 h 144707"/>
              <a:gd name="connsiteX6" fmla="*/ 165100 w 279670"/>
              <a:gd name="connsiteY6" fmla="*/ 11357 h 144707"/>
              <a:gd name="connsiteX7" fmla="*/ 0 w 279670"/>
              <a:gd name="connsiteY7" fmla="*/ 144707 h 14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670" h="144707">
                <a:moveTo>
                  <a:pt x="0" y="144707"/>
                </a:moveTo>
                <a:lnTo>
                  <a:pt x="158750" y="33582"/>
                </a:lnTo>
                <a:cubicBezTo>
                  <a:pt x="190500" y="11357"/>
                  <a:pt x="170392" y="16649"/>
                  <a:pt x="190500" y="11357"/>
                </a:cubicBezTo>
                <a:cubicBezTo>
                  <a:pt x="210608" y="6065"/>
                  <a:pt x="275167" y="3419"/>
                  <a:pt x="279400" y="1832"/>
                </a:cubicBezTo>
                <a:cubicBezTo>
                  <a:pt x="283633" y="245"/>
                  <a:pt x="237067" y="-1343"/>
                  <a:pt x="215900" y="1832"/>
                </a:cubicBezTo>
                <a:cubicBezTo>
                  <a:pt x="194733" y="5007"/>
                  <a:pt x="152400" y="20882"/>
                  <a:pt x="152400" y="20882"/>
                </a:cubicBezTo>
                <a:cubicBezTo>
                  <a:pt x="143933" y="22469"/>
                  <a:pt x="165100" y="11357"/>
                  <a:pt x="165100" y="11357"/>
                </a:cubicBezTo>
                <a:lnTo>
                  <a:pt x="0" y="14470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18B986F4-57AA-3EAF-BF01-51B228109B6E}"/>
              </a:ext>
            </a:extLst>
          </p:cNvPr>
          <p:cNvSpPr/>
          <p:nvPr/>
        </p:nvSpPr>
        <p:spPr>
          <a:xfrm>
            <a:off x="4463886" y="4460822"/>
            <a:ext cx="277167" cy="120712"/>
          </a:xfrm>
          <a:custGeom>
            <a:avLst/>
            <a:gdLst>
              <a:gd name="connsiteX0" fmla="*/ 164 w 277167"/>
              <a:gd name="connsiteY0" fmla="*/ 120703 h 120712"/>
              <a:gd name="connsiteX1" fmla="*/ 136689 w 277167"/>
              <a:gd name="connsiteY1" fmla="*/ 12753 h 120712"/>
              <a:gd name="connsiteX2" fmla="*/ 276389 w 277167"/>
              <a:gd name="connsiteY2" fmla="*/ 15928 h 120712"/>
              <a:gd name="connsiteX3" fmla="*/ 190664 w 277167"/>
              <a:gd name="connsiteY3" fmla="*/ 53 h 120712"/>
              <a:gd name="connsiteX4" fmla="*/ 136689 w 277167"/>
              <a:gd name="connsiteY4" fmla="*/ 22278 h 120712"/>
              <a:gd name="connsiteX5" fmla="*/ 95414 w 277167"/>
              <a:gd name="connsiteY5" fmla="*/ 44503 h 120712"/>
              <a:gd name="connsiteX6" fmla="*/ 108114 w 277167"/>
              <a:gd name="connsiteY6" fmla="*/ 19103 h 120712"/>
              <a:gd name="connsiteX7" fmla="*/ 164 w 277167"/>
              <a:gd name="connsiteY7" fmla="*/ 120703 h 1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167" h="120712">
                <a:moveTo>
                  <a:pt x="164" y="120703"/>
                </a:moveTo>
                <a:cubicBezTo>
                  <a:pt x="4926" y="119645"/>
                  <a:pt x="90652" y="30215"/>
                  <a:pt x="136689" y="12753"/>
                </a:cubicBezTo>
                <a:cubicBezTo>
                  <a:pt x="182726" y="-4709"/>
                  <a:pt x="267393" y="18045"/>
                  <a:pt x="276389" y="15928"/>
                </a:cubicBezTo>
                <a:cubicBezTo>
                  <a:pt x="285385" y="13811"/>
                  <a:pt x="213947" y="-1005"/>
                  <a:pt x="190664" y="53"/>
                </a:cubicBezTo>
                <a:cubicBezTo>
                  <a:pt x="167381" y="1111"/>
                  <a:pt x="152564" y="14870"/>
                  <a:pt x="136689" y="22278"/>
                </a:cubicBezTo>
                <a:cubicBezTo>
                  <a:pt x="120814" y="29686"/>
                  <a:pt x="100177" y="45032"/>
                  <a:pt x="95414" y="44503"/>
                </a:cubicBezTo>
                <a:cubicBezTo>
                  <a:pt x="90652" y="43974"/>
                  <a:pt x="120814" y="6932"/>
                  <a:pt x="108114" y="19103"/>
                </a:cubicBezTo>
                <a:cubicBezTo>
                  <a:pt x="95414" y="31274"/>
                  <a:pt x="-4598" y="121761"/>
                  <a:pt x="164" y="120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DE8FA5E4-8222-D640-AA37-FA11D732EF4C}"/>
              </a:ext>
            </a:extLst>
          </p:cNvPr>
          <p:cNvSpPr/>
          <p:nvPr/>
        </p:nvSpPr>
        <p:spPr>
          <a:xfrm>
            <a:off x="4401370" y="3666880"/>
            <a:ext cx="34180" cy="374953"/>
          </a:xfrm>
          <a:custGeom>
            <a:avLst/>
            <a:gdLst>
              <a:gd name="connsiteX0" fmla="*/ 34105 w 34180"/>
              <a:gd name="connsiteY0" fmla="*/ 245 h 374953"/>
              <a:gd name="connsiteX1" fmla="*/ 11880 w 34180"/>
              <a:gd name="connsiteY1" fmla="*/ 133595 h 374953"/>
              <a:gd name="connsiteX2" fmla="*/ 18230 w 34180"/>
              <a:gd name="connsiteY2" fmla="*/ 127245 h 374953"/>
              <a:gd name="connsiteX3" fmla="*/ 8705 w 34180"/>
              <a:gd name="connsiteY3" fmla="*/ 203445 h 374953"/>
              <a:gd name="connsiteX4" fmla="*/ 15055 w 34180"/>
              <a:gd name="connsiteY4" fmla="*/ 178045 h 374953"/>
              <a:gd name="connsiteX5" fmla="*/ 30930 w 34180"/>
              <a:gd name="connsiteY5" fmla="*/ 374895 h 374953"/>
              <a:gd name="connsiteX6" fmla="*/ 5530 w 34180"/>
              <a:gd name="connsiteY6" fmla="*/ 155820 h 374953"/>
              <a:gd name="connsiteX7" fmla="*/ 2355 w 34180"/>
              <a:gd name="connsiteY7" fmla="*/ 174870 h 374953"/>
              <a:gd name="connsiteX8" fmla="*/ 34105 w 34180"/>
              <a:gd name="connsiteY8" fmla="*/ 245 h 374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80" h="374953">
                <a:moveTo>
                  <a:pt x="34105" y="245"/>
                </a:moveTo>
                <a:cubicBezTo>
                  <a:pt x="35692" y="-6634"/>
                  <a:pt x="11880" y="133595"/>
                  <a:pt x="11880" y="133595"/>
                </a:cubicBezTo>
                <a:cubicBezTo>
                  <a:pt x="9234" y="154762"/>
                  <a:pt x="18759" y="115603"/>
                  <a:pt x="18230" y="127245"/>
                </a:cubicBezTo>
                <a:cubicBezTo>
                  <a:pt x="17701" y="138887"/>
                  <a:pt x="9234" y="194978"/>
                  <a:pt x="8705" y="203445"/>
                </a:cubicBezTo>
                <a:cubicBezTo>
                  <a:pt x="8176" y="211912"/>
                  <a:pt x="11351" y="149470"/>
                  <a:pt x="15055" y="178045"/>
                </a:cubicBezTo>
                <a:cubicBezTo>
                  <a:pt x="18759" y="206620"/>
                  <a:pt x="32517" y="378599"/>
                  <a:pt x="30930" y="374895"/>
                </a:cubicBezTo>
                <a:cubicBezTo>
                  <a:pt x="29343" y="371191"/>
                  <a:pt x="10292" y="189157"/>
                  <a:pt x="5530" y="155820"/>
                </a:cubicBezTo>
                <a:cubicBezTo>
                  <a:pt x="768" y="122483"/>
                  <a:pt x="-2407" y="196566"/>
                  <a:pt x="2355" y="174870"/>
                </a:cubicBezTo>
                <a:cubicBezTo>
                  <a:pt x="7117" y="153174"/>
                  <a:pt x="32518" y="7124"/>
                  <a:pt x="34105" y="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2628F557-7C71-A33B-8BB6-85F61D0D893B}"/>
              </a:ext>
            </a:extLst>
          </p:cNvPr>
          <p:cNvSpPr/>
          <p:nvPr/>
        </p:nvSpPr>
        <p:spPr>
          <a:xfrm>
            <a:off x="4611663" y="3524029"/>
            <a:ext cx="157309" cy="295588"/>
          </a:xfrm>
          <a:custGeom>
            <a:avLst/>
            <a:gdLst>
              <a:gd name="connsiteX0" fmla="*/ 157187 w 157309"/>
              <a:gd name="connsiteY0" fmla="*/ 221 h 295588"/>
              <a:gd name="connsiteX1" fmla="*/ 33362 w 157309"/>
              <a:gd name="connsiteY1" fmla="*/ 222471 h 295588"/>
              <a:gd name="connsiteX2" fmla="*/ 30187 w 157309"/>
              <a:gd name="connsiteY2" fmla="*/ 295496 h 295588"/>
              <a:gd name="connsiteX3" fmla="*/ 14312 w 157309"/>
              <a:gd name="connsiteY3" fmla="*/ 238346 h 295588"/>
              <a:gd name="connsiteX4" fmla="*/ 7962 w 157309"/>
              <a:gd name="connsiteY4" fmla="*/ 266921 h 295588"/>
              <a:gd name="connsiteX5" fmla="*/ 157187 w 157309"/>
              <a:gd name="connsiteY5" fmla="*/ 221 h 29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309" h="295588">
                <a:moveTo>
                  <a:pt x="157187" y="221"/>
                </a:moveTo>
                <a:cubicBezTo>
                  <a:pt x="161420" y="-7187"/>
                  <a:pt x="54529" y="173259"/>
                  <a:pt x="33362" y="222471"/>
                </a:cubicBezTo>
                <a:cubicBezTo>
                  <a:pt x="12195" y="271683"/>
                  <a:pt x="33362" y="292850"/>
                  <a:pt x="30187" y="295496"/>
                </a:cubicBezTo>
                <a:cubicBezTo>
                  <a:pt x="27012" y="298142"/>
                  <a:pt x="18016" y="243108"/>
                  <a:pt x="14312" y="238346"/>
                </a:cubicBezTo>
                <a:cubicBezTo>
                  <a:pt x="10608" y="233584"/>
                  <a:pt x="-11617" y="302904"/>
                  <a:pt x="7962" y="266921"/>
                </a:cubicBezTo>
                <a:cubicBezTo>
                  <a:pt x="27541" y="230938"/>
                  <a:pt x="152954" y="7629"/>
                  <a:pt x="157187" y="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AC851905-FD58-8E59-A648-196A88909DC2}"/>
              </a:ext>
            </a:extLst>
          </p:cNvPr>
          <p:cNvSpPr/>
          <p:nvPr/>
        </p:nvSpPr>
        <p:spPr>
          <a:xfrm>
            <a:off x="4181475" y="3561893"/>
            <a:ext cx="66675" cy="359534"/>
          </a:xfrm>
          <a:custGeom>
            <a:avLst/>
            <a:gdLst>
              <a:gd name="connsiteX0" fmla="*/ 0 w 66675"/>
              <a:gd name="connsiteY0" fmla="*/ 457 h 359534"/>
              <a:gd name="connsiteX1" fmla="*/ 38100 w 66675"/>
              <a:gd name="connsiteY1" fmla="*/ 136982 h 359534"/>
              <a:gd name="connsiteX2" fmla="*/ 66675 w 66675"/>
              <a:gd name="connsiteY2" fmla="*/ 359232 h 359534"/>
              <a:gd name="connsiteX3" fmla="*/ 38100 w 66675"/>
              <a:gd name="connsiteY3" fmla="*/ 181432 h 359534"/>
              <a:gd name="connsiteX4" fmla="*/ 0 w 66675"/>
              <a:gd name="connsiteY4" fmla="*/ 457 h 35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5" h="359534">
                <a:moveTo>
                  <a:pt x="0" y="457"/>
                </a:moveTo>
                <a:cubicBezTo>
                  <a:pt x="0" y="-6951"/>
                  <a:pt x="26988" y="77186"/>
                  <a:pt x="38100" y="136982"/>
                </a:cubicBezTo>
                <a:cubicBezTo>
                  <a:pt x="49213" y="196778"/>
                  <a:pt x="66675" y="351824"/>
                  <a:pt x="66675" y="359232"/>
                </a:cubicBezTo>
                <a:cubicBezTo>
                  <a:pt x="66675" y="366640"/>
                  <a:pt x="47096" y="235936"/>
                  <a:pt x="38100" y="181432"/>
                </a:cubicBezTo>
                <a:cubicBezTo>
                  <a:pt x="29104" y="126928"/>
                  <a:pt x="0" y="7865"/>
                  <a:pt x="0" y="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CCB418C2-AE74-028F-A90E-FD289F806F73}"/>
              </a:ext>
            </a:extLst>
          </p:cNvPr>
          <p:cNvSpPr/>
          <p:nvPr/>
        </p:nvSpPr>
        <p:spPr>
          <a:xfrm>
            <a:off x="4252777" y="3933559"/>
            <a:ext cx="84327" cy="464377"/>
          </a:xfrm>
          <a:custGeom>
            <a:avLst/>
            <a:gdLst>
              <a:gd name="connsiteX0" fmla="*/ 33473 w 84327"/>
              <a:gd name="connsiteY0" fmla="*/ 266 h 464377"/>
              <a:gd name="connsiteX1" fmla="*/ 20773 w 84327"/>
              <a:gd name="connsiteY1" fmla="*/ 200291 h 464377"/>
              <a:gd name="connsiteX2" fmla="*/ 30298 w 84327"/>
              <a:gd name="connsiteY2" fmla="*/ 349516 h 464377"/>
              <a:gd name="connsiteX3" fmla="*/ 17598 w 84327"/>
              <a:gd name="connsiteY3" fmla="*/ 298716 h 464377"/>
              <a:gd name="connsiteX4" fmla="*/ 84273 w 84327"/>
              <a:gd name="connsiteY4" fmla="*/ 463816 h 464377"/>
              <a:gd name="connsiteX5" fmla="*/ 4898 w 84327"/>
              <a:gd name="connsiteY5" fmla="*/ 232041 h 464377"/>
              <a:gd name="connsiteX6" fmla="*/ 11248 w 84327"/>
              <a:gd name="connsiteY6" fmla="*/ 244741 h 464377"/>
              <a:gd name="connsiteX7" fmla="*/ 33473 w 84327"/>
              <a:gd name="connsiteY7" fmla="*/ 266 h 464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327" h="464377">
                <a:moveTo>
                  <a:pt x="33473" y="266"/>
                </a:moveTo>
                <a:cubicBezTo>
                  <a:pt x="35060" y="-7142"/>
                  <a:pt x="21302" y="142083"/>
                  <a:pt x="20773" y="200291"/>
                </a:cubicBezTo>
                <a:cubicBezTo>
                  <a:pt x="20244" y="258499"/>
                  <a:pt x="30827" y="333112"/>
                  <a:pt x="30298" y="349516"/>
                </a:cubicBezTo>
                <a:cubicBezTo>
                  <a:pt x="29769" y="365920"/>
                  <a:pt x="8602" y="279666"/>
                  <a:pt x="17598" y="298716"/>
                </a:cubicBezTo>
                <a:cubicBezTo>
                  <a:pt x="26594" y="317766"/>
                  <a:pt x="86390" y="474928"/>
                  <a:pt x="84273" y="463816"/>
                </a:cubicBezTo>
                <a:cubicBezTo>
                  <a:pt x="82156" y="452704"/>
                  <a:pt x="17069" y="268553"/>
                  <a:pt x="4898" y="232041"/>
                </a:cubicBezTo>
                <a:cubicBezTo>
                  <a:pt x="-7273" y="195529"/>
                  <a:pt x="6486" y="280195"/>
                  <a:pt x="11248" y="244741"/>
                </a:cubicBezTo>
                <a:cubicBezTo>
                  <a:pt x="16010" y="209287"/>
                  <a:pt x="31886" y="7674"/>
                  <a:pt x="33473" y="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629526F3-3965-567F-C586-D69562F95F74}"/>
              </a:ext>
            </a:extLst>
          </p:cNvPr>
          <p:cNvSpPr/>
          <p:nvPr/>
        </p:nvSpPr>
        <p:spPr>
          <a:xfrm>
            <a:off x="4505145" y="4276525"/>
            <a:ext cx="133645" cy="174865"/>
          </a:xfrm>
          <a:custGeom>
            <a:avLst/>
            <a:gdLst>
              <a:gd name="connsiteX0" fmla="*/ 180 w 133645"/>
              <a:gd name="connsiteY0" fmla="*/ 200 h 174865"/>
              <a:gd name="connsiteX1" fmla="*/ 63680 w 133645"/>
              <a:gd name="connsiteY1" fmla="*/ 85925 h 174865"/>
              <a:gd name="connsiteX2" fmla="*/ 76380 w 133645"/>
              <a:gd name="connsiteY2" fmla="*/ 155775 h 174865"/>
              <a:gd name="connsiteX3" fmla="*/ 98605 w 133645"/>
              <a:gd name="connsiteY3" fmla="*/ 127200 h 174865"/>
              <a:gd name="connsiteX4" fmla="*/ 133530 w 133645"/>
              <a:gd name="connsiteY4" fmla="*/ 174825 h 174865"/>
              <a:gd name="connsiteX5" fmla="*/ 85905 w 133645"/>
              <a:gd name="connsiteY5" fmla="*/ 117675 h 174865"/>
              <a:gd name="connsiteX6" fmla="*/ 70030 w 133645"/>
              <a:gd name="connsiteY6" fmla="*/ 133550 h 174865"/>
              <a:gd name="connsiteX7" fmla="*/ 85905 w 133645"/>
              <a:gd name="connsiteY7" fmla="*/ 111325 h 174865"/>
              <a:gd name="connsiteX8" fmla="*/ 180 w 133645"/>
              <a:gd name="connsiteY8" fmla="*/ 200 h 174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645" h="174865">
                <a:moveTo>
                  <a:pt x="180" y="200"/>
                </a:moveTo>
                <a:cubicBezTo>
                  <a:pt x="-3524" y="-4033"/>
                  <a:pt x="50980" y="59996"/>
                  <a:pt x="63680" y="85925"/>
                </a:cubicBezTo>
                <a:cubicBezTo>
                  <a:pt x="76380" y="111854"/>
                  <a:pt x="70559" y="148896"/>
                  <a:pt x="76380" y="155775"/>
                </a:cubicBezTo>
                <a:cubicBezTo>
                  <a:pt x="82201" y="162654"/>
                  <a:pt x="89080" y="124025"/>
                  <a:pt x="98605" y="127200"/>
                </a:cubicBezTo>
                <a:cubicBezTo>
                  <a:pt x="108130" y="130375"/>
                  <a:pt x="135647" y="176413"/>
                  <a:pt x="133530" y="174825"/>
                </a:cubicBezTo>
                <a:cubicBezTo>
                  <a:pt x="131413" y="173237"/>
                  <a:pt x="85905" y="117675"/>
                  <a:pt x="85905" y="117675"/>
                </a:cubicBezTo>
                <a:cubicBezTo>
                  <a:pt x="75322" y="110796"/>
                  <a:pt x="70030" y="134608"/>
                  <a:pt x="70030" y="133550"/>
                </a:cubicBezTo>
                <a:cubicBezTo>
                  <a:pt x="70030" y="132492"/>
                  <a:pt x="94901" y="132492"/>
                  <a:pt x="85905" y="111325"/>
                </a:cubicBezTo>
                <a:cubicBezTo>
                  <a:pt x="76909" y="90158"/>
                  <a:pt x="3884" y="4433"/>
                  <a:pt x="180" y="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9B038D4F-B170-3415-DDAB-BF1DD00C4980}"/>
              </a:ext>
            </a:extLst>
          </p:cNvPr>
          <p:cNvSpPr/>
          <p:nvPr/>
        </p:nvSpPr>
        <p:spPr>
          <a:xfrm>
            <a:off x="4651373" y="4276691"/>
            <a:ext cx="127622" cy="104827"/>
          </a:xfrm>
          <a:custGeom>
            <a:avLst/>
            <a:gdLst>
              <a:gd name="connsiteX0" fmla="*/ 2 w 127622"/>
              <a:gd name="connsiteY0" fmla="*/ 34 h 104827"/>
              <a:gd name="connsiteX1" fmla="*/ 104777 w 127622"/>
              <a:gd name="connsiteY1" fmla="*/ 44484 h 104827"/>
              <a:gd name="connsiteX2" fmla="*/ 127002 w 127622"/>
              <a:gd name="connsiteY2" fmla="*/ 104809 h 104827"/>
              <a:gd name="connsiteX3" fmla="*/ 107952 w 127622"/>
              <a:gd name="connsiteY3" fmla="*/ 38134 h 104827"/>
              <a:gd name="connsiteX4" fmla="*/ 2 w 127622"/>
              <a:gd name="connsiteY4" fmla="*/ 34 h 104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622" h="104827">
                <a:moveTo>
                  <a:pt x="2" y="34"/>
                </a:moveTo>
                <a:cubicBezTo>
                  <a:pt x="-527" y="1092"/>
                  <a:pt x="83610" y="27022"/>
                  <a:pt x="104777" y="44484"/>
                </a:cubicBezTo>
                <a:cubicBezTo>
                  <a:pt x="125944" y="61946"/>
                  <a:pt x="126473" y="105867"/>
                  <a:pt x="127002" y="104809"/>
                </a:cubicBezTo>
                <a:cubicBezTo>
                  <a:pt x="127531" y="103751"/>
                  <a:pt x="131765" y="54009"/>
                  <a:pt x="107952" y="38134"/>
                </a:cubicBezTo>
                <a:cubicBezTo>
                  <a:pt x="84140" y="22259"/>
                  <a:pt x="531" y="-1024"/>
                  <a:pt x="2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CFEADF04-8497-CE28-04BF-41DB96AC0AF6}"/>
              </a:ext>
            </a:extLst>
          </p:cNvPr>
          <p:cNvSpPr/>
          <p:nvPr/>
        </p:nvSpPr>
        <p:spPr>
          <a:xfrm>
            <a:off x="4155243" y="4333778"/>
            <a:ext cx="42431" cy="203302"/>
          </a:xfrm>
          <a:custGeom>
            <a:avLst/>
            <a:gdLst>
              <a:gd name="connsiteX0" fmla="*/ 35757 w 42431"/>
              <a:gd name="connsiteY0" fmla="*/ 97 h 203302"/>
              <a:gd name="connsiteX1" fmla="*/ 23057 w 42431"/>
              <a:gd name="connsiteY1" fmla="*/ 133447 h 203302"/>
              <a:gd name="connsiteX2" fmla="*/ 42107 w 42431"/>
              <a:gd name="connsiteY2" fmla="*/ 203297 h 203302"/>
              <a:gd name="connsiteX3" fmla="*/ 4007 w 42431"/>
              <a:gd name="connsiteY3" fmla="*/ 130272 h 203302"/>
              <a:gd name="connsiteX4" fmla="*/ 4007 w 42431"/>
              <a:gd name="connsiteY4" fmla="*/ 155672 h 203302"/>
              <a:gd name="connsiteX5" fmla="*/ 35757 w 42431"/>
              <a:gd name="connsiteY5" fmla="*/ 97 h 203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31" h="203302">
                <a:moveTo>
                  <a:pt x="35757" y="97"/>
                </a:moveTo>
                <a:cubicBezTo>
                  <a:pt x="38932" y="-3607"/>
                  <a:pt x="21999" y="99580"/>
                  <a:pt x="23057" y="133447"/>
                </a:cubicBezTo>
                <a:cubicBezTo>
                  <a:pt x="24115" y="167314"/>
                  <a:pt x="45282" y="203826"/>
                  <a:pt x="42107" y="203297"/>
                </a:cubicBezTo>
                <a:cubicBezTo>
                  <a:pt x="38932" y="202768"/>
                  <a:pt x="10357" y="138209"/>
                  <a:pt x="4007" y="130272"/>
                </a:cubicBezTo>
                <a:cubicBezTo>
                  <a:pt x="-2343" y="122335"/>
                  <a:pt x="-226" y="173134"/>
                  <a:pt x="4007" y="155672"/>
                </a:cubicBezTo>
                <a:cubicBezTo>
                  <a:pt x="8240" y="138210"/>
                  <a:pt x="32582" y="3801"/>
                  <a:pt x="35757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2EAF7EC4-93DB-E40D-77BE-0A98A1BBB9B7}"/>
              </a:ext>
            </a:extLst>
          </p:cNvPr>
          <p:cNvSpPr/>
          <p:nvPr/>
        </p:nvSpPr>
        <p:spPr>
          <a:xfrm>
            <a:off x="4193378" y="4774656"/>
            <a:ext cx="445297" cy="99823"/>
          </a:xfrm>
          <a:custGeom>
            <a:avLst/>
            <a:gdLst>
              <a:gd name="connsiteX0" fmla="*/ 797 w 445297"/>
              <a:gd name="connsiteY0" fmla="*/ 95794 h 99823"/>
              <a:gd name="connsiteX1" fmla="*/ 92872 w 445297"/>
              <a:gd name="connsiteY1" fmla="*/ 92619 h 99823"/>
              <a:gd name="connsiteX2" fmla="*/ 238922 w 445297"/>
              <a:gd name="connsiteY2" fmla="*/ 22769 h 99823"/>
              <a:gd name="connsiteX3" fmla="*/ 235747 w 445297"/>
              <a:gd name="connsiteY3" fmla="*/ 16419 h 99823"/>
              <a:gd name="connsiteX4" fmla="*/ 359572 w 445297"/>
              <a:gd name="connsiteY4" fmla="*/ 22769 h 99823"/>
              <a:gd name="connsiteX5" fmla="*/ 353222 w 445297"/>
              <a:gd name="connsiteY5" fmla="*/ 13244 h 99823"/>
              <a:gd name="connsiteX6" fmla="*/ 397672 w 445297"/>
              <a:gd name="connsiteY6" fmla="*/ 73569 h 99823"/>
              <a:gd name="connsiteX7" fmla="*/ 394497 w 445297"/>
              <a:gd name="connsiteY7" fmla="*/ 54519 h 99823"/>
              <a:gd name="connsiteX8" fmla="*/ 445297 w 445297"/>
              <a:gd name="connsiteY8" fmla="*/ 86269 h 99823"/>
              <a:gd name="connsiteX9" fmla="*/ 394497 w 445297"/>
              <a:gd name="connsiteY9" fmla="*/ 57694 h 99823"/>
              <a:gd name="connsiteX10" fmla="*/ 337347 w 445297"/>
              <a:gd name="connsiteY10" fmla="*/ 22769 h 99823"/>
              <a:gd name="connsiteX11" fmla="*/ 238922 w 445297"/>
              <a:gd name="connsiteY11" fmla="*/ 544 h 99823"/>
              <a:gd name="connsiteX12" fmla="*/ 257972 w 445297"/>
              <a:gd name="connsiteY12" fmla="*/ 10069 h 99823"/>
              <a:gd name="connsiteX13" fmla="*/ 172247 w 445297"/>
              <a:gd name="connsiteY13" fmla="*/ 44994 h 99823"/>
              <a:gd name="connsiteX14" fmla="*/ 194472 w 445297"/>
              <a:gd name="connsiteY14" fmla="*/ 35469 h 99823"/>
              <a:gd name="connsiteX15" fmla="*/ 118272 w 445297"/>
              <a:gd name="connsiteY15" fmla="*/ 60869 h 99823"/>
              <a:gd name="connsiteX16" fmla="*/ 165897 w 445297"/>
              <a:gd name="connsiteY16" fmla="*/ 67219 h 99823"/>
              <a:gd name="connsiteX17" fmla="*/ 143672 w 445297"/>
              <a:gd name="connsiteY17" fmla="*/ 76744 h 99823"/>
              <a:gd name="connsiteX18" fmla="*/ 797 w 445297"/>
              <a:gd name="connsiteY18" fmla="*/ 95794 h 9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5297" h="99823">
                <a:moveTo>
                  <a:pt x="797" y="95794"/>
                </a:moveTo>
                <a:cubicBezTo>
                  <a:pt x="-7670" y="98440"/>
                  <a:pt x="53185" y="104790"/>
                  <a:pt x="92872" y="92619"/>
                </a:cubicBezTo>
                <a:cubicBezTo>
                  <a:pt x="132559" y="80448"/>
                  <a:pt x="238922" y="22769"/>
                  <a:pt x="238922" y="22769"/>
                </a:cubicBezTo>
                <a:cubicBezTo>
                  <a:pt x="262735" y="10069"/>
                  <a:pt x="215639" y="16419"/>
                  <a:pt x="235747" y="16419"/>
                </a:cubicBezTo>
                <a:cubicBezTo>
                  <a:pt x="255855" y="16419"/>
                  <a:pt x="359572" y="22769"/>
                  <a:pt x="359572" y="22769"/>
                </a:cubicBezTo>
                <a:cubicBezTo>
                  <a:pt x="379151" y="22240"/>
                  <a:pt x="346872" y="4777"/>
                  <a:pt x="353222" y="13244"/>
                </a:cubicBezTo>
                <a:cubicBezTo>
                  <a:pt x="359572" y="21711"/>
                  <a:pt x="390793" y="66690"/>
                  <a:pt x="397672" y="73569"/>
                </a:cubicBezTo>
                <a:cubicBezTo>
                  <a:pt x="404551" y="80448"/>
                  <a:pt x="386560" y="52402"/>
                  <a:pt x="394497" y="54519"/>
                </a:cubicBezTo>
                <a:cubicBezTo>
                  <a:pt x="402434" y="56636"/>
                  <a:pt x="445297" y="85740"/>
                  <a:pt x="445297" y="86269"/>
                </a:cubicBezTo>
                <a:cubicBezTo>
                  <a:pt x="445297" y="86798"/>
                  <a:pt x="412489" y="68277"/>
                  <a:pt x="394497" y="57694"/>
                </a:cubicBezTo>
                <a:cubicBezTo>
                  <a:pt x="376505" y="47111"/>
                  <a:pt x="363276" y="32294"/>
                  <a:pt x="337347" y="22769"/>
                </a:cubicBezTo>
                <a:cubicBezTo>
                  <a:pt x="311418" y="13244"/>
                  <a:pt x="238922" y="544"/>
                  <a:pt x="238922" y="544"/>
                </a:cubicBezTo>
                <a:cubicBezTo>
                  <a:pt x="225693" y="-1573"/>
                  <a:pt x="269085" y="2661"/>
                  <a:pt x="257972" y="10069"/>
                </a:cubicBezTo>
                <a:cubicBezTo>
                  <a:pt x="246860" y="17477"/>
                  <a:pt x="182830" y="40761"/>
                  <a:pt x="172247" y="44994"/>
                </a:cubicBezTo>
                <a:cubicBezTo>
                  <a:pt x="161664" y="49227"/>
                  <a:pt x="203468" y="32823"/>
                  <a:pt x="194472" y="35469"/>
                </a:cubicBezTo>
                <a:cubicBezTo>
                  <a:pt x="185476" y="38115"/>
                  <a:pt x="123035" y="55577"/>
                  <a:pt x="118272" y="60869"/>
                </a:cubicBezTo>
                <a:cubicBezTo>
                  <a:pt x="113510" y="66161"/>
                  <a:pt x="161664" y="64573"/>
                  <a:pt x="165897" y="67219"/>
                </a:cubicBezTo>
                <a:cubicBezTo>
                  <a:pt x="170130" y="69865"/>
                  <a:pt x="163780" y="72511"/>
                  <a:pt x="143672" y="76744"/>
                </a:cubicBezTo>
                <a:cubicBezTo>
                  <a:pt x="123564" y="80977"/>
                  <a:pt x="9264" y="93148"/>
                  <a:pt x="797" y="95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CEE052B6-13DB-3A63-BB0D-0E494F66D908}"/>
              </a:ext>
            </a:extLst>
          </p:cNvPr>
          <p:cNvSpPr/>
          <p:nvPr/>
        </p:nvSpPr>
        <p:spPr>
          <a:xfrm>
            <a:off x="4484022" y="4765659"/>
            <a:ext cx="422383" cy="120692"/>
          </a:xfrm>
          <a:custGeom>
            <a:avLst/>
            <a:gdLst>
              <a:gd name="connsiteX0" fmla="*/ 84803 w 422383"/>
              <a:gd name="connsiteY0" fmla="*/ 120666 h 120692"/>
              <a:gd name="connsiteX1" fmla="*/ 49878 w 422383"/>
              <a:gd name="connsiteY1" fmla="*/ 31766 h 120692"/>
              <a:gd name="connsiteX2" fmla="*/ 91153 w 422383"/>
              <a:gd name="connsiteY2" fmla="*/ 31766 h 120692"/>
              <a:gd name="connsiteX3" fmla="*/ 151478 w 422383"/>
              <a:gd name="connsiteY3" fmla="*/ 6366 h 120692"/>
              <a:gd name="connsiteX4" fmla="*/ 268953 w 422383"/>
              <a:gd name="connsiteY4" fmla="*/ 12716 h 120692"/>
              <a:gd name="connsiteX5" fmla="*/ 246728 w 422383"/>
              <a:gd name="connsiteY5" fmla="*/ 16 h 120692"/>
              <a:gd name="connsiteX6" fmla="*/ 418178 w 422383"/>
              <a:gd name="connsiteY6" fmla="*/ 15891 h 120692"/>
              <a:gd name="connsiteX7" fmla="*/ 373728 w 422383"/>
              <a:gd name="connsiteY7" fmla="*/ 12716 h 120692"/>
              <a:gd name="connsiteX8" fmla="*/ 170528 w 422383"/>
              <a:gd name="connsiteY8" fmla="*/ 3191 h 120692"/>
              <a:gd name="connsiteX9" fmla="*/ 78453 w 422383"/>
              <a:gd name="connsiteY9" fmla="*/ 22241 h 120692"/>
              <a:gd name="connsiteX10" fmla="*/ 2253 w 422383"/>
              <a:gd name="connsiteY10" fmla="*/ 38116 h 120692"/>
              <a:gd name="connsiteX11" fmla="*/ 24478 w 422383"/>
              <a:gd name="connsiteY11" fmla="*/ 41291 h 120692"/>
              <a:gd name="connsiteX12" fmla="*/ 84803 w 422383"/>
              <a:gd name="connsiteY12" fmla="*/ 120666 h 12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2383" h="120692">
                <a:moveTo>
                  <a:pt x="84803" y="120666"/>
                </a:moveTo>
                <a:cubicBezTo>
                  <a:pt x="89036" y="119079"/>
                  <a:pt x="48820" y="46583"/>
                  <a:pt x="49878" y="31766"/>
                </a:cubicBezTo>
                <a:cubicBezTo>
                  <a:pt x="50936" y="16949"/>
                  <a:pt x="74220" y="35999"/>
                  <a:pt x="91153" y="31766"/>
                </a:cubicBezTo>
                <a:cubicBezTo>
                  <a:pt x="108086" y="27533"/>
                  <a:pt x="121845" y="9541"/>
                  <a:pt x="151478" y="6366"/>
                </a:cubicBezTo>
                <a:cubicBezTo>
                  <a:pt x="181111" y="3191"/>
                  <a:pt x="253078" y="13774"/>
                  <a:pt x="268953" y="12716"/>
                </a:cubicBezTo>
                <a:cubicBezTo>
                  <a:pt x="284828" y="11658"/>
                  <a:pt x="221857" y="-513"/>
                  <a:pt x="246728" y="16"/>
                </a:cubicBezTo>
                <a:cubicBezTo>
                  <a:pt x="271599" y="545"/>
                  <a:pt x="397011" y="13774"/>
                  <a:pt x="418178" y="15891"/>
                </a:cubicBezTo>
                <a:cubicBezTo>
                  <a:pt x="439345" y="18008"/>
                  <a:pt x="373728" y="12716"/>
                  <a:pt x="373728" y="12716"/>
                </a:cubicBezTo>
                <a:cubicBezTo>
                  <a:pt x="332453" y="10599"/>
                  <a:pt x="219740" y="1604"/>
                  <a:pt x="170528" y="3191"/>
                </a:cubicBezTo>
                <a:cubicBezTo>
                  <a:pt x="121316" y="4778"/>
                  <a:pt x="78453" y="22241"/>
                  <a:pt x="78453" y="22241"/>
                </a:cubicBezTo>
                <a:cubicBezTo>
                  <a:pt x="50407" y="28062"/>
                  <a:pt x="11249" y="34941"/>
                  <a:pt x="2253" y="38116"/>
                </a:cubicBezTo>
                <a:cubicBezTo>
                  <a:pt x="-6743" y="41291"/>
                  <a:pt x="13365" y="31766"/>
                  <a:pt x="24478" y="41291"/>
                </a:cubicBezTo>
                <a:cubicBezTo>
                  <a:pt x="35590" y="50816"/>
                  <a:pt x="80570" y="122253"/>
                  <a:pt x="84803" y="120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44F771EB-950A-142A-5B45-3FF4F3CA9DEB}"/>
              </a:ext>
            </a:extLst>
          </p:cNvPr>
          <p:cNvSpPr/>
          <p:nvPr/>
        </p:nvSpPr>
        <p:spPr>
          <a:xfrm>
            <a:off x="4562156" y="4785817"/>
            <a:ext cx="247975" cy="100510"/>
          </a:xfrm>
          <a:custGeom>
            <a:avLst/>
            <a:gdLst>
              <a:gd name="connsiteX0" fmla="*/ 319 w 247975"/>
              <a:gd name="connsiteY0" fmla="*/ 100508 h 100510"/>
              <a:gd name="connsiteX1" fmla="*/ 66994 w 247975"/>
              <a:gd name="connsiteY1" fmla="*/ 11608 h 100510"/>
              <a:gd name="connsiteX2" fmla="*/ 89219 w 247975"/>
              <a:gd name="connsiteY2" fmla="*/ 2083 h 100510"/>
              <a:gd name="connsiteX3" fmla="*/ 73344 w 247975"/>
              <a:gd name="connsiteY3" fmla="*/ 21133 h 100510"/>
              <a:gd name="connsiteX4" fmla="*/ 247969 w 247975"/>
              <a:gd name="connsiteY4" fmla="*/ 8433 h 100510"/>
              <a:gd name="connsiteX5" fmla="*/ 79694 w 247975"/>
              <a:gd name="connsiteY5" fmla="*/ 17958 h 100510"/>
              <a:gd name="connsiteX6" fmla="*/ 32069 w 247975"/>
              <a:gd name="connsiteY6" fmla="*/ 30658 h 100510"/>
              <a:gd name="connsiteX7" fmla="*/ 41594 w 247975"/>
              <a:gd name="connsiteY7" fmla="*/ 14783 h 100510"/>
              <a:gd name="connsiteX8" fmla="*/ 319 w 247975"/>
              <a:gd name="connsiteY8" fmla="*/ 100508 h 100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975" h="100510">
                <a:moveTo>
                  <a:pt x="319" y="100508"/>
                </a:moveTo>
                <a:cubicBezTo>
                  <a:pt x="4552" y="99979"/>
                  <a:pt x="52177" y="28012"/>
                  <a:pt x="66994" y="11608"/>
                </a:cubicBezTo>
                <a:cubicBezTo>
                  <a:pt x="81811" y="-4796"/>
                  <a:pt x="88161" y="495"/>
                  <a:pt x="89219" y="2083"/>
                </a:cubicBezTo>
                <a:cubicBezTo>
                  <a:pt x="90277" y="3671"/>
                  <a:pt x="46886" y="20075"/>
                  <a:pt x="73344" y="21133"/>
                </a:cubicBezTo>
                <a:cubicBezTo>
                  <a:pt x="99802" y="22191"/>
                  <a:pt x="246911" y="8962"/>
                  <a:pt x="247969" y="8433"/>
                </a:cubicBezTo>
                <a:cubicBezTo>
                  <a:pt x="249027" y="7904"/>
                  <a:pt x="115677" y="14254"/>
                  <a:pt x="79694" y="17958"/>
                </a:cubicBezTo>
                <a:cubicBezTo>
                  <a:pt x="43711" y="21662"/>
                  <a:pt x="32069" y="30658"/>
                  <a:pt x="32069" y="30658"/>
                </a:cubicBezTo>
                <a:cubicBezTo>
                  <a:pt x="25719" y="30129"/>
                  <a:pt x="47944" y="1025"/>
                  <a:pt x="41594" y="14783"/>
                </a:cubicBezTo>
                <a:cubicBezTo>
                  <a:pt x="35244" y="28541"/>
                  <a:pt x="-3914" y="101037"/>
                  <a:pt x="319" y="1005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D07E4966-AACA-E87C-31E9-59336F87B1AF}"/>
              </a:ext>
            </a:extLst>
          </p:cNvPr>
          <p:cNvSpPr/>
          <p:nvPr/>
        </p:nvSpPr>
        <p:spPr>
          <a:xfrm>
            <a:off x="4152821" y="4797399"/>
            <a:ext cx="377934" cy="104801"/>
          </a:xfrm>
          <a:custGeom>
            <a:avLst/>
            <a:gdLst>
              <a:gd name="connsiteX0" fmla="*/ 79 w 377934"/>
              <a:gd name="connsiteY0" fmla="*/ 104801 h 104801"/>
              <a:gd name="connsiteX1" fmla="*/ 257254 w 377934"/>
              <a:gd name="connsiteY1" fmla="*/ 76226 h 104801"/>
              <a:gd name="connsiteX2" fmla="*/ 273129 w 377934"/>
              <a:gd name="connsiteY2" fmla="*/ 79401 h 104801"/>
              <a:gd name="connsiteX3" fmla="*/ 241379 w 377934"/>
              <a:gd name="connsiteY3" fmla="*/ 38126 h 104801"/>
              <a:gd name="connsiteX4" fmla="*/ 279479 w 377934"/>
              <a:gd name="connsiteY4" fmla="*/ 66701 h 104801"/>
              <a:gd name="connsiteX5" fmla="*/ 317579 w 377934"/>
              <a:gd name="connsiteY5" fmla="*/ 66701 h 104801"/>
              <a:gd name="connsiteX6" fmla="*/ 362029 w 377934"/>
              <a:gd name="connsiteY6" fmla="*/ 88926 h 104801"/>
              <a:gd name="connsiteX7" fmla="*/ 377904 w 377934"/>
              <a:gd name="connsiteY7" fmla="*/ 26 h 104801"/>
              <a:gd name="connsiteX8" fmla="*/ 358854 w 377934"/>
              <a:gd name="connsiteY8" fmla="*/ 79401 h 104801"/>
              <a:gd name="connsiteX9" fmla="*/ 285829 w 377934"/>
              <a:gd name="connsiteY9" fmla="*/ 66701 h 104801"/>
              <a:gd name="connsiteX10" fmla="*/ 181054 w 377934"/>
              <a:gd name="connsiteY10" fmla="*/ 60351 h 104801"/>
              <a:gd name="connsiteX11" fmla="*/ 228679 w 377934"/>
              <a:gd name="connsiteY11" fmla="*/ 76226 h 104801"/>
              <a:gd name="connsiteX12" fmla="*/ 79 w 377934"/>
              <a:gd name="connsiteY12" fmla="*/ 104801 h 10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7934" h="104801">
                <a:moveTo>
                  <a:pt x="79" y="104801"/>
                </a:moveTo>
                <a:cubicBezTo>
                  <a:pt x="4841" y="104801"/>
                  <a:pt x="211746" y="80459"/>
                  <a:pt x="257254" y="76226"/>
                </a:cubicBezTo>
                <a:cubicBezTo>
                  <a:pt x="302762" y="71993"/>
                  <a:pt x="275775" y="85751"/>
                  <a:pt x="273129" y="79401"/>
                </a:cubicBezTo>
                <a:cubicBezTo>
                  <a:pt x="270483" y="73051"/>
                  <a:pt x="240321" y="40243"/>
                  <a:pt x="241379" y="38126"/>
                </a:cubicBezTo>
                <a:cubicBezTo>
                  <a:pt x="242437" y="36009"/>
                  <a:pt x="266779" y="61938"/>
                  <a:pt x="279479" y="66701"/>
                </a:cubicBezTo>
                <a:cubicBezTo>
                  <a:pt x="292179" y="71464"/>
                  <a:pt x="303821" y="62997"/>
                  <a:pt x="317579" y="66701"/>
                </a:cubicBezTo>
                <a:cubicBezTo>
                  <a:pt x="331337" y="70405"/>
                  <a:pt x="351975" y="100038"/>
                  <a:pt x="362029" y="88926"/>
                </a:cubicBezTo>
                <a:cubicBezTo>
                  <a:pt x="372083" y="77814"/>
                  <a:pt x="378433" y="1613"/>
                  <a:pt x="377904" y="26"/>
                </a:cubicBezTo>
                <a:cubicBezTo>
                  <a:pt x="377375" y="-1561"/>
                  <a:pt x="374200" y="68289"/>
                  <a:pt x="358854" y="79401"/>
                </a:cubicBezTo>
                <a:cubicBezTo>
                  <a:pt x="343508" y="90513"/>
                  <a:pt x="315462" y="69876"/>
                  <a:pt x="285829" y="66701"/>
                </a:cubicBezTo>
                <a:cubicBezTo>
                  <a:pt x="256196" y="63526"/>
                  <a:pt x="190579" y="58763"/>
                  <a:pt x="181054" y="60351"/>
                </a:cubicBezTo>
                <a:cubicBezTo>
                  <a:pt x="171529" y="61938"/>
                  <a:pt x="252491" y="69347"/>
                  <a:pt x="228679" y="76226"/>
                </a:cubicBezTo>
                <a:cubicBezTo>
                  <a:pt x="204867" y="83105"/>
                  <a:pt x="-4683" y="104801"/>
                  <a:pt x="79" y="104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E8BC39AB-5437-B91B-7F4D-7E2F8B0010D7}"/>
              </a:ext>
            </a:extLst>
          </p:cNvPr>
          <p:cNvSpPr/>
          <p:nvPr/>
        </p:nvSpPr>
        <p:spPr>
          <a:xfrm>
            <a:off x="4593005" y="4736123"/>
            <a:ext cx="450935" cy="137853"/>
          </a:xfrm>
          <a:custGeom>
            <a:avLst/>
            <a:gdLst>
              <a:gd name="connsiteX0" fmla="*/ 4395 w 450935"/>
              <a:gd name="connsiteY0" fmla="*/ 137502 h 137853"/>
              <a:gd name="connsiteX1" fmla="*/ 226645 w 450935"/>
              <a:gd name="connsiteY1" fmla="*/ 54952 h 137853"/>
              <a:gd name="connsiteX2" fmla="*/ 185370 w 450935"/>
              <a:gd name="connsiteY2" fmla="*/ 80352 h 137853"/>
              <a:gd name="connsiteX3" fmla="*/ 445720 w 450935"/>
              <a:gd name="connsiteY3" fmla="*/ 977 h 137853"/>
              <a:gd name="connsiteX4" fmla="*/ 344120 w 450935"/>
              <a:gd name="connsiteY4" fmla="*/ 39077 h 137853"/>
              <a:gd name="connsiteX5" fmla="*/ 159970 w 450935"/>
              <a:gd name="connsiteY5" fmla="*/ 83527 h 137853"/>
              <a:gd name="connsiteX6" fmla="*/ 169495 w 450935"/>
              <a:gd name="connsiteY6" fmla="*/ 86702 h 137853"/>
              <a:gd name="connsiteX7" fmla="*/ 77420 w 450935"/>
              <a:gd name="connsiteY7" fmla="*/ 115277 h 137853"/>
              <a:gd name="connsiteX8" fmla="*/ 80595 w 450935"/>
              <a:gd name="connsiteY8" fmla="*/ 51777 h 137853"/>
              <a:gd name="connsiteX9" fmla="*/ 77420 w 450935"/>
              <a:gd name="connsiteY9" fmla="*/ 83527 h 137853"/>
              <a:gd name="connsiteX10" fmla="*/ 4395 w 450935"/>
              <a:gd name="connsiteY10" fmla="*/ 137502 h 13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0935" h="137853">
                <a:moveTo>
                  <a:pt x="4395" y="137502"/>
                </a:moveTo>
                <a:cubicBezTo>
                  <a:pt x="29266" y="132740"/>
                  <a:pt x="196483" y="64477"/>
                  <a:pt x="226645" y="54952"/>
                </a:cubicBezTo>
                <a:cubicBezTo>
                  <a:pt x="256807" y="45427"/>
                  <a:pt x="148858" y="89348"/>
                  <a:pt x="185370" y="80352"/>
                </a:cubicBezTo>
                <a:cubicBezTo>
                  <a:pt x="221882" y="71356"/>
                  <a:pt x="419262" y="7856"/>
                  <a:pt x="445720" y="977"/>
                </a:cubicBezTo>
                <a:cubicBezTo>
                  <a:pt x="472178" y="-5902"/>
                  <a:pt x="391745" y="25319"/>
                  <a:pt x="344120" y="39077"/>
                </a:cubicBezTo>
                <a:cubicBezTo>
                  <a:pt x="296495" y="52835"/>
                  <a:pt x="159970" y="83527"/>
                  <a:pt x="159970" y="83527"/>
                </a:cubicBezTo>
                <a:cubicBezTo>
                  <a:pt x="130866" y="91464"/>
                  <a:pt x="183253" y="81410"/>
                  <a:pt x="169495" y="86702"/>
                </a:cubicBezTo>
                <a:cubicBezTo>
                  <a:pt x="155737" y="91994"/>
                  <a:pt x="92237" y="121098"/>
                  <a:pt x="77420" y="115277"/>
                </a:cubicBezTo>
                <a:cubicBezTo>
                  <a:pt x="62603" y="109456"/>
                  <a:pt x="80595" y="57069"/>
                  <a:pt x="80595" y="51777"/>
                </a:cubicBezTo>
                <a:cubicBezTo>
                  <a:pt x="80595" y="46485"/>
                  <a:pt x="86945" y="69769"/>
                  <a:pt x="77420" y="83527"/>
                </a:cubicBezTo>
                <a:cubicBezTo>
                  <a:pt x="67895" y="97285"/>
                  <a:pt x="-20476" y="142264"/>
                  <a:pt x="4395" y="1375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1C538E79-5336-E9B5-7677-6F42563E8ADB}"/>
              </a:ext>
            </a:extLst>
          </p:cNvPr>
          <p:cNvSpPr/>
          <p:nvPr/>
        </p:nvSpPr>
        <p:spPr>
          <a:xfrm>
            <a:off x="4200406" y="4860903"/>
            <a:ext cx="295813" cy="42140"/>
          </a:xfrm>
          <a:custGeom>
            <a:avLst/>
            <a:gdLst>
              <a:gd name="connsiteX0" fmla="*/ 119 w 295813"/>
              <a:gd name="connsiteY0" fmla="*/ 38122 h 42140"/>
              <a:gd name="connsiteX1" fmla="*/ 193794 w 295813"/>
              <a:gd name="connsiteY1" fmla="*/ 28597 h 42140"/>
              <a:gd name="connsiteX2" fmla="*/ 165219 w 295813"/>
              <a:gd name="connsiteY2" fmla="*/ 41297 h 42140"/>
              <a:gd name="connsiteX3" fmla="*/ 295394 w 295813"/>
              <a:gd name="connsiteY3" fmla="*/ 22 h 42140"/>
              <a:gd name="connsiteX4" fmla="*/ 209669 w 295813"/>
              <a:gd name="connsiteY4" fmla="*/ 34947 h 42140"/>
              <a:gd name="connsiteX5" fmla="*/ 225544 w 295813"/>
              <a:gd name="connsiteY5" fmla="*/ 15897 h 42140"/>
              <a:gd name="connsiteX6" fmla="*/ 119 w 295813"/>
              <a:gd name="connsiteY6" fmla="*/ 38122 h 4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813" h="42140">
                <a:moveTo>
                  <a:pt x="119" y="38122"/>
                </a:moveTo>
                <a:cubicBezTo>
                  <a:pt x="-5173" y="40239"/>
                  <a:pt x="166277" y="28068"/>
                  <a:pt x="193794" y="28597"/>
                </a:cubicBezTo>
                <a:cubicBezTo>
                  <a:pt x="221311" y="29126"/>
                  <a:pt x="148286" y="46059"/>
                  <a:pt x="165219" y="41297"/>
                </a:cubicBezTo>
                <a:cubicBezTo>
                  <a:pt x="182152" y="36535"/>
                  <a:pt x="287986" y="1080"/>
                  <a:pt x="295394" y="22"/>
                </a:cubicBezTo>
                <a:cubicBezTo>
                  <a:pt x="302802" y="-1036"/>
                  <a:pt x="209669" y="34947"/>
                  <a:pt x="209669" y="34947"/>
                </a:cubicBezTo>
                <a:cubicBezTo>
                  <a:pt x="198027" y="37593"/>
                  <a:pt x="256236" y="13251"/>
                  <a:pt x="225544" y="15897"/>
                </a:cubicBezTo>
                <a:cubicBezTo>
                  <a:pt x="194852" y="18543"/>
                  <a:pt x="5411" y="36005"/>
                  <a:pt x="119" y="38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0E38AFCA-8405-4758-B796-CFF9774A7378}"/>
              </a:ext>
            </a:extLst>
          </p:cNvPr>
          <p:cNvSpPr/>
          <p:nvPr/>
        </p:nvSpPr>
        <p:spPr>
          <a:xfrm>
            <a:off x="4485886" y="4095706"/>
            <a:ext cx="106628" cy="185582"/>
          </a:xfrm>
          <a:custGeom>
            <a:avLst/>
            <a:gdLst>
              <a:gd name="connsiteX0" fmla="*/ 70239 w 106628"/>
              <a:gd name="connsiteY0" fmla="*/ 44 h 185582"/>
              <a:gd name="connsiteX1" fmla="*/ 89289 w 106628"/>
              <a:gd name="connsiteY1" fmla="*/ 101644 h 185582"/>
              <a:gd name="connsiteX2" fmla="*/ 82939 w 106628"/>
              <a:gd name="connsiteY2" fmla="*/ 181019 h 185582"/>
              <a:gd name="connsiteX3" fmla="*/ 82939 w 106628"/>
              <a:gd name="connsiteY3" fmla="*/ 168319 h 185582"/>
              <a:gd name="connsiteX4" fmla="*/ 389 w 106628"/>
              <a:gd name="connsiteY4" fmla="*/ 104819 h 185582"/>
              <a:gd name="connsiteX5" fmla="*/ 76589 w 106628"/>
              <a:gd name="connsiteY5" fmla="*/ 142919 h 185582"/>
              <a:gd name="connsiteX6" fmla="*/ 389 w 106628"/>
              <a:gd name="connsiteY6" fmla="*/ 117519 h 185582"/>
              <a:gd name="connsiteX7" fmla="*/ 48014 w 106628"/>
              <a:gd name="connsiteY7" fmla="*/ 133394 h 185582"/>
              <a:gd name="connsiteX8" fmla="*/ 73414 w 106628"/>
              <a:gd name="connsiteY8" fmla="*/ 152444 h 185582"/>
              <a:gd name="connsiteX9" fmla="*/ 105164 w 106628"/>
              <a:gd name="connsiteY9" fmla="*/ 101644 h 185582"/>
              <a:gd name="connsiteX10" fmla="*/ 98814 w 106628"/>
              <a:gd name="connsiteY10" fmla="*/ 114344 h 185582"/>
              <a:gd name="connsiteX11" fmla="*/ 70239 w 106628"/>
              <a:gd name="connsiteY11" fmla="*/ 44 h 18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6628" h="185582">
                <a:moveTo>
                  <a:pt x="70239" y="44"/>
                </a:moveTo>
                <a:cubicBezTo>
                  <a:pt x="68651" y="-2073"/>
                  <a:pt x="87172" y="71482"/>
                  <a:pt x="89289" y="101644"/>
                </a:cubicBezTo>
                <a:cubicBezTo>
                  <a:pt x="91406" y="131806"/>
                  <a:pt x="82939" y="181019"/>
                  <a:pt x="82939" y="181019"/>
                </a:cubicBezTo>
                <a:cubicBezTo>
                  <a:pt x="81881" y="192131"/>
                  <a:pt x="96697" y="181019"/>
                  <a:pt x="82939" y="168319"/>
                </a:cubicBezTo>
                <a:cubicBezTo>
                  <a:pt x="69181" y="155619"/>
                  <a:pt x="1447" y="109052"/>
                  <a:pt x="389" y="104819"/>
                </a:cubicBezTo>
                <a:cubicBezTo>
                  <a:pt x="-669" y="100586"/>
                  <a:pt x="76589" y="140802"/>
                  <a:pt x="76589" y="142919"/>
                </a:cubicBezTo>
                <a:cubicBezTo>
                  <a:pt x="76589" y="145036"/>
                  <a:pt x="389" y="117519"/>
                  <a:pt x="389" y="117519"/>
                </a:cubicBezTo>
                <a:cubicBezTo>
                  <a:pt x="-4373" y="115932"/>
                  <a:pt x="35843" y="127573"/>
                  <a:pt x="48014" y="133394"/>
                </a:cubicBezTo>
                <a:cubicBezTo>
                  <a:pt x="60185" y="139215"/>
                  <a:pt x="63889" y="157736"/>
                  <a:pt x="73414" y="152444"/>
                </a:cubicBezTo>
                <a:cubicBezTo>
                  <a:pt x="82939" y="147152"/>
                  <a:pt x="105164" y="101644"/>
                  <a:pt x="105164" y="101644"/>
                </a:cubicBezTo>
                <a:cubicBezTo>
                  <a:pt x="109397" y="95294"/>
                  <a:pt x="103576" y="128102"/>
                  <a:pt x="98814" y="114344"/>
                </a:cubicBezTo>
                <a:cubicBezTo>
                  <a:pt x="94052" y="100586"/>
                  <a:pt x="71827" y="2161"/>
                  <a:pt x="70239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7777EC28-3E9C-8236-EC2C-5BC03A659BF7}"/>
              </a:ext>
            </a:extLst>
          </p:cNvPr>
          <p:cNvSpPr/>
          <p:nvPr/>
        </p:nvSpPr>
        <p:spPr>
          <a:xfrm>
            <a:off x="4587656" y="4638663"/>
            <a:ext cx="68545" cy="107986"/>
          </a:xfrm>
          <a:custGeom>
            <a:avLst/>
            <a:gdLst>
              <a:gd name="connsiteX0" fmla="*/ 219 w 68545"/>
              <a:gd name="connsiteY0" fmla="*/ 12 h 107986"/>
              <a:gd name="connsiteX1" fmla="*/ 31969 w 68545"/>
              <a:gd name="connsiteY1" fmla="*/ 82562 h 107986"/>
              <a:gd name="connsiteX2" fmla="*/ 16094 w 68545"/>
              <a:gd name="connsiteY2" fmla="*/ 107962 h 107986"/>
              <a:gd name="connsiteX3" fmla="*/ 66894 w 68545"/>
              <a:gd name="connsiteY3" fmla="*/ 79387 h 107986"/>
              <a:gd name="connsiteX4" fmla="*/ 51019 w 68545"/>
              <a:gd name="connsiteY4" fmla="*/ 88912 h 107986"/>
              <a:gd name="connsiteX5" fmla="*/ 219 w 68545"/>
              <a:gd name="connsiteY5" fmla="*/ 12 h 10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45" h="107986">
                <a:moveTo>
                  <a:pt x="219" y="12"/>
                </a:moveTo>
                <a:cubicBezTo>
                  <a:pt x="-2956" y="-1046"/>
                  <a:pt x="29323" y="64570"/>
                  <a:pt x="31969" y="82562"/>
                </a:cubicBezTo>
                <a:cubicBezTo>
                  <a:pt x="34615" y="100554"/>
                  <a:pt x="10273" y="108491"/>
                  <a:pt x="16094" y="107962"/>
                </a:cubicBezTo>
                <a:cubicBezTo>
                  <a:pt x="21915" y="107433"/>
                  <a:pt x="66894" y="79387"/>
                  <a:pt x="66894" y="79387"/>
                </a:cubicBezTo>
                <a:cubicBezTo>
                  <a:pt x="72715" y="76212"/>
                  <a:pt x="62132" y="103200"/>
                  <a:pt x="51019" y="88912"/>
                </a:cubicBezTo>
                <a:cubicBezTo>
                  <a:pt x="39907" y="74625"/>
                  <a:pt x="3394" y="1070"/>
                  <a:pt x="219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3257160B-EB94-385D-2B43-E86A72D2BEC7}"/>
              </a:ext>
            </a:extLst>
          </p:cNvPr>
          <p:cNvSpPr/>
          <p:nvPr/>
        </p:nvSpPr>
        <p:spPr>
          <a:xfrm>
            <a:off x="4533831" y="4628646"/>
            <a:ext cx="12896" cy="122357"/>
          </a:xfrm>
          <a:custGeom>
            <a:avLst/>
            <a:gdLst>
              <a:gd name="connsiteX0" fmla="*/ 12769 w 12896"/>
              <a:gd name="connsiteY0" fmla="*/ 504 h 122357"/>
              <a:gd name="connsiteX1" fmla="*/ 6419 w 12896"/>
              <a:gd name="connsiteY1" fmla="*/ 60829 h 122357"/>
              <a:gd name="connsiteX2" fmla="*/ 3244 w 12896"/>
              <a:gd name="connsiteY2" fmla="*/ 121154 h 122357"/>
              <a:gd name="connsiteX3" fmla="*/ 69 w 12896"/>
              <a:gd name="connsiteY3" fmla="*/ 95754 h 122357"/>
              <a:gd name="connsiteX4" fmla="*/ 12769 w 12896"/>
              <a:gd name="connsiteY4" fmla="*/ 504 h 122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6" h="122357">
                <a:moveTo>
                  <a:pt x="12769" y="504"/>
                </a:moveTo>
                <a:cubicBezTo>
                  <a:pt x="13827" y="-5317"/>
                  <a:pt x="8006" y="40721"/>
                  <a:pt x="6419" y="60829"/>
                </a:cubicBezTo>
                <a:cubicBezTo>
                  <a:pt x="4831" y="80937"/>
                  <a:pt x="4302" y="115333"/>
                  <a:pt x="3244" y="121154"/>
                </a:cubicBezTo>
                <a:cubicBezTo>
                  <a:pt x="2186" y="126975"/>
                  <a:pt x="-460" y="110571"/>
                  <a:pt x="69" y="95754"/>
                </a:cubicBezTo>
                <a:cubicBezTo>
                  <a:pt x="598" y="80937"/>
                  <a:pt x="11711" y="6325"/>
                  <a:pt x="12769" y="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3CBAA8B1-BB99-350F-5683-0AF4357E2482}"/>
              </a:ext>
            </a:extLst>
          </p:cNvPr>
          <p:cNvSpPr/>
          <p:nvPr/>
        </p:nvSpPr>
        <p:spPr>
          <a:xfrm>
            <a:off x="4565615" y="4638672"/>
            <a:ext cx="28672" cy="117486"/>
          </a:xfrm>
          <a:custGeom>
            <a:avLst/>
            <a:gdLst>
              <a:gd name="connsiteX0" fmla="*/ 35 w 28672"/>
              <a:gd name="connsiteY0" fmla="*/ 3 h 117486"/>
              <a:gd name="connsiteX1" fmla="*/ 22260 w 28672"/>
              <a:gd name="connsiteY1" fmla="*/ 76203 h 117486"/>
              <a:gd name="connsiteX2" fmla="*/ 3210 w 28672"/>
              <a:gd name="connsiteY2" fmla="*/ 117478 h 117486"/>
              <a:gd name="connsiteX3" fmla="*/ 28610 w 28672"/>
              <a:gd name="connsiteY3" fmla="*/ 79378 h 117486"/>
              <a:gd name="connsiteX4" fmla="*/ 35 w 28672"/>
              <a:gd name="connsiteY4" fmla="*/ 3 h 11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72" h="117486">
                <a:moveTo>
                  <a:pt x="35" y="3"/>
                </a:moveTo>
                <a:cubicBezTo>
                  <a:pt x="-1023" y="-526"/>
                  <a:pt x="21731" y="56624"/>
                  <a:pt x="22260" y="76203"/>
                </a:cubicBezTo>
                <a:cubicBezTo>
                  <a:pt x="22789" y="95782"/>
                  <a:pt x="2152" y="116949"/>
                  <a:pt x="3210" y="117478"/>
                </a:cubicBezTo>
                <a:cubicBezTo>
                  <a:pt x="4268" y="118007"/>
                  <a:pt x="27023" y="94195"/>
                  <a:pt x="28610" y="79378"/>
                </a:cubicBezTo>
                <a:cubicBezTo>
                  <a:pt x="30197" y="64561"/>
                  <a:pt x="1093" y="532"/>
                  <a:pt x="3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15F40A31-1631-F01B-3DA8-B1F3D23D194A}"/>
              </a:ext>
            </a:extLst>
          </p:cNvPr>
          <p:cNvSpPr/>
          <p:nvPr/>
        </p:nvSpPr>
        <p:spPr>
          <a:xfrm>
            <a:off x="4495794" y="4692541"/>
            <a:ext cx="44468" cy="69099"/>
          </a:xfrm>
          <a:custGeom>
            <a:avLst/>
            <a:gdLst>
              <a:gd name="connsiteX0" fmla="*/ 6 w 44468"/>
              <a:gd name="connsiteY0" fmla="*/ 109 h 69099"/>
              <a:gd name="connsiteX1" fmla="*/ 41281 w 44468"/>
              <a:gd name="connsiteY1" fmla="*/ 66784 h 69099"/>
              <a:gd name="connsiteX2" fmla="*/ 38106 w 44468"/>
              <a:gd name="connsiteY2" fmla="*/ 50909 h 69099"/>
              <a:gd name="connsiteX3" fmla="*/ 6 w 44468"/>
              <a:gd name="connsiteY3" fmla="*/ 109 h 69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68" h="69099">
                <a:moveTo>
                  <a:pt x="6" y="109"/>
                </a:moveTo>
                <a:cubicBezTo>
                  <a:pt x="535" y="2755"/>
                  <a:pt x="41281" y="66784"/>
                  <a:pt x="41281" y="66784"/>
                </a:cubicBezTo>
                <a:cubicBezTo>
                  <a:pt x="47631" y="75251"/>
                  <a:pt x="43398" y="58317"/>
                  <a:pt x="38106" y="50909"/>
                </a:cubicBezTo>
                <a:cubicBezTo>
                  <a:pt x="32814" y="43501"/>
                  <a:pt x="-523" y="-2537"/>
                  <a:pt x="6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A03368FD-71F7-9722-2440-00E57E44C373}"/>
              </a:ext>
            </a:extLst>
          </p:cNvPr>
          <p:cNvSpPr/>
          <p:nvPr/>
        </p:nvSpPr>
        <p:spPr>
          <a:xfrm>
            <a:off x="4403585" y="3803645"/>
            <a:ext cx="60241" cy="361973"/>
          </a:xfrm>
          <a:custGeom>
            <a:avLst/>
            <a:gdLst>
              <a:gd name="connsiteX0" fmla="*/ 50940 w 60241"/>
              <a:gd name="connsiteY0" fmla="*/ 5 h 361973"/>
              <a:gd name="connsiteX1" fmla="*/ 41415 w 60241"/>
              <a:gd name="connsiteY1" fmla="*/ 200030 h 361973"/>
              <a:gd name="connsiteX2" fmla="*/ 140 w 60241"/>
              <a:gd name="connsiteY2" fmla="*/ 361955 h 361973"/>
              <a:gd name="connsiteX3" fmla="*/ 57290 w 60241"/>
              <a:gd name="connsiteY3" fmla="*/ 190505 h 361973"/>
              <a:gd name="connsiteX4" fmla="*/ 50940 w 60241"/>
              <a:gd name="connsiteY4" fmla="*/ 206380 h 361973"/>
              <a:gd name="connsiteX5" fmla="*/ 50940 w 60241"/>
              <a:gd name="connsiteY5" fmla="*/ 5 h 36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241" h="361973">
                <a:moveTo>
                  <a:pt x="50940" y="5"/>
                </a:moveTo>
                <a:cubicBezTo>
                  <a:pt x="49352" y="-1053"/>
                  <a:pt x="49882" y="139705"/>
                  <a:pt x="41415" y="200030"/>
                </a:cubicBezTo>
                <a:cubicBezTo>
                  <a:pt x="32948" y="260355"/>
                  <a:pt x="-2506" y="363543"/>
                  <a:pt x="140" y="361955"/>
                </a:cubicBezTo>
                <a:cubicBezTo>
                  <a:pt x="2786" y="360368"/>
                  <a:pt x="57290" y="190505"/>
                  <a:pt x="57290" y="190505"/>
                </a:cubicBezTo>
                <a:cubicBezTo>
                  <a:pt x="65757" y="164576"/>
                  <a:pt x="53586" y="243422"/>
                  <a:pt x="50940" y="206380"/>
                </a:cubicBezTo>
                <a:cubicBezTo>
                  <a:pt x="48294" y="169338"/>
                  <a:pt x="52528" y="1063"/>
                  <a:pt x="50940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20F87588-881D-4256-78CF-8A29D7DC5C18}"/>
              </a:ext>
            </a:extLst>
          </p:cNvPr>
          <p:cNvSpPr/>
          <p:nvPr/>
        </p:nvSpPr>
        <p:spPr>
          <a:xfrm>
            <a:off x="4769184" y="4768711"/>
            <a:ext cx="269704" cy="113248"/>
          </a:xfrm>
          <a:custGeom>
            <a:avLst/>
            <a:gdLst>
              <a:gd name="connsiteX0" fmla="*/ 269541 w 269704"/>
              <a:gd name="connsiteY0" fmla="*/ 139 h 113248"/>
              <a:gd name="connsiteX1" fmla="*/ 15541 w 269704"/>
              <a:gd name="connsiteY1" fmla="*/ 108089 h 113248"/>
              <a:gd name="connsiteX2" fmla="*/ 53641 w 269704"/>
              <a:gd name="connsiteY2" fmla="*/ 85864 h 113248"/>
              <a:gd name="connsiteX3" fmla="*/ 269541 w 269704"/>
              <a:gd name="connsiteY3" fmla="*/ 139 h 11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704" h="113248">
                <a:moveTo>
                  <a:pt x="269541" y="139"/>
                </a:moveTo>
                <a:cubicBezTo>
                  <a:pt x="263191" y="3843"/>
                  <a:pt x="51524" y="93802"/>
                  <a:pt x="15541" y="108089"/>
                </a:cubicBezTo>
                <a:cubicBezTo>
                  <a:pt x="-20442" y="122376"/>
                  <a:pt x="11837" y="104385"/>
                  <a:pt x="53641" y="85864"/>
                </a:cubicBezTo>
                <a:cubicBezTo>
                  <a:pt x="95445" y="67343"/>
                  <a:pt x="275891" y="-3565"/>
                  <a:pt x="269541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FA20C431-C475-BE37-D4F6-B3AECFE5D269}"/>
              </a:ext>
            </a:extLst>
          </p:cNvPr>
          <p:cNvSpPr/>
          <p:nvPr/>
        </p:nvSpPr>
        <p:spPr>
          <a:xfrm>
            <a:off x="4656879" y="4975641"/>
            <a:ext cx="115371" cy="174914"/>
          </a:xfrm>
          <a:custGeom>
            <a:avLst/>
            <a:gdLst>
              <a:gd name="connsiteX0" fmla="*/ 64346 w 115371"/>
              <a:gd name="connsiteY0" fmla="*/ 174209 h 174914"/>
              <a:gd name="connsiteX1" fmla="*/ 26246 w 115371"/>
              <a:gd name="connsiteY1" fmla="*/ 107534 h 174914"/>
              <a:gd name="connsiteX2" fmla="*/ 61171 w 115371"/>
              <a:gd name="connsiteY2" fmla="*/ 2759 h 174914"/>
              <a:gd name="connsiteX3" fmla="*/ 57996 w 115371"/>
              <a:gd name="connsiteY3" fmla="*/ 28159 h 174914"/>
              <a:gd name="connsiteX4" fmla="*/ 115146 w 115371"/>
              <a:gd name="connsiteY4" fmla="*/ 2759 h 174914"/>
              <a:gd name="connsiteX5" fmla="*/ 77046 w 115371"/>
              <a:gd name="connsiteY5" fmla="*/ 24984 h 174914"/>
              <a:gd name="connsiteX6" fmla="*/ 54821 w 115371"/>
              <a:gd name="connsiteY6" fmla="*/ 28159 h 174914"/>
              <a:gd name="connsiteX7" fmla="*/ 4021 w 115371"/>
              <a:gd name="connsiteY7" fmla="*/ 78959 h 174914"/>
              <a:gd name="connsiteX8" fmla="*/ 7196 w 115371"/>
              <a:gd name="connsiteY8" fmla="*/ 66259 h 174914"/>
              <a:gd name="connsiteX9" fmla="*/ 64346 w 115371"/>
              <a:gd name="connsiteY9" fmla="*/ 174209 h 17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371" h="174914">
                <a:moveTo>
                  <a:pt x="64346" y="174209"/>
                </a:moveTo>
                <a:cubicBezTo>
                  <a:pt x="67521" y="181088"/>
                  <a:pt x="26775" y="136109"/>
                  <a:pt x="26246" y="107534"/>
                </a:cubicBezTo>
                <a:cubicBezTo>
                  <a:pt x="25717" y="78959"/>
                  <a:pt x="55879" y="15988"/>
                  <a:pt x="61171" y="2759"/>
                </a:cubicBezTo>
                <a:cubicBezTo>
                  <a:pt x="66463" y="-10470"/>
                  <a:pt x="49000" y="28159"/>
                  <a:pt x="57996" y="28159"/>
                </a:cubicBezTo>
                <a:cubicBezTo>
                  <a:pt x="66992" y="28159"/>
                  <a:pt x="111971" y="3288"/>
                  <a:pt x="115146" y="2759"/>
                </a:cubicBezTo>
                <a:cubicBezTo>
                  <a:pt x="118321" y="2230"/>
                  <a:pt x="87100" y="20751"/>
                  <a:pt x="77046" y="24984"/>
                </a:cubicBezTo>
                <a:cubicBezTo>
                  <a:pt x="66992" y="29217"/>
                  <a:pt x="66992" y="19163"/>
                  <a:pt x="54821" y="28159"/>
                </a:cubicBezTo>
                <a:cubicBezTo>
                  <a:pt x="42650" y="37155"/>
                  <a:pt x="4021" y="78959"/>
                  <a:pt x="4021" y="78959"/>
                </a:cubicBezTo>
                <a:cubicBezTo>
                  <a:pt x="-3916" y="85309"/>
                  <a:pt x="1375" y="50384"/>
                  <a:pt x="7196" y="66259"/>
                </a:cubicBezTo>
                <a:cubicBezTo>
                  <a:pt x="13017" y="82134"/>
                  <a:pt x="61171" y="167330"/>
                  <a:pt x="64346" y="174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1557EB2E-BD25-A6ED-8B0D-0BB55521920D}"/>
              </a:ext>
            </a:extLst>
          </p:cNvPr>
          <p:cNvSpPr/>
          <p:nvPr/>
        </p:nvSpPr>
        <p:spPr>
          <a:xfrm>
            <a:off x="4839065" y="4816374"/>
            <a:ext cx="145937" cy="260185"/>
          </a:xfrm>
          <a:custGeom>
            <a:avLst/>
            <a:gdLst>
              <a:gd name="connsiteX0" fmla="*/ 145685 w 145937"/>
              <a:gd name="connsiteY0" fmla="*/ 101 h 260185"/>
              <a:gd name="connsiteX1" fmla="*/ 85360 w 145937"/>
              <a:gd name="connsiteY1" fmla="*/ 95351 h 260185"/>
              <a:gd name="connsiteX2" fmla="*/ 59960 w 145937"/>
              <a:gd name="connsiteY2" fmla="*/ 158851 h 260185"/>
              <a:gd name="connsiteX3" fmla="*/ 75835 w 145937"/>
              <a:gd name="connsiteY3" fmla="*/ 114401 h 260185"/>
              <a:gd name="connsiteX4" fmla="*/ 2810 w 145937"/>
              <a:gd name="connsiteY4" fmla="*/ 254101 h 260185"/>
              <a:gd name="connsiteX5" fmla="*/ 21860 w 145937"/>
              <a:gd name="connsiteY5" fmla="*/ 219176 h 260185"/>
              <a:gd name="connsiteX6" fmla="*/ 85360 w 145937"/>
              <a:gd name="connsiteY6" fmla="*/ 76301 h 260185"/>
              <a:gd name="connsiteX7" fmla="*/ 59960 w 145937"/>
              <a:gd name="connsiteY7" fmla="*/ 114401 h 260185"/>
              <a:gd name="connsiteX8" fmla="*/ 145685 w 145937"/>
              <a:gd name="connsiteY8" fmla="*/ 101 h 26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937" h="260185">
                <a:moveTo>
                  <a:pt x="145685" y="101"/>
                </a:moveTo>
                <a:cubicBezTo>
                  <a:pt x="149918" y="-3074"/>
                  <a:pt x="99647" y="68893"/>
                  <a:pt x="85360" y="95351"/>
                </a:cubicBezTo>
                <a:cubicBezTo>
                  <a:pt x="71073" y="121809"/>
                  <a:pt x="61547" y="155676"/>
                  <a:pt x="59960" y="158851"/>
                </a:cubicBezTo>
                <a:cubicBezTo>
                  <a:pt x="58373" y="162026"/>
                  <a:pt x="85360" y="98526"/>
                  <a:pt x="75835" y="114401"/>
                </a:cubicBezTo>
                <a:cubicBezTo>
                  <a:pt x="66310" y="130276"/>
                  <a:pt x="11806" y="236639"/>
                  <a:pt x="2810" y="254101"/>
                </a:cubicBezTo>
                <a:cubicBezTo>
                  <a:pt x="-6186" y="271564"/>
                  <a:pt x="8102" y="248809"/>
                  <a:pt x="21860" y="219176"/>
                </a:cubicBezTo>
                <a:cubicBezTo>
                  <a:pt x="35618" y="189543"/>
                  <a:pt x="79010" y="93763"/>
                  <a:pt x="85360" y="76301"/>
                </a:cubicBezTo>
                <a:cubicBezTo>
                  <a:pt x="91710" y="58839"/>
                  <a:pt x="45143" y="128688"/>
                  <a:pt x="59960" y="114401"/>
                </a:cubicBezTo>
                <a:cubicBezTo>
                  <a:pt x="74777" y="100114"/>
                  <a:pt x="141452" y="3276"/>
                  <a:pt x="145685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127A2FC7-1FBB-6A9B-FF62-B9025A28AF63}"/>
              </a:ext>
            </a:extLst>
          </p:cNvPr>
          <p:cNvSpPr/>
          <p:nvPr/>
        </p:nvSpPr>
        <p:spPr>
          <a:xfrm>
            <a:off x="4424454" y="4997422"/>
            <a:ext cx="192006" cy="174784"/>
          </a:xfrm>
          <a:custGeom>
            <a:avLst/>
            <a:gdLst>
              <a:gd name="connsiteX0" fmla="*/ 64996 w 192006"/>
              <a:gd name="connsiteY0" fmla="*/ 28 h 174784"/>
              <a:gd name="connsiteX1" fmla="*/ 77696 w 192006"/>
              <a:gd name="connsiteY1" fmla="*/ 76228 h 174784"/>
              <a:gd name="connsiteX2" fmla="*/ 150721 w 192006"/>
              <a:gd name="connsiteY2" fmla="*/ 139728 h 174784"/>
              <a:gd name="connsiteX3" fmla="*/ 106271 w 192006"/>
              <a:gd name="connsiteY3" fmla="*/ 133378 h 174784"/>
              <a:gd name="connsiteX4" fmla="*/ 191996 w 192006"/>
              <a:gd name="connsiteY4" fmla="*/ 174653 h 174784"/>
              <a:gd name="connsiteX5" fmla="*/ 112621 w 192006"/>
              <a:gd name="connsiteY5" fmla="*/ 117503 h 174784"/>
              <a:gd name="connsiteX6" fmla="*/ 1496 w 192006"/>
              <a:gd name="connsiteY6" fmla="*/ 38128 h 174784"/>
              <a:gd name="connsiteX7" fmla="*/ 49121 w 192006"/>
              <a:gd name="connsiteY7" fmla="*/ 66703 h 174784"/>
              <a:gd name="connsiteX8" fmla="*/ 64996 w 192006"/>
              <a:gd name="connsiteY8" fmla="*/ 28 h 17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006" h="174784">
                <a:moveTo>
                  <a:pt x="64996" y="28"/>
                </a:moveTo>
                <a:cubicBezTo>
                  <a:pt x="69758" y="1615"/>
                  <a:pt x="63409" y="52945"/>
                  <a:pt x="77696" y="76228"/>
                </a:cubicBezTo>
                <a:cubicBezTo>
                  <a:pt x="91983" y="99511"/>
                  <a:pt x="145958" y="130203"/>
                  <a:pt x="150721" y="139728"/>
                </a:cubicBezTo>
                <a:cubicBezTo>
                  <a:pt x="155484" y="149253"/>
                  <a:pt x="99392" y="127557"/>
                  <a:pt x="106271" y="133378"/>
                </a:cubicBezTo>
                <a:cubicBezTo>
                  <a:pt x="113150" y="139199"/>
                  <a:pt x="190938" y="177299"/>
                  <a:pt x="191996" y="174653"/>
                </a:cubicBezTo>
                <a:cubicBezTo>
                  <a:pt x="193054" y="172007"/>
                  <a:pt x="112621" y="117503"/>
                  <a:pt x="112621" y="117503"/>
                </a:cubicBezTo>
                <a:lnTo>
                  <a:pt x="1496" y="38128"/>
                </a:lnTo>
                <a:cubicBezTo>
                  <a:pt x="-9087" y="29661"/>
                  <a:pt x="39596" y="70407"/>
                  <a:pt x="49121" y="66703"/>
                </a:cubicBezTo>
                <a:cubicBezTo>
                  <a:pt x="58646" y="62999"/>
                  <a:pt x="60234" y="-1559"/>
                  <a:pt x="64996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CA98B5DA-3AE3-3B19-6AC3-2E199A96F482}"/>
              </a:ext>
            </a:extLst>
          </p:cNvPr>
          <p:cNvSpPr/>
          <p:nvPr/>
        </p:nvSpPr>
        <p:spPr>
          <a:xfrm>
            <a:off x="4373979" y="4984741"/>
            <a:ext cx="85794" cy="132159"/>
          </a:xfrm>
          <a:custGeom>
            <a:avLst/>
            <a:gdLst>
              <a:gd name="connsiteX0" fmla="*/ 67846 w 85794"/>
              <a:gd name="connsiteY0" fmla="*/ 9 h 132159"/>
              <a:gd name="connsiteX1" fmla="*/ 61496 w 85794"/>
              <a:gd name="connsiteY1" fmla="*/ 101609 h 132159"/>
              <a:gd name="connsiteX2" fmla="*/ 83721 w 85794"/>
              <a:gd name="connsiteY2" fmla="*/ 130184 h 132159"/>
              <a:gd name="connsiteX3" fmla="*/ 1171 w 85794"/>
              <a:gd name="connsiteY3" fmla="*/ 57159 h 132159"/>
              <a:gd name="connsiteX4" fmla="*/ 32921 w 85794"/>
              <a:gd name="connsiteY4" fmla="*/ 85734 h 132159"/>
              <a:gd name="connsiteX5" fmla="*/ 51971 w 85794"/>
              <a:gd name="connsiteY5" fmla="*/ 73034 h 132159"/>
              <a:gd name="connsiteX6" fmla="*/ 39271 w 85794"/>
              <a:gd name="connsiteY6" fmla="*/ 95259 h 132159"/>
              <a:gd name="connsiteX7" fmla="*/ 67846 w 85794"/>
              <a:gd name="connsiteY7" fmla="*/ 9 h 13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794" h="132159">
                <a:moveTo>
                  <a:pt x="67846" y="9"/>
                </a:moveTo>
                <a:cubicBezTo>
                  <a:pt x="71550" y="1067"/>
                  <a:pt x="58850" y="79913"/>
                  <a:pt x="61496" y="101609"/>
                </a:cubicBezTo>
                <a:cubicBezTo>
                  <a:pt x="64142" y="123305"/>
                  <a:pt x="93775" y="137592"/>
                  <a:pt x="83721" y="130184"/>
                </a:cubicBezTo>
                <a:cubicBezTo>
                  <a:pt x="73667" y="122776"/>
                  <a:pt x="9638" y="64567"/>
                  <a:pt x="1171" y="57159"/>
                </a:cubicBezTo>
                <a:cubicBezTo>
                  <a:pt x="-7296" y="49751"/>
                  <a:pt x="32921" y="85734"/>
                  <a:pt x="32921" y="85734"/>
                </a:cubicBezTo>
                <a:cubicBezTo>
                  <a:pt x="41388" y="88380"/>
                  <a:pt x="50913" y="71446"/>
                  <a:pt x="51971" y="73034"/>
                </a:cubicBezTo>
                <a:cubicBezTo>
                  <a:pt x="53029" y="74622"/>
                  <a:pt x="36625" y="103196"/>
                  <a:pt x="39271" y="95259"/>
                </a:cubicBezTo>
                <a:cubicBezTo>
                  <a:pt x="41917" y="87322"/>
                  <a:pt x="64142" y="-1049"/>
                  <a:pt x="67846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F3896A59-3CF7-1A72-DDFD-9FC173A69658}"/>
              </a:ext>
            </a:extLst>
          </p:cNvPr>
          <p:cNvSpPr/>
          <p:nvPr/>
        </p:nvSpPr>
        <p:spPr>
          <a:xfrm>
            <a:off x="4714681" y="4996830"/>
            <a:ext cx="110565" cy="108921"/>
          </a:xfrm>
          <a:custGeom>
            <a:avLst/>
            <a:gdLst>
              <a:gd name="connsiteX0" fmla="*/ 194 w 110565"/>
              <a:gd name="connsiteY0" fmla="*/ 620 h 108921"/>
              <a:gd name="connsiteX1" fmla="*/ 85919 w 110565"/>
              <a:gd name="connsiteY1" fmla="*/ 60945 h 108921"/>
              <a:gd name="connsiteX2" fmla="*/ 108144 w 110565"/>
              <a:gd name="connsiteY2" fmla="*/ 108570 h 108921"/>
              <a:gd name="connsiteX3" fmla="*/ 104969 w 110565"/>
              <a:gd name="connsiteY3" fmla="*/ 79995 h 108921"/>
              <a:gd name="connsiteX4" fmla="*/ 63694 w 110565"/>
              <a:gd name="connsiteY4" fmla="*/ 32370 h 108921"/>
              <a:gd name="connsiteX5" fmla="*/ 194 w 110565"/>
              <a:gd name="connsiteY5" fmla="*/ 620 h 108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565" h="108921">
                <a:moveTo>
                  <a:pt x="194" y="620"/>
                </a:moveTo>
                <a:cubicBezTo>
                  <a:pt x="3898" y="5382"/>
                  <a:pt x="67927" y="42953"/>
                  <a:pt x="85919" y="60945"/>
                </a:cubicBezTo>
                <a:cubicBezTo>
                  <a:pt x="103911" y="78937"/>
                  <a:pt x="104969" y="105395"/>
                  <a:pt x="108144" y="108570"/>
                </a:cubicBezTo>
                <a:cubicBezTo>
                  <a:pt x="111319" y="111745"/>
                  <a:pt x="112377" y="92695"/>
                  <a:pt x="104969" y="79995"/>
                </a:cubicBezTo>
                <a:cubicBezTo>
                  <a:pt x="97561" y="67295"/>
                  <a:pt x="80627" y="45070"/>
                  <a:pt x="63694" y="32370"/>
                </a:cubicBezTo>
                <a:cubicBezTo>
                  <a:pt x="46761" y="19670"/>
                  <a:pt x="-3510" y="-4142"/>
                  <a:pt x="194" y="6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72D4D8A5-2F5C-6E61-9AF1-B435718A27BA}"/>
              </a:ext>
            </a:extLst>
          </p:cNvPr>
          <p:cNvSpPr/>
          <p:nvPr/>
        </p:nvSpPr>
        <p:spPr>
          <a:xfrm>
            <a:off x="4848064" y="4813052"/>
            <a:ext cx="130356" cy="130610"/>
          </a:xfrm>
          <a:custGeom>
            <a:avLst/>
            <a:gdLst>
              <a:gd name="connsiteX0" fmla="*/ 130336 w 130356"/>
              <a:gd name="connsiteY0" fmla="*/ 248 h 130610"/>
              <a:gd name="connsiteX1" fmla="*/ 22386 w 130356"/>
              <a:gd name="connsiteY1" fmla="*/ 73273 h 130610"/>
              <a:gd name="connsiteX2" fmla="*/ 161 w 130356"/>
              <a:gd name="connsiteY2" fmla="*/ 130423 h 130610"/>
              <a:gd name="connsiteX3" fmla="*/ 12861 w 130356"/>
              <a:gd name="connsiteY3" fmla="*/ 89148 h 130610"/>
              <a:gd name="connsiteX4" fmla="*/ 22386 w 130356"/>
              <a:gd name="connsiteY4" fmla="*/ 22473 h 130610"/>
              <a:gd name="connsiteX5" fmla="*/ 31911 w 130356"/>
              <a:gd name="connsiteY5" fmla="*/ 47873 h 130610"/>
              <a:gd name="connsiteX6" fmla="*/ 130336 w 130356"/>
              <a:gd name="connsiteY6" fmla="*/ 248 h 13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356" h="130610">
                <a:moveTo>
                  <a:pt x="130336" y="248"/>
                </a:moveTo>
                <a:cubicBezTo>
                  <a:pt x="128749" y="4481"/>
                  <a:pt x="44082" y="51577"/>
                  <a:pt x="22386" y="73273"/>
                </a:cubicBezTo>
                <a:cubicBezTo>
                  <a:pt x="690" y="94969"/>
                  <a:pt x="1748" y="127777"/>
                  <a:pt x="161" y="130423"/>
                </a:cubicBezTo>
                <a:cubicBezTo>
                  <a:pt x="-1427" y="133069"/>
                  <a:pt x="9157" y="107140"/>
                  <a:pt x="12861" y="89148"/>
                </a:cubicBezTo>
                <a:cubicBezTo>
                  <a:pt x="16565" y="71156"/>
                  <a:pt x="19211" y="29352"/>
                  <a:pt x="22386" y="22473"/>
                </a:cubicBezTo>
                <a:cubicBezTo>
                  <a:pt x="25561" y="15594"/>
                  <a:pt x="21328" y="48402"/>
                  <a:pt x="31911" y="47873"/>
                </a:cubicBezTo>
                <a:cubicBezTo>
                  <a:pt x="42494" y="47344"/>
                  <a:pt x="131923" y="-3985"/>
                  <a:pt x="130336" y="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0959C998-3C37-A2C3-9798-9C0D34581FDB}"/>
              </a:ext>
            </a:extLst>
          </p:cNvPr>
          <p:cNvSpPr/>
          <p:nvPr/>
        </p:nvSpPr>
        <p:spPr>
          <a:xfrm>
            <a:off x="4543421" y="4996529"/>
            <a:ext cx="143310" cy="156762"/>
          </a:xfrm>
          <a:custGeom>
            <a:avLst/>
            <a:gdLst>
              <a:gd name="connsiteX0" fmla="*/ 4 w 143310"/>
              <a:gd name="connsiteY0" fmla="*/ 48546 h 156762"/>
              <a:gd name="connsiteX1" fmla="*/ 63504 w 143310"/>
              <a:gd name="connsiteY1" fmla="*/ 921 h 156762"/>
              <a:gd name="connsiteX2" fmla="*/ 92079 w 143310"/>
              <a:gd name="connsiteY2" fmla="*/ 19971 h 156762"/>
              <a:gd name="connsiteX3" fmla="*/ 85729 w 143310"/>
              <a:gd name="connsiteY3" fmla="*/ 54896 h 156762"/>
              <a:gd name="connsiteX4" fmla="*/ 104779 w 143310"/>
              <a:gd name="connsiteY4" fmla="*/ 112046 h 156762"/>
              <a:gd name="connsiteX5" fmla="*/ 82554 w 143310"/>
              <a:gd name="connsiteY5" fmla="*/ 89821 h 156762"/>
              <a:gd name="connsiteX6" fmla="*/ 142879 w 143310"/>
              <a:gd name="connsiteY6" fmla="*/ 156496 h 156762"/>
              <a:gd name="connsiteX7" fmla="*/ 107954 w 143310"/>
              <a:gd name="connsiteY7" fmla="*/ 112046 h 156762"/>
              <a:gd name="connsiteX8" fmla="*/ 76204 w 143310"/>
              <a:gd name="connsiteY8" fmla="*/ 83471 h 156762"/>
              <a:gd name="connsiteX9" fmla="*/ 85729 w 143310"/>
              <a:gd name="connsiteY9" fmla="*/ 10446 h 156762"/>
              <a:gd name="connsiteX10" fmla="*/ 66679 w 143310"/>
              <a:gd name="connsiteY10" fmla="*/ 7271 h 156762"/>
              <a:gd name="connsiteX11" fmla="*/ 4 w 143310"/>
              <a:gd name="connsiteY11" fmla="*/ 48546 h 15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3310" h="156762">
                <a:moveTo>
                  <a:pt x="4" y="48546"/>
                </a:moveTo>
                <a:cubicBezTo>
                  <a:pt x="-525" y="47488"/>
                  <a:pt x="48158" y="5684"/>
                  <a:pt x="63504" y="921"/>
                </a:cubicBezTo>
                <a:cubicBezTo>
                  <a:pt x="78850" y="-3842"/>
                  <a:pt x="88375" y="10975"/>
                  <a:pt x="92079" y="19971"/>
                </a:cubicBezTo>
                <a:cubicBezTo>
                  <a:pt x="95783" y="28967"/>
                  <a:pt x="83612" y="39550"/>
                  <a:pt x="85729" y="54896"/>
                </a:cubicBezTo>
                <a:cubicBezTo>
                  <a:pt x="87846" y="70242"/>
                  <a:pt x="105308" y="106225"/>
                  <a:pt x="104779" y="112046"/>
                </a:cubicBezTo>
                <a:cubicBezTo>
                  <a:pt x="104250" y="117867"/>
                  <a:pt x="76204" y="82413"/>
                  <a:pt x="82554" y="89821"/>
                </a:cubicBezTo>
                <a:cubicBezTo>
                  <a:pt x="88904" y="97229"/>
                  <a:pt x="138646" y="152792"/>
                  <a:pt x="142879" y="156496"/>
                </a:cubicBezTo>
                <a:cubicBezTo>
                  <a:pt x="147112" y="160200"/>
                  <a:pt x="119067" y="124217"/>
                  <a:pt x="107954" y="112046"/>
                </a:cubicBezTo>
                <a:cubicBezTo>
                  <a:pt x="96841" y="99875"/>
                  <a:pt x="79908" y="100404"/>
                  <a:pt x="76204" y="83471"/>
                </a:cubicBezTo>
                <a:cubicBezTo>
                  <a:pt x="72500" y="66538"/>
                  <a:pt x="85729" y="10446"/>
                  <a:pt x="85729" y="10446"/>
                </a:cubicBezTo>
                <a:cubicBezTo>
                  <a:pt x="84142" y="-2254"/>
                  <a:pt x="80966" y="-1725"/>
                  <a:pt x="66679" y="7271"/>
                </a:cubicBezTo>
                <a:cubicBezTo>
                  <a:pt x="52392" y="16267"/>
                  <a:pt x="533" y="49604"/>
                  <a:pt x="4" y="48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012F289A-F639-EEF1-C2B2-EA11DF97CA4C}"/>
              </a:ext>
            </a:extLst>
          </p:cNvPr>
          <p:cNvSpPr/>
          <p:nvPr/>
        </p:nvSpPr>
        <p:spPr>
          <a:xfrm>
            <a:off x="4282939" y="4908506"/>
            <a:ext cx="486359" cy="120723"/>
          </a:xfrm>
          <a:custGeom>
            <a:avLst/>
            <a:gdLst>
              <a:gd name="connsiteX0" fmla="*/ 136 w 486359"/>
              <a:gd name="connsiteY0" fmla="*/ 95294 h 120723"/>
              <a:gd name="connsiteX1" fmla="*/ 209686 w 486359"/>
              <a:gd name="connsiteY1" fmla="*/ 57194 h 120723"/>
              <a:gd name="connsiteX2" fmla="*/ 177936 w 486359"/>
              <a:gd name="connsiteY2" fmla="*/ 73069 h 120723"/>
              <a:gd name="connsiteX3" fmla="*/ 323986 w 486359"/>
              <a:gd name="connsiteY3" fmla="*/ 38144 h 120723"/>
              <a:gd name="connsiteX4" fmla="*/ 479561 w 486359"/>
              <a:gd name="connsiteY4" fmla="*/ 50844 h 120723"/>
              <a:gd name="connsiteX5" fmla="*/ 416061 w 486359"/>
              <a:gd name="connsiteY5" fmla="*/ 41319 h 120723"/>
              <a:gd name="connsiteX6" fmla="*/ 346211 w 486359"/>
              <a:gd name="connsiteY6" fmla="*/ 31794 h 120723"/>
              <a:gd name="connsiteX7" fmla="*/ 416061 w 486359"/>
              <a:gd name="connsiteY7" fmla="*/ 22269 h 120723"/>
              <a:gd name="connsiteX8" fmla="*/ 485911 w 486359"/>
              <a:gd name="connsiteY8" fmla="*/ 44 h 120723"/>
              <a:gd name="connsiteX9" fmla="*/ 381136 w 486359"/>
              <a:gd name="connsiteY9" fmla="*/ 28619 h 120723"/>
              <a:gd name="connsiteX10" fmla="*/ 266836 w 486359"/>
              <a:gd name="connsiteY10" fmla="*/ 98469 h 120723"/>
              <a:gd name="connsiteX11" fmla="*/ 320811 w 486359"/>
              <a:gd name="connsiteY11" fmla="*/ 44494 h 120723"/>
              <a:gd name="connsiteX12" fmla="*/ 244611 w 486359"/>
              <a:gd name="connsiteY12" fmla="*/ 73069 h 120723"/>
              <a:gd name="connsiteX13" fmla="*/ 184286 w 486359"/>
              <a:gd name="connsiteY13" fmla="*/ 85769 h 120723"/>
              <a:gd name="connsiteX14" fmla="*/ 222386 w 486359"/>
              <a:gd name="connsiteY14" fmla="*/ 120694 h 120723"/>
              <a:gd name="connsiteX15" fmla="*/ 177936 w 486359"/>
              <a:gd name="connsiteY15" fmla="*/ 79419 h 120723"/>
              <a:gd name="connsiteX16" fmla="*/ 136 w 486359"/>
              <a:gd name="connsiteY16" fmla="*/ 95294 h 12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6359" h="120723">
                <a:moveTo>
                  <a:pt x="136" y="95294"/>
                </a:moveTo>
                <a:cubicBezTo>
                  <a:pt x="5428" y="91590"/>
                  <a:pt x="180053" y="60898"/>
                  <a:pt x="209686" y="57194"/>
                </a:cubicBezTo>
                <a:cubicBezTo>
                  <a:pt x="239319" y="53490"/>
                  <a:pt x="158886" y="76244"/>
                  <a:pt x="177936" y="73069"/>
                </a:cubicBezTo>
                <a:cubicBezTo>
                  <a:pt x="196986" y="69894"/>
                  <a:pt x="273715" y="41848"/>
                  <a:pt x="323986" y="38144"/>
                </a:cubicBezTo>
                <a:lnTo>
                  <a:pt x="479561" y="50844"/>
                </a:lnTo>
                <a:cubicBezTo>
                  <a:pt x="494907" y="51373"/>
                  <a:pt x="416061" y="41319"/>
                  <a:pt x="416061" y="41319"/>
                </a:cubicBezTo>
                <a:cubicBezTo>
                  <a:pt x="393836" y="38144"/>
                  <a:pt x="346211" y="34969"/>
                  <a:pt x="346211" y="31794"/>
                </a:cubicBezTo>
                <a:cubicBezTo>
                  <a:pt x="346211" y="28619"/>
                  <a:pt x="392778" y="27561"/>
                  <a:pt x="416061" y="22269"/>
                </a:cubicBezTo>
                <a:cubicBezTo>
                  <a:pt x="439344" y="16977"/>
                  <a:pt x="491732" y="-1014"/>
                  <a:pt x="485911" y="44"/>
                </a:cubicBezTo>
                <a:cubicBezTo>
                  <a:pt x="480090" y="1102"/>
                  <a:pt x="417648" y="12215"/>
                  <a:pt x="381136" y="28619"/>
                </a:cubicBezTo>
                <a:cubicBezTo>
                  <a:pt x="344624" y="45023"/>
                  <a:pt x="276890" y="95823"/>
                  <a:pt x="266836" y="98469"/>
                </a:cubicBezTo>
                <a:cubicBezTo>
                  <a:pt x="256782" y="101115"/>
                  <a:pt x="324515" y="48727"/>
                  <a:pt x="320811" y="44494"/>
                </a:cubicBezTo>
                <a:cubicBezTo>
                  <a:pt x="317107" y="40261"/>
                  <a:pt x="267365" y="66190"/>
                  <a:pt x="244611" y="73069"/>
                </a:cubicBezTo>
                <a:cubicBezTo>
                  <a:pt x="221857" y="79948"/>
                  <a:pt x="187990" y="77832"/>
                  <a:pt x="184286" y="85769"/>
                </a:cubicBezTo>
                <a:cubicBezTo>
                  <a:pt x="180582" y="93706"/>
                  <a:pt x="223444" y="121752"/>
                  <a:pt x="222386" y="120694"/>
                </a:cubicBezTo>
                <a:cubicBezTo>
                  <a:pt x="221328" y="119636"/>
                  <a:pt x="211273" y="82594"/>
                  <a:pt x="177936" y="79419"/>
                </a:cubicBezTo>
                <a:cubicBezTo>
                  <a:pt x="144599" y="76244"/>
                  <a:pt x="-5156" y="98998"/>
                  <a:pt x="136" y="95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44FEBCFC-96CF-2C2C-35B5-AA5832997E1A}"/>
              </a:ext>
            </a:extLst>
          </p:cNvPr>
          <p:cNvSpPr/>
          <p:nvPr/>
        </p:nvSpPr>
        <p:spPr>
          <a:xfrm>
            <a:off x="4441825" y="5124450"/>
            <a:ext cx="324573" cy="38797"/>
          </a:xfrm>
          <a:custGeom>
            <a:avLst/>
            <a:gdLst>
              <a:gd name="connsiteX0" fmla="*/ 0 w 324573"/>
              <a:gd name="connsiteY0" fmla="*/ 0 h 38797"/>
              <a:gd name="connsiteX1" fmla="*/ 180975 w 324573"/>
              <a:gd name="connsiteY1" fmla="*/ 38100 h 38797"/>
              <a:gd name="connsiteX2" fmla="*/ 161925 w 324573"/>
              <a:gd name="connsiteY2" fmla="*/ 25400 h 38797"/>
              <a:gd name="connsiteX3" fmla="*/ 323850 w 324573"/>
              <a:gd name="connsiteY3" fmla="*/ 34925 h 38797"/>
              <a:gd name="connsiteX4" fmla="*/ 225425 w 324573"/>
              <a:gd name="connsiteY4" fmla="*/ 34925 h 38797"/>
              <a:gd name="connsiteX5" fmla="*/ 165100 w 324573"/>
              <a:gd name="connsiteY5" fmla="*/ 34925 h 38797"/>
              <a:gd name="connsiteX6" fmla="*/ 184150 w 324573"/>
              <a:gd name="connsiteY6" fmla="*/ 38100 h 38797"/>
              <a:gd name="connsiteX7" fmla="*/ 0 w 324573"/>
              <a:gd name="connsiteY7" fmla="*/ 0 h 3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573" h="38797">
                <a:moveTo>
                  <a:pt x="0" y="0"/>
                </a:moveTo>
                <a:lnTo>
                  <a:pt x="180975" y="38100"/>
                </a:lnTo>
                <a:cubicBezTo>
                  <a:pt x="207963" y="42333"/>
                  <a:pt x="138113" y="25929"/>
                  <a:pt x="161925" y="25400"/>
                </a:cubicBezTo>
                <a:cubicBezTo>
                  <a:pt x="185737" y="24871"/>
                  <a:pt x="313267" y="33338"/>
                  <a:pt x="323850" y="34925"/>
                </a:cubicBezTo>
                <a:cubicBezTo>
                  <a:pt x="334433" y="36513"/>
                  <a:pt x="225425" y="34925"/>
                  <a:pt x="225425" y="34925"/>
                </a:cubicBezTo>
                <a:lnTo>
                  <a:pt x="165100" y="34925"/>
                </a:lnTo>
                <a:cubicBezTo>
                  <a:pt x="158221" y="35454"/>
                  <a:pt x="184150" y="38100"/>
                  <a:pt x="184150" y="381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5055DE78-B762-FA3C-721E-0FA43F01A12B}"/>
              </a:ext>
            </a:extLst>
          </p:cNvPr>
          <p:cNvSpPr/>
          <p:nvPr/>
        </p:nvSpPr>
        <p:spPr>
          <a:xfrm>
            <a:off x="4899020" y="4828710"/>
            <a:ext cx="76570" cy="226026"/>
          </a:xfrm>
          <a:custGeom>
            <a:avLst/>
            <a:gdLst>
              <a:gd name="connsiteX0" fmla="*/ 76205 w 76570"/>
              <a:gd name="connsiteY0" fmla="*/ 465 h 226026"/>
              <a:gd name="connsiteX1" fmla="*/ 41280 w 76570"/>
              <a:gd name="connsiteY1" fmla="*/ 76665 h 226026"/>
              <a:gd name="connsiteX2" fmla="*/ 44455 w 76570"/>
              <a:gd name="connsiteY2" fmla="*/ 133815 h 226026"/>
              <a:gd name="connsiteX3" fmla="*/ 44455 w 76570"/>
              <a:gd name="connsiteY3" fmla="*/ 111590 h 226026"/>
              <a:gd name="connsiteX4" fmla="*/ 5 w 76570"/>
              <a:gd name="connsiteY4" fmla="*/ 225890 h 226026"/>
              <a:gd name="connsiteX5" fmla="*/ 47630 w 76570"/>
              <a:gd name="connsiteY5" fmla="*/ 133815 h 226026"/>
              <a:gd name="connsiteX6" fmla="*/ 41280 w 76570"/>
              <a:gd name="connsiteY6" fmla="*/ 86190 h 226026"/>
              <a:gd name="connsiteX7" fmla="*/ 15880 w 76570"/>
              <a:gd name="connsiteY7" fmla="*/ 114765 h 226026"/>
              <a:gd name="connsiteX8" fmla="*/ 76205 w 76570"/>
              <a:gd name="connsiteY8" fmla="*/ 465 h 226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570" h="226026">
                <a:moveTo>
                  <a:pt x="76205" y="465"/>
                </a:moveTo>
                <a:cubicBezTo>
                  <a:pt x="80438" y="-5885"/>
                  <a:pt x="46572" y="54440"/>
                  <a:pt x="41280" y="76665"/>
                </a:cubicBezTo>
                <a:cubicBezTo>
                  <a:pt x="35988" y="98890"/>
                  <a:pt x="43926" y="127994"/>
                  <a:pt x="44455" y="133815"/>
                </a:cubicBezTo>
                <a:cubicBezTo>
                  <a:pt x="44984" y="139636"/>
                  <a:pt x="51863" y="96244"/>
                  <a:pt x="44455" y="111590"/>
                </a:cubicBezTo>
                <a:cubicBezTo>
                  <a:pt x="37047" y="126936"/>
                  <a:pt x="-524" y="222186"/>
                  <a:pt x="5" y="225890"/>
                </a:cubicBezTo>
                <a:cubicBezTo>
                  <a:pt x="534" y="229594"/>
                  <a:pt x="40751" y="157098"/>
                  <a:pt x="47630" y="133815"/>
                </a:cubicBezTo>
                <a:cubicBezTo>
                  <a:pt x="54509" y="110532"/>
                  <a:pt x="46572" y="89365"/>
                  <a:pt x="41280" y="86190"/>
                </a:cubicBezTo>
                <a:cubicBezTo>
                  <a:pt x="35988" y="83015"/>
                  <a:pt x="11117" y="125348"/>
                  <a:pt x="15880" y="114765"/>
                </a:cubicBezTo>
                <a:cubicBezTo>
                  <a:pt x="20642" y="104182"/>
                  <a:pt x="71972" y="6815"/>
                  <a:pt x="76205" y="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1EC951F5-32A1-C793-1006-53F48A46B7BA}"/>
              </a:ext>
            </a:extLst>
          </p:cNvPr>
          <p:cNvSpPr/>
          <p:nvPr/>
        </p:nvSpPr>
        <p:spPr>
          <a:xfrm>
            <a:off x="4965663" y="4698803"/>
            <a:ext cx="201123" cy="71102"/>
          </a:xfrm>
          <a:custGeom>
            <a:avLst/>
            <a:gdLst>
              <a:gd name="connsiteX0" fmla="*/ 37 w 201123"/>
              <a:gd name="connsiteY0" fmla="*/ 44647 h 71102"/>
              <a:gd name="connsiteX1" fmla="*/ 76237 w 201123"/>
              <a:gd name="connsiteY1" fmla="*/ 12897 h 71102"/>
              <a:gd name="connsiteX2" fmla="*/ 171487 w 201123"/>
              <a:gd name="connsiteY2" fmla="*/ 70047 h 71102"/>
              <a:gd name="connsiteX3" fmla="*/ 152437 w 201123"/>
              <a:gd name="connsiteY3" fmla="*/ 50997 h 71102"/>
              <a:gd name="connsiteX4" fmla="*/ 104812 w 201123"/>
              <a:gd name="connsiteY4" fmla="*/ 63697 h 71102"/>
              <a:gd name="connsiteX5" fmla="*/ 200062 w 201123"/>
              <a:gd name="connsiteY5" fmla="*/ 16072 h 71102"/>
              <a:gd name="connsiteX6" fmla="*/ 152437 w 201123"/>
              <a:gd name="connsiteY6" fmla="*/ 38297 h 71102"/>
              <a:gd name="connsiteX7" fmla="*/ 98462 w 201123"/>
              <a:gd name="connsiteY7" fmla="*/ 197 h 71102"/>
              <a:gd name="connsiteX8" fmla="*/ 82587 w 201123"/>
              <a:gd name="connsiteY8" fmla="*/ 22422 h 71102"/>
              <a:gd name="connsiteX9" fmla="*/ 85762 w 201123"/>
              <a:gd name="connsiteY9" fmla="*/ 9722 h 71102"/>
              <a:gd name="connsiteX10" fmla="*/ 37 w 201123"/>
              <a:gd name="connsiteY10" fmla="*/ 44647 h 7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1123" h="71102">
                <a:moveTo>
                  <a:pt x="37" y="44647"/>
                </a:moveTo>
                <a:cubicBezTo>
                  <a:pt x="-1550" y="45176"/>
                  <a:pt x="47662" y="8664"/>
                  <a:pt x="76237" y="12897"/>
                </a:cubicBezTo>
                <a:cubicBezTo>
                  <a:pt x="104812" y="17130"/>
                  <a:pt x="171487" y="70047"/>
                  <a:pt x="171487" y="70047"/>
                </a:cubicBezTo>
                <a:cubicBezTo>
                  <a:pt x="184187" y="76397"/>
                  <a:pt x="163549" y="52055"/>
                  <a:pt x="152437" y="50997"/>
                </a:cubicBezTo>
                <a:cubicBezTo>
                  <a:pt x="141325" y="49939"/>
                  <a:pt x="96875" y="69518"/>
                  <a:pt x="104812" y="63697"/>
                </a:cubicBezTo>
                <a:cubicBezTo>
                  <a:pt x="112749" y="57876"/>
                  <a:pt x="192125" y="20305"/>
                  <a:pt x="200062" y="16072"/>
                </a:cubicBezTo>
                <a:cubicBezTo>
                  <a:pt x="207999" y="11839"/>
                  <a:pt x="169370" y="40943"/>
                  <a:pt x="152437" y="38297"/>
                </a:cubicBezTo>
                <a:cubicBezTo>
                  <a:pt x="135504" y="35651"/>
                  <a:pt x="110104" y="2843"/>
                  <a:pt x="98462" y="197"/>
                </a:cubicBezTo>
                <a:cubicBezTo>
                  <a:pt x="86820" y="-2449"/>
                  <a:pt x="82587" y="22422"/>
                  <a:pt x="82587" y="22422"/>
                </a:cubicBezTo>
                <a:cubicBezTo>
                  <a:pt x="80470" y="24010"/>
                  <a:pt x="101637" y="7076"/>
                  <a:pt x="85762" y="9722"/>
                </a:cubicBezTo>
                <a:cubicBezTo>
                  <a:pt x="69887" y="12368"/>
                  <a:pt x="1624" y="44118"/>
                  <a:pt x="37" y="44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9E0174E3-0350-B2DF-8480-47DD009D495B}"/>
              </a:ext>
            </a:extLst>
          </p:cNvPr>
          <p:cNvSpPr/>
          <p:nvPr/>
        </p:nvSpPr>
        <p:spPr>
          <a:xfrm>
            <a:off x="4305294" y="4748679"/>
            <a:ext cx="209633" cy="74162"/>
          </a:xfrm>
          <a:custGeom>
            <a:avLst/>
            <a:gdLst>
              <a:gd name="connsiteX0" fmla="*/ 6 w 209633"/>
              <a:gd name="connsiteY0" fmla="*/ 74146 h 74162"/>
              <a:gd name="connsiteX1" fmla="*/ 152406 w 209633"/>
              <a:gd name="connsiteY1" fmla="*/ 10646 h 74162"/>
              <a:gd name="connsiteX2" fmla="*/ 174631 w 209633"/>
              <a:gd name="connsiteY2" fmla="*/ 7471 h 74162"/>
              <a:gd name="connsiteX3" fmla="*/ 165106 w 209633"/>
              <a:gd name="connsiteY3" fmla="*/ 1121 h 74162"/>
              <a:gd name="connsiteX4" fmla="*/ 209556 w 209633"/>
              <a:gd name="connsiteY4" fmla="*/ 32871 h 74162"/>
              <a:gd name="connsiteX5" fmla="*/ 174631 w 209633"/>
              <a:gd name="connsiteY5" fmla="*/ 7471 h 74162"/>
              <a:gd name="connsiteX6" fmla="*/ 130181 w 209633"/>
              <a:gd name="connsiteY6" fmla="*/ 26521 h 74162"/>
              <a:gd name="connsiteX7" fmla="*/ 146056 w 209633"/>
              <a:gd name="connsiteY7" fmla="*/ 16996 h 74162"/>
              <a:gd name="connsiteX8" fmla="*/ 6 w 209633"/>
              <a:gd name="connsiteY8" fmla="*/ 74146 h 7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633" h="74162">
                <a:moveTo>
                  <a:pt x="6" y="74146"/>
                </a:moveTo>
                <a:cubicBezTo>
                  <a:pt x="1064" y="73088"/>
                  <a:pt x="123302" y="21758"/>
                  <a:pt x="152406" y="10646"/>
                </a:cubicBezTo>
                <a:cubicBezTo>
                  <a:pt x="181510" y="-467"/>
                  <a:pt x="174631" y="7471"/>
                  <a:pt x="174631" y="7471"/>
                </a:cubicBezTo>
                <a:cubicBezTo>
                  <a:pt x="176748" y="5883"/>
                  <a:pt x="159285" y="-3112"/>
                  <a:pt x="165106" y="1121"/>
                </a:cubicBezTo>
                <a:cubicBezTo>
                  <a:pt x="170927" y="5354"/>
                  <a:pt x="207968" y="31813"/>
                  <a:pt x="209556" y="32871"/>
                </a:cubicBezTo>
                <a:cubicBezTo>
                  <a:pt x="211144" y="33929"/>
                  <a:pt x="187860" y="8529"/>
                  <a:pt x="174631" y="7471"/>
                </a:cubicBezTo>
                <a:cubicBezTo>
                  <a:pt x="161402" y="6413"/>
                  <a:pt x="130181" y="26521"/>
                  <a:pt x="130181" y="26521"/>
                </a:cubicBezTo>
                <a:cubicBezTo>
                  <a:pt x="125419" y="28108"/>
                  <a:pt x="171985" y="8529"/>
                  <a:pt x="146056" y="16996"/>
                </a:cubicBezTo>
                <a:cubicBezTo>
                  <a:pt x="120127" y="25463"/>
                  <a:pt x="-1052" y="75204"/>
                  <a:pt x="6" y="74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4DDAFF4D-4AA2-1E11-CC58-E69E40279315}"/>
              </a:ext>
            </a:extLst>
          </p:cNvPr>
          <p:cNvSpPr/>
          <p:nvPr/>
        </p:nvSpPr>
        <p:spPr>
          <a:xfrm>
            <a:off x="4536856" y="4722201"/>
            <a:ext cx="321127" cy="65972"/>
          </a:xfrm>
          <a:custGeom>
            <a:avLst/>
            <a:gdLst>
              <a:gd name="connsiteX0" fmla="*/ 219 w 321127"/>
              <a:gd name="connsiteY0" fmla="*/ 65699 h 65972"/>
              <a:gd name="connsiteX1" fmla="*/ 197069 w 321127"/>
              <a:gd name="connsiteY1" fmla="*/ 2199 h 65972"/>
              <a:gd name="connsiteX2" fmla="*/ 181194 w 321127"/>
              <a:gd name="connsiteY2" fmla="*/ 14899 h 65972"/>
              <a:gd name="connsiteX3" fmla="*/ 320894 w 321127"/>
              <a:gd name="connsiteY3" fmla="*/ 18074 h 65972"/>
              <a:gd name="connsiteX4" fmla="*/ 212944 w 321127"/>
              <a:gd name="connsiteY4" fmla="*/ 5374 h 65972"/>
              <a:gd name="connsiteX5" fmla="*/ 158969 w 321127"/>
              <a:gd name="connsiteY5" fmla="*/ 24424 h 65972"/>
              <a:gd name="connsiteX6" fmla="*/ 219 w 321127"/>
              <a:gd name="connsiteY6" fmla="*/ 65699 h 6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127" h="65972">
                <a:moveTo>
                  <a:pt x="219" y="65699"/>
                </a:moveTo>
                <a:cubicBezTo>
                  <a:pt x="6569" y="61995"/>
                  <a:pt x="166907" y="10666"/>
                  <a:pt x="197069" y="2199"/>
                </a:cubicBezTo>
                <a:cubicBezTo>
                  <a:pt x="227232" y="-6268"/>
                  <a:pt x="160557" y="12253"/>
                  <a:pt x="181194" y="14899"/>
                </a:cubicBezTo>
                <a:cubicBezTo>
                  <a:pt x="201831" y="17545"/>
                  <a:pt x="315602" y="19661"/>
                  <a:pt x="320894" y="18074"/>
                </a:cubicBezTo>
                <a:cubicBezTo>
                  <a:pt x="326186" y="16487"/>
                  <a:pt x="239931" y="4316"/>
                  <a:pt x="212944" y="5374"/>
                </a:cubicBezTo>
                <a:cubicBezTo>
                  <a:pt x="185957" y="6432"/>
                  <a:pt x="190719" y="14370"/>
                  <a:pt x="158969" y="24424"/>
                </a:cubicBezTo>
                <a:cubicBezTo>
                  <a:pt x="127219" y="34478"/>
                  <a:pt x="-6131" y="69403"/>
                  <a:pt x="219" y="65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904CA361-CC22-D8A5-3295-3B43AAAFC72B}"/>
              </a:ext>
            </a:extLst>
          </p:cNvPr>
          <p:cNvSpPr/>
          <p:nvPr/>
        </p:nvSpPr>
        <p:spPr>
          <a:xfrm>
            <a:off x="5269808" y="3885828"/>
            <a:ext cx="59274" cy="310278"/>
          </a:xfrm>
          <a:custGeom>
            <a:avLst/>
            <a:gdLst>
              <a:gd name="connsiteX0" fmla="*/ 57842 w 59274"/>
              <a:gd name="connsiteY0" fmla="*/ 372 h 310278"/>
              <a:gd name="connsiteX1" fmla="*/ 38792 w 59274"/>
              <a:gd name="connsiteY1" fmla="*/ 133722 h 310278"/>
              <a:gd name="connsiteX2" fmla="*/ 57842 w 59274"/>
              <a:gd name="connsiteY2" fmla="*/ 301997 h 310278"/>
              <a:gd name="connsiteX3" fmla="*/ 51492 w 59274"/>
              <a:gd name="connsiteY3" fmla="*/ 263897 h 310278"/>
              <a:gd name="connsiteX4" fmla="*/ 692 w 59274"/>
              <a:gd name="connsiteY4" fmla="*/ 86097 h 310278"/>
              <a:gd name="connsiteX5" fmla="*/ 22917 w 59274"/>
              <a:gd name="connsiteY5" fmla="*/ 194047 h 310278"/>
              <a:gd name="connsiteX6" fmla="*/ 35617 w 59274"/>
              <a:gd name="connsiteY6" fmla="*/ 149597 h 310278"/>
              <a:gd name="connsiteX7" fmla="*/ 19742 w 59274"/>
              <a:gd name="connsiteY7" fmla="*/ 174997 h 310278"/>
              <a:gd name="connsiteX8" fmla="*/ 57842 w 59274"/>
              <a:gd name="connsiteY8" fmla="*/ 372 h 31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274" h="310278">
                <a:moveTo>
                  <a:pt x="57842" y="372"/>
                </a:moveTo>
                <a:cubicBezTo>
                  <a:pt x="61017" y="-6507"/>
                  <a:pt x="38792" y="83451"/>
                  <a:pt x="38792" y="133722"/>
                </a:cubicBezTo>
                <a:cubicBezTo>
                  <a:pt x="38792" y="183993"/>
                  <a:pt x="55725" y="280301"/>
                  <a:pt x="57842" y="301997"/>
                </a:cubicBezTo>
                <a:cubicBezTo>
                  <a:pt x="59959" y="323693"/>
                  <a:pt x="61017" y="299880"/>
                  <a:pt x="51492" y="263897"/>
                </a:cubicBezTo>
                <a:cubicBezTo>
                  <a:pt x="41967" y="227914"/>
                  <a:pt x="5454" y="97739"/>
                  <a:pt x="692" y="86097"/>
                </a:cubicBezTo>
                <a:cubicBezTo>
                  <a:pt x="-4070" y="74455"/>
                  <a:pt x="17096" y="183464"/>
                  <a:pt x="22917" y="194047"/>
                </a:cubicBezTo>
                <a:cubicBezTo>
                  <a:pt x="28738" y="204630"/>
                  <a:pt x="36146" y="152772"/>
                  <a:pt x="35617" y="149597"/>
                </a:cubicBezTo>
                <a:cubicBezTo>
                  <a:pt x="35088" y="146422"/>
                  <a:pt x="15509" y="195634"/>
                  <a:pt x="19742" y="174997"/>
                </a:cubicBezTo>
                <a:cubicBezTo>
                  <a:pt x="23975" y="154360"/>
                  <a:pt x="54667" y="7251"/>
                  <a:pt x="57842" y="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D2C21722-454D-784D-8253-1AFECF45FCA5}"/>
              </a:ext>
            </a:extLst>
          </p:cNvPr>
          <p:cNvSpPr/>
          <p:nvPr/>
        </p:nvSpPr>
        <p:spPr>
          <a:xfrm>
            <a:off x="5365674" y="3844866"/>
            <a:ext cx="57933" cy="504884"/>
          </a:xfrm>
          <a:custGeom>
            <a:avLst/>
            <a:gdLst>
              <a:gd name="connsiteX0" fmla="*/ 76 w 57933"/>
              <a:gd name="connsiteY0" fmla="*/ 59 h 504884"/>
              <a:gd name="connsiteX1" fmla="*/ 41351 w 57933"/>
              <a:gd name="connsiteY1" fmla="*/ 206434 h 504884"/>
              <a:gd name="connsiteX2" fmla="*/ 6426 w 57933"/>
              <a:gd name="connsiteY2" fmla="*/ 504884 h 504884"/>
              <a:gd name="connsiteX3" fmla="*/ 47701 w 57933"/>
              <a:gd name="connsiteY3" fmla="*/ 209609 h 504884"/>
              <a:gd name="connsiteX4" fmla="*/ 54051 w 57933"/>
              <a:gd name="connsiteY4" fmla="*/ 225484 h 504884"/>
              <a:gd name="connsiteX5" fmla="*/ 76 w 57933"/>
              <a:gd name="connsiteY5" fmla="*/ 59 h 504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933" h="504884">
                <a:moveTo>
                  <a:pt x="76" y="59"/>
                </a:moveTo>
                <a:cubicBezTo>
                  <a:pt x="-2041" y="-3116"/>
                  <a:pt x="40293" y="122297"/>
                  <a:pt x="41351" y="206434"/>
                </a:cubicBezTo>
                <a:cubicBezTo>
                  <a:pt x="42409" y="290571"/>
                  <a:pt x="5368" y="504355"/>
                  <a:pt x="6426" y="504884"/>
                </a:cubicBezTo>
                <a:cubicBezTo>
                  <a:pt x="7484" y="505413"/>
                  <a:pt x="47701" y="209609"/>
                  <a:pt x="47701" y="209609"/>
                </a:cubicBezTo>
                <a:cubicBezTo>
                  <a:pt x="55638" y="163042"/>
                  <a:pt x="62518" y="257234"/>
                  <a:pt x="54051" y="225484"/>
                </a:cubicBezTo>
                <a:cubicBezTo>
                  <a:pt x="45584" y="193734"/>
                  <a:pt x="2193" y="3234"/>
                  <a:pt x="76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E691A940-4E98-E9FD-62C5-38512BC89D0C}"/>
              </a:ext>
            </a:extLst>
          </p:cNvPr>
          <p:cNvSpPr/>
          <p:nvPr/>
        </p:nvSpPr>
        <p:spPr>
          <a:xfrm>
            <a:off x="3672409" y="4285748"/>
            <a:ext cx="263204" cy="279049"/>
          </a:xfrm>
          <a:custGeom>
            <a:avLst/>
            <a:gdLst>
              <a:gd name="connsiteX0" fmla="*/ 7416 w 263204"/>
              <a:gd name="connsiteY0" fmla="*/ 6852 h 279049"/>
              <a:gd name="connsiteX1" fmla="*/ 55041 w 263204"/>
              <a:gd name="connsiteY1" fmla="*/ 35427 h 279049"/>
              <a:gd name="connsiteX2" fmla="*/ 194741 w 263204"/>
              <a:gd name="connsiteY2" fmla="*/ 156077 h 279049"/>
              <a:gd name="connsiteX3" fmla="*/ 261416 w 263204"/>
              <a:gd name="connsiteY3" fmla="*/ 276727 h 279049"/>
              <a:gd name="connsiteX4" fmla="*/ 245541 w 263204"/>
              <a:gd name="connsiteY4" fmla="*/ 238627 h 279049"/>
              <a:gd name="connsiteX5" fmla="*/ 178866 w 263204"/>
              <a:gd name="connsiteY5" fmla="*/ 79877 h 279049"/>
              <a:gd name="connsiteX6" fmla="*/ 216966 w 263204"/>
              <a:gd name="connsiteY6" fmla="*/ 187827 h 279049"/>
              <a:gd name="connsiteX7" fmla="*/ 201091 w 263204"/>
              <a:gd name="connsiteY7" fmla="*/ 146552 h 279049"/>
              <a:gd name="connsiteX8" fmla="*/ 7416 w 263204"/>
              <a:gd name="connsiteY8" fmla="*/ 6852 h 27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204" h="279049">
                <a:moveTo>
                  <a:pt x="7416" y="6852"/>
                </a:moveTo>
                <a:cubicBezTo>
                  <a:pt x="-16926" y="-11669"/>
                  <a:pt x="23820" y="10556"/>
                  <a:pt x="55041" y="35427"/>
                </a:cubicBezTo>
                <a:cubicBezTo>
                  <a:pt x="86262" y="60298"/>
                  <a:pt x="160345" y="115860"/>
                  <a:pt x="194741" y="156077"/>
                </a:cubicBezTo>
                <a:cubicBezTo>
                  <a:pt x="229137" y="196294"/>
                  <a:pt x="252949" y="262969"/>
                  <a:pt x="261416" y="276727"/>
                </a:cubicBezTo>
                <a:cubicBezTo>
                  <a:pt x="269883" y="290485"/>
                  <a:pt x="245541" y="238627"/>
                  <a:pt x="245541" y="238627"/>
                </a:cubicBezTo>
                <a:cubicBezTo>
                  <a:pt x="231783" y="205819"/>
                  <a:pt x="183629" y="88344"/>
                  <a:pt x="178866" y="79877"/>
                </a:cubicBezTo>
                <a:cubicBezTo>
                  <a:pt x="174103" y="71410"/>
                  <a:pt x="213262" y="176715"/>
                  <a:pt x="216966" y="187827"/>
                </a:cubicBezTo>
                <a:cubicBezTo>
                  <a:pt x="220670" y="198939"/>
                  <a:pt x="234958" y="173010"/>
                  <a:pt x="201091" y="146552"/>
                </a:cubicBezTo>
                <a:cubicBezTo>
                  <a:pt x="167224" y="120094"/>
                  <a:pt x="31758" y="25373"/>
                  <a:pt x="7416" y="68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311E579B-8E4C-0184-70B4-1BD0360FAD9E}"/>
              </a:ext>
            </a:extLst>
          </p:cNvPr>
          <p:cNvSpPr/>
          <p:nvPr/>
        </p:nvSpPr>
        <p:spPr>
          <a:xfrm>
            <a:off x="4013199" y="4714822"/>
            <a:ext cx="157929" cy="189971"/>
          </a:xfrm>
          <a:custGeom>
            <a:avLst/>
            <a:gdLst>
              <a:gd name="connsiteX0" fmla="*/ 1 w 157929"/>
              <a:gd name="connsiteY0" fmla="*/ 53 h 189971"/>
              <a:gd name="connsiteX1" fmla="*/ 142876 w 157929"/>
              <a:gd name="connsiteY1" fmla="*/ 177853 h 189971"/>
              <a:gd name="connsiteX2" fmla="*/ 139701 w 157929"/>
              <a:gd name="connsiteY2" fmla="*/ 158803 h 189971"/>
              <a:gd name="connsiteX3" fmla="*/ 1 w 157929"/>
              <a:gd name="connsiteY3" fmla="*/ 53 h 18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929" h="189971">
                <a:moveTo>
                  <a:pt x="1" y="53"/>
                </a:moveTo>
                <a:cubicBezTo>
                  <a:pt x="530" y="3228"/>
                  <a:pt x="142876" y="177853"/>
                  <a:pt x="142876" y="177853"/>
                </a:cubicBezTo>
                <a:cubicBezTo>
                  <a:pt x="166159" y="204311"/>
                  <a:pt x="160338" y="182615"/>
                  <a:pt x="139701" y="158803"/>
                </a:cubicBezTo>
                <a:cubicBezTo>
                  <a:pt x="119064" y="134991"/>
                  <a:pt x="-528" y="-3122"/>
                  <a:pt x="1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6" name="フリーフォーム 1025">
            <a:extLst>
              <a:ext uri="{FF2B5EF4-FFF2-40B4-BE49-F238E27FC236}">
                <a16:creationId xmlns:a16="http://schemas.microsoft.com/office/drawing/2014/main" id="{00685D81-5C18-9341-458A-E9FAE836EA3A}"/>
              </a:ext>
            </a:extLst>
          </p:cNvPr>
          <p:cNvSpPr/>
          <p:nvPr/>
        </p:nvSpPr>
        <p:spPr>
          <a:xfrm>
            <a:off x="4817450" y="5089509"/>
            <a:ext cx="339134" cy="253632"/>
          </a:xfrm>
          <a:custGeom>
            <a:avLst/>
            <a:gdLst>
              <a:gd name="connsiteX0" fmla="*/ 192700 w 339134"/>
              <a:gd name="connsiteY0" fmla="*/ 16 h 253632"/>
              <a:gd name="connsiteX1" fmla="*/ 192700 w 339134"/>
              <a:gd name="connsiteY1" fmla="*/ 73041 h 253632"/>
              <a:gd name="connsiteX2" fmla="*/ 14900 w 339134"/>
              <a:gd name="connsiteY2" fmla="*/ 244491 h 253632"/>
              <a:gd name="connsiteX3" fmla="*/ 46650 w 339134"/>
              <a:gd name="connsiteY3" fmla="*/ 209566 h 253632"/>
              <a:gd name="connsiteX4" fmla="*/ 338750 w 339134"/>
              <a:gd name="connsiteY4" fmla="*/ 34941 h 253632"/>
              <a:gd name="connsiteX5" fmla="*/ 110150 w 339134"/>
              <a:gd name="connsiteY5" fmla="*/ 161941 h 253632"/>
              <a:gd name="connsiteX6" fmla="*/ 170475 w 339134"/>
              <a:gd name="connsiteY6" fmla="*/ 104791 h 253632"/>
              <a:gd name="connsiteX7" fmla="*/ 214925 w 339134"/>
              <a:gd name="connsiteY7" fmla="*/ 66691 h 253632"/>
              <a:gd name="connsiteX8" fmla="*/ 192700 w 339134"/>
              <a:gd name="connsiteY8" fmla="*/ 16 h 25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134" h="253632">
                <a:moveTo>
                  <a:pt x="192700" y="16"/>
                </a:moveTo>
                <a:cubicBezTo>
                  <a:pt x="188996" y="1074"/>
                  <a:pt x="222333" y="32295"/>
                  <a:pt x="192700" y="73041"/>
                </a:cubicBezTo>
                <a:cubicBezTo>
                  <a:pt x="163067" y="113787"/>
                  <a:pt x="39242" y="221737"/>
                  <a:pt x="14900" y="244491"/>
                </a:cubicBezTo>
                <a:cubicBezTo>
                  <a:pt x="-9442" y="267245"/>
                  <a:pt x="-7325" y="244491"/>
                  <a:pt x="46650" y="209566"/>
                </a:cubicBezTo>
                <a:cubicBezTo>
                  <a:pt x="100625" y="174641"/>
                  <a:pt x="328167" y="42878"/>
                  <a:pt x="338750" y="34941"/>
                </a:cubicBezTo>
                <a:cubicBezTo>
                  <a:pt x="349333" y="27004"/>
                  <a:pt x="138196" y="150299"/>
                  <a:pt x="110150" y="161941"/>
                </a:cubicBezTo>
                <a:cubicBezTo>
                  <a:pt x="82104" y="173583"/>
                  <a:pt x="153013" y="120666"/>
                  <a:pt x="170475" y="104791"/>
                </a:cubicBezTo>
                <a:cubicBezTo>
                  <a:pt x="187937" y="88916"/>
                  <a:pt x="208046" y="83095"/>
                  <a:pt x="214925" y="66691"/>
                </a:cubicBezTo>
                <a:cubicBezTo>
                  <a:pt x="221804" y="50287"/>
                  <a:pt x="196404" y="-1042"/>
                  <a:pt x="192700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6B43ACA1-A879-1C8A-C2E2-C89D51074C05}"/>
              </a:ext>
            </a:extLst>
          </p:cNvPr>
          <p:cNvSpPr/>
          <p:nvPr/>
        </p:nvSpPr>
        <p:spPr>
          <a:xfrm>
            <a:off x="4428344" y="5149618"/>
            <a:ext cx="451839" cy="198631"/>
          </a:xfrm>
          <a:custGeom>
            <a:avLst/>
            <a:gdLst>
              <a:gd name="connsiteX0" fmla="*/ 781 w 451839"/>
              <a:gd name="connsiteY0" fmla="*/ 73257 h 198631"/>
              <a:gd name="connsiteX1" fmla="*/ 330981 w 451839"/>
              <a:gd name="connsiteY1" fmla="*/ 193907 h 198631"/>
              <a:gd name="connsiteX2" fmla="*/ 254781 w 451839"/>
              <a:gd name="connsiteY2" fmla="*/ 174857 h 198631"/>
              <a:gd name="connsiteX3" fmla="*/ 200806 w 451839"/>
              <a:gd name="connsiteY3" fmla="*/ 181207 h 198631"/>
              <a:gd name="connsiteX4" fmla="*/ 346856 w 451839"/>
              <a:gd name="connsiteY4" fmla="*/ 120882 h 198631"/>
              <a:gd name="connsiteX5" fmla="*/ 340506 w 451839"/>
              <a:gd name="connsiteY5" fmla="*/ 117707 h 198631"/>
              <a:gd name="connsiteX6" fmla="*/ 451631 w 451839"/>
              <a:gd name="connsiteY6" fmla="*/ 232 h 198631"/>
              <a:gd name="connsiteX7" fmla="*/ 365906 w 451839"/>
              <a:gd name="connsiteY7" fmla="*/ 89132 h 198631"/>
              <a:gd name="connsiteX8" fmla="*/ 280181 w 451839"/>
              <a:gd name="connsiteY8" fmla="*/ 143107 h 198631"/>
              <a:gd name="connsiteX9" fmla="*/ 226206 w 451839"/>
              <a:gd name="connsiteY9" fmla="*/ 114532 h 198631"/>
              <a:gd name="connsiteX10" fmla="*/ 238906 w 451839"/>
              <a:gd name="connsiteY10" fmla="*/ 139932 h 198631"/>
              <a:gd name="connsiteX11" fmla="*/ 781 w 451839"/>
              <a:gd name="connsiteY11" fmla="*/ 73257 h 19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839" h="198631">
                <a:moveTo>
                  <a:pt x="781" y="73257"/>
                </a:moveTo>
                <a:cubicBezTo>
                  <a:pt x="16127" y="82253"/>
                  <a:pt x="288648" y="176974"/>
                  <a:pt x="330981" y="193907"/>
                </a:cubicBezTo>
                <a:cubicBezTo>
                  <a:pt x="373314" y="210840"/>
                  <a:pt x="276477" y="176974"/>
                  <a:pt x="254781" y="174857"/>
                </a:cubicBezTo>
                <a:cubicBezTo>
                  <a:pt x="233085" y="172740"/>
                  <a:pt x="185460" y="190203"/>
                  <a:pt x="200806" y="181207"/>
                </a:cubicBezTo>
                <a:cubicBezTo>
                  <a:pt x="216152" y="172211"/>
                  <a:pt x="323573" y="131465"/>
                  <a:pt x="346856" y="120882"/>
                </a:cubicBezTo>
                <a:cubicBezTo>
                  <a:pt x="370139" y="110299"/>
                  <a:pt x="323044" y="137815"/>
                  <a:pt x="340506" y="117707"/>
                </a:cubicBezTo>
                <a:cubicBezTo>
                  <a:pt x="357968" y="97599"/>
                  <a:pt x="447398" y="4994"/>
                  <a:pt x="451631" y="232"/>
                </a:cubicBezTo>
                <a:cubicBezTo>
                  <a:pt x="455864" y="-4530"/>
                  <a:pt x="394481" y="65320"/>
                  <a:pt x="365906" y="89132"/>
                </a:cubicBezTo>
                <a:cubicBezTo>
                  <a:pt x="337331" y="112944"/>
                  <a:pt x="303464" y="138874"/>
                  <a:pt x="280181" y="143107"/>
                </a:cubicBezTo>
                <a:cubicBezTo>
                  <a:pt x="256898" y="147340"/>
                  <a:pt x="233085" y="115061"/>
                  <a:pt x="226206" y="114532"/>
                </a:cubicBezTo>
                <a:cubicBezTo>
                  <a:pt x="219327" y="114003"/>
                  <a:pt x="277006" y="141520"/>
                  <a:pt x="238906" y="139932"/>
                </a:cubicBezTo>
                <a:cubicBezTo>
                  <a:pt x="200806" y="138344"/>
                  <a:pt x="-14565" y="64261"/>
                  <a:pt x="781" y="73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D531BA67-774D-5073-28E3-1377E78CAB59}"/>
              </a:ext>
            </a:extLst>
          </p:cNvPr>
          <p:cNvSpPr/>
          <p:nvPr/>
        </p:nvSpPr>
        <p:spPr>
          <a:xfrm>
            <a:off x="3395013" y="3724011"/>
            <a:ext cx="116860" cy="500330"/>
          </a:xfrm>
          <a:custGeom>
            <a:avLst/>
            <a:gdLst>
              <a:gd name="connsiteX0" fmla="*/ 30812 w 116860"/>
              <a:gd name="connsiteY0" fmla="*/ 264 h 500330"/>
              <a:gd name="connsiteX1" fmla="*/ 21287 w 116860"/>
              <a:gd name="connsiteY1" fmla="*/ 368564 h 500330"/>
              <a:gd name="connsiteX2" fmla="*/ 30812 w 116860"/>
              <a:gd name="connsiteY2" fmla="*/ 324114 h 500330"/>
              <a:gd name="connsiteX3" fmla="*/ 49862 w 116860"/>
              <a:gd name="connsiteY3" fmla="*/ 409839 h 500330"/>
              <a:gd name="connsiteX4" fmla="*/ 116537 w 116860"/>
              <a:gd name="connsiteY4" fmla="*/ 279664 h 500330"/>
              <a:gd name="connsiteX5" fmla="*/ 75262 w 116860"/>
              <a:gd name="connsiteY5" fmla="*/ 368564 h 500330"/>
              <a:gd name="connsiteX6" fmla="*/ 75262 w 116860"/>
              <a:gd name="connsiteY6" fmla="*/ 498739 h 500330"/>
              <a:gd name="connsiteX7" fmla="*/ 75262 w 116860"/>
              <a:gd name="connsiteY7" fmla="*/ 432064 h 500330"/>
              <a:gd name="connsiteX8" fmla="*/ 37162 w 116860"/>
              <a:gd name="connsiteY8" fmla="*/ 301889 h 500330"/>
              <a:gd name="connsiteX9" fmla="*/ 37162 w 116860"/>
              <a:gd name="connsiteY9" fmla="*/ 374914 h 500330"/>
              <a:gd name="connsiteX10" fmla="*/ 2237 w 116860"/>
              <a:gd name="connsiteY10" fmla="*/ 251089 h 500330"/>
              <a:gd name="connsiteX11" fmla="*/ 8587 w 116860"/>
              <a:gd name="connsiteY11" fmla="*/ 308239 h 500330"/>
              <a:gd name="connsiteX12" fmla="*/ 30812 w 116860"/>
              <a:gd name="connsiteY12" fmla="*/ 264 h 50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860" h="500330">
                <a:moveTo>
                  <a:pt x="30812" y="264"/>
                </a:moveTo>
                <a:cubicBezTo>
                  <a:pt x="32929" y="10318"/>
                  <a:pt x="21287" y="314589"/>
                  <a:pt x="21287" y="368564"/>
                </a:cubicBezTo>
                <a:cubicBezTo>
                  <a:pt x="21287" y="422539"/>
                  <a:pt x="26050" y="317235"/>
                  <a:pt x="30812" y="324114"/>
                </a:cubicBezTo>
                <a:cubicBezTo>
                  <a:pt x="35574" y="330993"/>
                  <a:pt x="35575" y="417247"/>
                  <a:pt x="49862" y="409839"/>
                </a:cubicBezTo>
                <a:cubicBezTo>
                  <a:pt x="64149" y="402431"/>
                  <a:pt x="112304" y="286543"/>
                  <a:pt x="116537" y="279664"/>
                </a:cubicBezTo>
                <a:cubicBezTo>
                  <a:pt x="120770" y="272785"/>
                  <a:pt x="82141" y="332052"/>
                  <a:pt x="75262" y="368564"/>
                </a:cubicBezTo>
                <a:cubicBezTo>
                  <a:pt x="68383" y="405076"/>
                  <a:pt x="75262" y="498739"/>
                  <a:pt x="75262" y="498739"/>
                </a:cubicBezTo>
                <a:cubicBezTo>
                  <a:pt x="75262" y="509322"/>
                  <a:pt x="81612" y="464872"/>
                  <a:pt x="75262" y="432064"/>
                </a:cubicBezTo>
                <a:cubicBezTo>
                  <a:pt x="68912" y="399256"/>
                  <a:pt x="43512" y="311414"/>
                  <a:pt x="37162" y="301889"/>
                </a:cubicBezTo>
                <a:cubicBezTo>
                  <a:pt x="30812" y="292364"/>
                  <a:pt x="42983" y="383381"/>
                  <a:pt x="37162" y="374914"/>
                </a:cubicBezTo>
                <a:cubicBezTo>
                  <a:pt x="31341" y="366447"/>
                  <a:pt x="6999" y="262201"/>
                  <a:pt x="2237" y="251089"/>
                </a:cubicBezTo>
                <a:cubicBezTo>
                  <a:pt x="-2525" y="239977"/>
                  <a:pt x="650" y="346339"/>
                  <a:pt x="8587" y="308239"/>
                </a:cubicBezTo>
                <a:cubicBezTo>
                  <a:pt x="16524" y="270139"/>
                  <a:pt x="28695" y="-9790"/>
                  <a:pt x="30812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8D9994B2-2949-1F36-CFBC-35C1BD4A08AA}"/>
              </a:ext>
            </a:extLst>
          </p:cNvPr>
          <p:cNvSpPr/>
          <p:nvPr/>
        </p:nvSpPr>
        <p:spPr>
          <a:xfrm>
            <a:off x="5200313" y="3266516"/>
            <a:ext cx="130630" cy="254215"/>
          </a:xfrm>
          <a:custGeom>
            <a:avLst/>
            <a:gdLst>
              <a:gd name="connsiteX0" fmla="*/ 337 w 130630"/>
              <a:gd name="connsiteY0" fmla="*/ 19609 h 254215"/>
              <a:gd name="connsiteX1" fmla="*/ 92412 w 130630"/>
              <a:gd name="connsiteY1" fmla="*/ 130734 h 254215"/>
              <a:gd name="connsiteX2" fmla="*/ 79712 w 130630"/>
              <a:gd name="connsiteY2" fmla="*/ 251384 h 254215"/>
              <a:gd name="connsiteX3" fmla="*/ 108287 w 130630"/>
              <a:gd name="connsiteY3" fmla="*/ 3734 h 254215"/>
              <a:gd name="connsiteX4" fmla="*/ 82887 w 130630"/>
              <a:gd name="connsiteY4" fmla="*/ 98984 h 254215"/>
              <a:gd name="connsiteX5" fmla="*/ 41612 w 130630"/>
              <a:gd name="connsiteY5" fmla="*/ 54534 h 254215"/>
              <a:gd name="connsiteX6" fmla="*/ 130512 w 130630"/>
              <a:gd name="connsiteY6" fmla="*/ 140259 h 254215"/>
              <a:gd name="connsiteX7" fmla="*/ 337 w 130630"/>
              <a:gd name="connsiteY7" fmla="*/ 19609 h 25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630" h="254215">
                <a:moveTo>
                  <a:pt x="337" y="19609"/>
                </a:moveTo>
                <a:cubicBezTo>
                  <a:pt x="-6013" y="18021"/>
                  <a:pt x="79183" y="92105"/>
                  <a:pt x="92412" y="130734"/>
                </a:cubicBezTo>
                <a:cubicBezTo>
                  <a:pt x="105641" y="169363"/>
                  <a:pt x="77066" y="272551"/>
                  <a:pt x="79712" y="251384"/>
                </a:cubicBezTo>
                <a:cubicBezTo>
                  <a:pt x="82358" y="230217"/>
                  <a:pt x="107758" y="29134"/>
                  <a:pt x="108287" y="3734"/>
                </a:cubicBezTo>
                <a:cubicBezTo>
                  <a:pt x="108816" y="-21666"/>
                  <a:pt x="93999" y="90517"/>
                  <a:pt x="82887" y="98984"/>
                </a:cubicBezTo>
                <a:cubicBezTo>
                  <a:pt x="71775" y="107451"/>
                  <a:pt x="33674" y="47655"/>
                  <a:pt x="41612" y="54534"/>
                </a:cubicBezTo>
                <a:cubicBezTo>
                  <a:pt x="49550" y="61413"/>
                  <a:pt x="134216" y="143434"/>
                  <a:pt x="130512" y="140259"/>
                </a:cubicBezTo>
                <a:cubicBezTo>
                  <a:pt x="126808" y="137084"/>
                  <a:pt x="6687" y="21197"/>
                  <a:pt x="337" y="19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162E1A98-C91D-F130-16A0-1F40B01D4DDE}"/>
              </a:ext>
            </a:extLst>
          </p:cNvPr>
          <p:cNvSpPr/>
          <p:nvPr/>
        </p:nvSpPr>
        <p:spPr>
          <a:xfrm>
            <a:off x="5332222" y="4257584"/>
            <a:ext cx="87631" cy="346939"/>
          </a:xfrm>
          <a:custGeom>
            <a:avLst/>
            <a:gdLst>
              <a:gd name="connsiteX0" fmla="*/ 87503 w 87631"/>
              <a:gd name="connsiteY0" fmla="*/ 12791 h 346939"/>
              <a:gd name="connsiteX1" fmla="*/ 20828 w 87631"/>
              <a:gd name="connsiteY1" fmla="*/ 168366 h 346939"/>
              <a:gd name="connsiteX2" fmla="*/ 8128 w 87631"/>
              <a:gd name="connsiteY2" fmla="*/ 342991 h 346939"/>
              <a:gd name="connsiteX3" fmla="*/ 11303 w 87631"/>
              <a:gd name="connsiteY3" fmla="*/ 266791 h 346939"/>
              <a:gd name="connsiteX4" fmla="*/ 8128 w 87631"/>
              <a:gd name="connsiteY4" fmla="*/ 6441 h 346939"/>
              <a:gd name="connsiteX5" fmla="*/ 14478 w 87631"/>
              <a:gd name="connsiteY5" fmla="*/ 88991 h 346939"/>
              <a:gd name="connsiteX6" fmla="*/ 14478 w 87631"/>
              <a:gd name="connsiteY6" fmla="*/ 196941 h 346939"/>
              <a:gd name="connsiteX7" fmla="*/ 14478 w 87631"/>
              <a:gd name="connsiteY7" fmla="*/ 152491 h 346939"/>
              <a:gd name="connsiteX8" fmla="*/ 1778 w 87631"/>
              <a:gd name="connsiteY8" fmla="*/ 171541 h 346939"/>
              <a:gd name="connsiteX9" fmla="*/ 87503 w 87631"/>
              <a:gd name="connsiteY9" fmla="*/ 12791 h 34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631" h="346939">
                <a:moveTo>
                  <a:pt x="87503" y="12791"/>
                </a:moveTo>
                <a:cubicBezTo>
                  <a:pt x="90678" y="12262"/>
                  <a:pt x="34057" y="113333"/>
                  <a:pt x="20828" y="168366"/>
                </a:cubicBezTo>
                <a:cubicBezTo>
                  <a:pt x="7599" y="223399"/>
                  <a:pt x="9715" y="326587"/>
                  <a:pt x="8128" y="342991"/>
                </a:cubicBezTo>
                <a:cubicBezTo>
                  <a:pt x="6541" y="359395"/>
                  <a:pt x="11303" y="322883"/>
                  <a:pt x="11303" y="266791"/>
                </a:cubicBezTo>
                <a:cubicBezTo>
                  <a:pt x="11303" y="210699"/>
                  <a:pt x="7599" y="36074"/>
                  <a:pt x="8128" y="6441"/>
                </a:cubicBezTo>
                <a:cubicBezTo>
                  <a:pt x="8657" y="-23192"/>
                  <a:pt x="13420" y="57241"/>
                  <a:pt x="14478" y="88991"/>
                </a:cubicBezTo>
                <a:cubicBezTo>
                  <a:pt x="15536" y="120741"/>
                  <a:pt x="14478" y="196941"/>
                  <a:pt x="14478" y="196941"/>
                </a:cubicBezTo>
                <a:cubicBezTo>
                  <a:pt x="14478" y="207524"/>
                  <a:pt x="16595" y="156724"/>
                  <a:pt x="14478" y="152491"/>
                </a:cubicBezTo>
                <a:cubicBezTo>
                  <a:pt x="12361" y="148258"/>
                  <a:pt x="-5630" y="192708"/>
                  <a:pt x="1778" y="171541"/>
                </a:cubicBezTo>
                <a:cubicBezTo>
                  <a:pt x="9186" y="150374"/>
                  <a:pt x="84328" y="13320"/>
                  <a:pt x="87503" y="12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519FF6A6-1465-68D8-0E19-9E1A92F24A9A}"/>
              </a:ext>
            </a:extLst>
          </p:cNvPr>
          <p:cNvSpPr/>
          <p:nvPr/>
        </p:nvSpPr>
        <p:spPr>
          <a:xfrm>
            <a:off x="3638479" y="4292600"/>
            <a:ext cx="118526" cy="223715"/>
          </a:xfrm>
          <a:custGeom>
            <a:avLst/>
            <a:gdLst>
              <a:gd name="connsiteX0" fmla="*/ 71 w 118526"/>
              <a:gd name="connsiteY0" fmla="*/ 0 h 223715"/>
              <a:gd name="connsiteX1" fmla="*/ 34996 w 118526"/>
              <a:gd name="connsiteY1" fmla="*/ 127000 h 223715"/>
              <a:gd name="connsiteX2" fmla="*/ 117546 w 118526"/>
              <a:gd name="connsiteY2" fmla="*/ 222250 h 223715"/>
              <a:gd name="connsiteX3" fmla="*/ 82621 w 118526"/>
              <a:gd name="connsiteY3" fmla="*/ 187325 h 223715"/>
              <a:gd name="connsiteX4" fmla="*/ 3246 w 118526"/>
              <a:gd name="connsiteY4" fmla="*/ 107950 h 223715"/>
              <a:gd name="connsiteX5" fmla="*/ 25471 w 118526"/>
              <a:gd name="connsiteY5" fmla="*/ 127000 h 223715"/>
              <a:gd name="connsiteX6" fmla="*/ 71 w 118526"/>
              <a:gd name="connsiteY6" fmla="*/ 0 h 22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526" h="223715">
                <a:moveTo>
                  <a:pt x="71" y="0"/>
                </a:moveTo>
                <a:cubicBezTo>
                  <a:pt x="1658" y="0"/>
                  <a:pt x="15417" y="89958"/>
                  <a:pt x="34996" y="127000"/>
                </a:cubicBezTo>
                <a:cubicBezTo>
                  <a:pt x="54575" y="164042"/>
                  <a:pt x="109609" y="212196"/>
                  <a:pt x="117546" y="222250"/>
                </a:cubicBezTo>
                <a:cubicBezTo>
                  <a:pt x="125483" y="232304"/>
                  <a:pt x="82621" y="187325"/>
                  <a:pt x="82621" y="187325"/>
                </a:cubicBezTo>
                <a:lnTo>
                  <a:pt x="3246" y="107950"/>
                </a:lnTo>
                <a:cubicBezTo>
                  <a:pt x="-6279" y="97896"/>
                  <a:pt x="27058" y="140758"/>
                  <a:pt x="25471" y="127000"/>
                </a:cubicBezTo>
                <a:cubicBezTo>
                  <a:pt x="23884" y="113242"/>
                  <a:pt x="-1516" y="0"/>
                  <a:pt x="7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27F7193C-D73A-7BAB-3803-40B7F45DD49D}"/>
              </a:ext>
            </a:extLst>
          </p:cNvPr>
          <p:cNvSpPr/>
          <p:nvPr/>
        </p:nvSpPr>
        <p:spPr>
          <a:xfrm>
            <a:off x="3822608" y="4578181"/>
            <a:ext cx="155798" cy="193848"/>
          </a:xfrm>
          <a:custGeom>
            <a:avLst/>
            <a:gdLst>
              <a:gd name="connsiteX0" fmla="*/ 92 w 155798"/>
              <a:gd name="connsiteY0" fmla="*/ 169 h 193848"/>
              <a:gd name="connsiteX1" fmla="*/ 108042 w 155798"/>
              <a:gd name="connsiteY1" fmla="*/ 114469 h 193848"/>
              <a:gd name="connsiteX2" fmla="*/ 155667 w 155798"/>
              <a:gd name="connsiteY2" fmla="*/ 193844 h 193848"/>
              <a:gd name="connsiteX3" fmla="*/ 95342 w 155798"/>
              <a:gd name="connsiteY3" fmla="*/ 111294 h 193848"/>
              <a:gd name="connsiteX4" fmla="*/ 88992 w 155798"/>
              <a:gd name="connsiteY4" fmla="*/ 89069 h 193848"/>
              <a:gd name="connsiteX5" fmla="*/ 92 w 155798"/>
              <a:gd name="connsiteY5" fmla="*/ 169 h 193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798" h="193848">
                <a:moveTo>
                  <a:pt x="92" y="169"/>
                </a:moveTo>
                <a:cubicBezTo>
                  <a:pt x="3267" y="4402"/>
                  <a:pt x="82113" y="82190"/>
                  <a:pt x="108042" y="114469"/>
                </a:cubicBezTo>
                <a:cubicBezTo>
                  <a:pt x="133971" y="146748"/>
                  <a:pt x="157784" y="194373"/>
                  <a:pt x="155667" y="193844"/>
                </a:cubicBezTo>
                <a:cubicBezTo>
                  <a:pt x="153550" y="193315"/>
                  <a:pt x="106454" y="128756"/>
                  <a:pt x="95342" y="111294"/>
                </a:cubicBezTo>
                <a:cubicBezTo>
                  <a:pt x="84230" y="93832"/>
                  <a:pt x="101692" y="106002"/>
                  <a:pt x="88992" y="89069"/>
                </a:cubicBezTo>
                <a:cubicBezTo>
                  <a:pt x="76292" y="72136"/>
                  <a:pt x="-3083" y="-4064"/>
                  <a:pt x="92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ADD0C763-E591-60DD-C0D8-1455387FEFAE}"/>
              </a:ext>
            </a:extLst>
          </p:cNvPr>
          <p:cNvSpPr/>
          <p:nvPr/>
        </p:nvSpPr>
        <p:spPr>
          <a:xfrm>
            <a:off x="4032250" y="4918075"/>
            <a:ext cx="441142" cy="290494"/>
          </a:xfrm>
          <a:custGeom>
            <a:avLst/>
            <a:gdLst>
              <a:gd name="connsiteX0" fmla="*/ 0 w 441142"/>
              <a:gd name="connsiteY0" fmla="*/ 0 h 290494"/>
              <a:gd name="connsiteX1" fmla="*/ 250825 w 441142"/>
              <a:gd name="connsiteY1" fmla="*/ 174625 h 290494"/>
              <a:gd name="connsiteX2" fmla="*/ 234950 w 441142"/>
              <a:gd name="connsiteY2" fmla="*/ 149225 h 290494"/>
              <a:gd name="connsiteX3" fmla="*/ 438150 w 441142"/>
              <a:gd name="connsiteY3" fmla="*/ 288925 h 290494"/>
              <a:gd name="connsiteX4" fmla="*/ 346075 w 441142"/>
              <a:gd name="connsiteY4" fmla="*/ 219075 h 290494"/>
              <a:gd name="connsiteX5" fmla="*/ 206375 w 441142"/>
              <a:gd name="connsiteY5" fmla="*/ 136525 h 290494"/>
              <a:gd name="connsiteX6" fmla="*/ 260350 w 441142"/>
              <a:gd name="connsiteY6" fmla="*/ 180975 h 290494"/>
              <a:gd name="connsiteX7" fmla="*/ 222250 w 441142"/>
              <a:gd name="connsiteY7" fmla="*/ 149225 h 290494"/>
              <a:gd name="connsiteX8" fmla="*/ 282575 w 441142"/>
              <a:gd name="connsiteY8" fmla="*/ 231775 h 290494"/>
              <a:gd name="connsiteX9" fmla="*/ 244475 w 441142"/>
              <a:gd name="connsiteY9" fmla="*/ 168275 h 290494"/>
              <a:gd name="connsiteX10" fmla="*/ 190500 w 441142"/>
              <a:gd name="connsiteY10" fmla="*/ 130175 h 290494"/>
              <a:gd name="connsiteX11" fmla="*/ 0 w 441142"/>
              <a:gd name="connsiteY11" fmla="*/ 0 h 29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1142" h="290494">
                <a:moveTo>
                  <a:pt x="0" y="0"/>
                </a:moveTo>
                <a:cubicBezTo>
                  <a:pt x="105833" y="74877"/>
                  <a:pt x="211667" y="149754"/>
                  <a:pt x="250825" y="174625"/>
                </a:cubicBezTo>
                <a:cubicBezTo>
                  <a:pt x="289983" y="199496"/>
                  <a:pt x="203729" y="130175"/>
                  <a:pt x="234950" y="149225"/>
                </a:cubicBezTo>
                <a:cubicBezTo>
                  <a:pt x="266171" y="168275"/>
                  <a:pt x="419629" y="277283"/>
                  <a:pt x="438150" y="288925"/>
                </a:cubicBezTo>
                <a:cubicBezTo>
                  <a:pt x="456671" y="300567"/>
                  <a:pt x="384704" y="244475"/>
                  <a:pt x="346075" y="219075"/>
                </a:cubicBezTo>
                <a:cubicBezTo>
                  <a:pt x="307446" y="193675"/>
                  <a:pt x="220663" y="142875"/>
                  <a:pt x="206375" y="136525"/>
                </a:cubicBezTo>
                <a:cubicBezTo>
                  <a:pt x="192087" y="130175"/>
                  <a:pt x="257704" y="178858"/>
                  <a:pt x="260350" y="180975"/>
                </a:cubicBezTo>
                <a:cubicBezTo>
                  <a:pt x="262996" y="183092"/>
                  <a:pt x="218546" y="140758"/>
                  <a:pt x="222250" y="149225"/>
                </a:cubicBezTo>
                <a:cubicBezTo>
                  <a:pt x="225954" y="157692"/>
                  <a:pt x="278871" y="228600"/>
                  <a:pt x="282575" y="231775"/>
                </a:cubicBezTo>
                <a:cubicBezTo>
                  <a:pt x="286279" y="234950"/>
                  <a:pt x="259821" y="185208"/>
                  <a:pt x="244475" y="168275"/>
                </a:cubicBezTo>
                <a:cubicBezTo>
                  <a:pt x="229129" y="151342"/>
                  <a:pt x="190500" y="130175"/>
                  <a:pt x="190500" y="1301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03B759A4-7AA6-A3F7-87EC-A1F30D9F9B0A}"/>
              </a:ext>
            </a:extLst>
          </p:cNvPr>
          <p:cNvSpPr/>
          <p:nvPr/>
        </p:nvSpPr>
        <p:spPr>
          <a:xfrm>
            <a:off x="5095871" y="4631631"/>
            <a:ext cx="200379" cy="320684"/>
          </a:xfrm>
          <a:custGeom>
            <a:avLst/>
            <a:gdLst>
              <a:gd name="connsiteX0" fmla="*/ 200029 w 200379"/>
              <a:gd name="connsiteY0" fmla="*/ 694 h 320684"/>
              <a:gd name="connsiteX1" fmla="*/ 117479 w 200379"/>
              <a:gd name="connsiteY1" fmla="*/ 143569 h 320684"/>
              <a:gd name="connsiteX2" fmla="*/ 79379 w 200379"/>
              <a:gd name="connsiteY2" fmla="*/ 241994 h 320684"/>
              <a:gd name="connsiteX3" fmla="*/ 63504 w 200379"/>
              <a:gd name="connsiteY3" fmla="*/ 295969 h 320684"/>
              <a:gd name="connsiteX4" fmla="*/ 63504 w 200379"/>
              <a:gd name="connsiteY4" fmla="*/ 305494 h 320684"/>
              <a:gd name="connsiteX5" fmla="*/ 60329 w 200379"/>
              <a:gd name="connsiteY5" fmla="*/ 318194 h 320684"/>
              <a:gd name="connsiteX6" fmla="*/ 4 w 200379"/>
              <a:gd name="connsiteY6" fmla="*/ 251519 h 320684"/>
              <a:gd name="connsiteX7" fmla="*/ 57154 w 200379"/>
              <a:gd name="connsiteY7" fmla="*/ 305494 h 320684"/>
              <a:gd name="connsiteX8" fmla="*/ 73029 w 200379"/>
              <a:gd name="connsiteY8" fmla="*/ 248344 h 320684"/>
              <a:gd name="connsiteX9" fmla="*/ 98429 w 200379"/>
              <a:gd name="connsiteY9" fmla="*/ 184844 h 320684"/>
              <a:gd name="connsiteX10" fmla="*/ 82554 w 200379"/>
              <a:gd name="connsiteY10" fmla="*/ 207069 h 320684"/>
              <a:gd name="connsiteX11" fmla="*/ 200029 w 200379"/>
              <a:gd name="connsiteY11" fmla="*/ 694 h 32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379" h="320684">
                <a:moveTo>
                  <a:pt x="200029" y="694"/>
                </a:moveTo>
                <a:cubicBezTo>
                  <a:pt x="205850" y="-9889"/>
                  <a:pt x="137587" y="103352"/>
                  <a:pt x="117479" y="143569"/>
                </a:cubicBezTo>
                <a:cubicBezTo>
                  <a:pt x="97371" y="183786"/>
                  <a:pt x="88375" y="216594"/>
                  <a:pt x="79379" y="241994"/>
                </a:cubicBezTo>
                <a:cubicBezTo>
                  <a:pt x="70383" y="267394"/>
                  <a:pt x="66150" y="285386"/>
                  <a:pt x="63504" y="295969"/>
                </a:cubicBezTo>
                <a:cubicBezTo>
                  <a:pt x="60858" y="306552"/>
                  <a:pt x="64033" y="301790"/>
                  <a:pt x="63504" y="305494"/>
                </a:cubicBezTo>
                <a:cubicBezTo>
                  <a:pt x="62975" y="309198"/>
                  <a:pt x="70912" y="327190"/>
                  <a:pt x="60329" y="318194"/>
                </a:cubicBezTo>
                <a:cubicBezTo>
                  <a:pt x="49746" y="309198"/>
                  <a:pt x="533" y="253636"/>
                  <a:pt x="4" y="251519"/>
                </a:cubicBezTo>
                <a:cubicBezTo>
                  <a:pt x="-525" y="249402"/>
                  <a:pt x="44983" y="306023"/>
                  <a:pt x="57154" y="305494"/>
                </a:cubicBezTo>
                <a:cubicBezTo>
                  <a:pt x="69325" y="304965"/>
                  <a:pt x="66150" y="268452"/>
                  <a:pt x="73029" y="248344"/>
                </a:cubicBezTo>
                <a:cubicBezTo>
                  <a:pt x="79908" y="228236"/>
                  <a:pt x="96842" y="191723"/>
                  <a:pt x="98429" y="184844"/>
                </a:cubicBezTo>
                <a:cubicBezTo>
                  <a:pt x="100016" y="177965"/>
                  <a:pt x="66150" y="237231"/>
                  <a:pt x="82554" y="207069"/>
                </a:cubicBezTo>
                <a:cubicBezTo>
                  <a:pt x="98958" y="176907"/>
                  <a:pt x="194208" y="11277"/>
                  <a:pt x="200029" y="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E1E6E976-5CB8-BBBE-7AFD-E1589EF74563}"/>
              </a:ext>
            </a:extLst>
          </p:cNvPr>
          <p:cNvSpPr/>
          <p:nvPr/>
        </p:nvSpPr>
        <p:spPr>
          <a:xfrm>
            <a:off x="5022252" y="4765672"/>
            <a:ext cx="143484" cy="174914"/>
          </a:xfrm>
          <a:custGeom>
            <a:avLst/>
            <a:gdLst>
              <a:gd name="connsiteX0" fmla="*/ 143473 w 143484"/>
              <a:gd name="connsiteY0" fmla="*/ 3 h 174914"/>
              <a:gd name="connsiteX1" fmla="*/ 41873 w 143484"/>
              <a:gd name="connsiteY1" fmla="*/ 85728 h 174914"/>
              <a:gd name="connsiteX2" fmla="*/ 598 w 143484"/>
              <a:gd name="connsiteY2" fmla="*/ 174628 h 174914"/>
              <a:gd name="connsiteX3" fmla="*/ 16473 w 143484"/>
              <a:gd name="connsiteY3" fmla="*/ 114303 h 174914"/>
              <a:gd name="connsiteX4" fmla="*/ 3773 w 143484"/>
              <a:gd name="connsiteY4" fmla="*/ 120653 h 174914"/>
              <a:gd name="connsiteX5" fmla="*/ 48223 w 143484"/>
              <a:gd name="connsiteY5" fmla="*/ 82553 h 174914"/>
              <a:gd name="connsiteX6" fmla="*/ 143473 w 143484"/>
              <a:gd name="connsiteY6" fmla="*/ 3 h 17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84" h="174914">
                <a:moveTo>
                  <a:pt x="143473" y="3"/>
                </a:moveTo>
                <a:cubicBezTo>
                  <a:pt x="142415" y="532"/>
                  <a:pt x="65685" y="56624"/>
                  <a:pt x="41873" y="85728"/>
                </a:cubicBezTo>
                <a:cubicBezTo>
                  <a:pt x="18061" y="114832"/>
                  <a:pt x="4831" y="169866"/>
                  <a:pt x="598" y="174628"/>
                </a:cubicBezTo>
                <a:cubicBezTo>
                  <a:pt x="-3635" y="179390"/>
                  <a:pt x="15944" y="123299"/>
                  <a:pt x="16473" y="114303"/>
                </a:cubicBezTo>
                <a:cubicBezTo>
                  <a:pt x="17002" y="105307"/>
                  <a:pt x="-1519" y="125945"/>
                  <a:pt x="3773" y="120653"/>
                </a:cubicBezTo>
                <a:cubicBezTo>
                  <a:pt x="9065" y="115361"/>
                  <a:pt x="26527" y="97899"/>
                  <a:pt x="48223" y="82553"/>
                </a:cubicBezTo>
                <a:cubicBezTo>
                  <a:pt x="69919" y="67207"/>
                  <a:pt x="144531" y="-526"/>
                  <a:pt x="14347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D90D02B7-B8A2-B6D7-4DB5-8258E68C0C8B}"/>
              </a:ext>
            </a:extLst>
          </p:cNvPr>
          <p:cNvSpPr/>
          <p:nvPr/>
        </p:nvSpPr>
        <p:spPr>
          <a:xfrm>
            <a:off x="3198478" y="3422239"/>
            <a:ext cx="303567" cy="235370"/>
          </a:xfrm>
          <a:custGeom>
            <a:avLst/>
            <a:gdLst>
              <a:gd name="connsiteX0" fmla="*/ 1922 w 303567"/>
              <a:gd name="connsiteY0" fmla="*/ 95661 h 235370"/>
              <a:gd name="connsiteX1" fmla="*/ 103522 w 303567"/>
              <a:gd name="connsiteY1" fmla="*/ 190911 h 235370"/>
              <a:gd name="connsiteX2" fmla="*/ 103522 w 303567"/>
              <a:gd name="connsiteY2" fmla="*/ 152811 h 235370"/>
              <a:gd name="connsiteX3" fmla="*/ 128922 w 303567"/>
              <a:gd name="connsiteY3" fmla="*/ 184561 h 235370"/>
              <a:gd name="connsiteX4" fmla="*/ 138447 w 303567"/>
              <a:gd name="connsiteY4" fmla="*/ 162336 h 235370"/>
              <a:gd name="connsiteX5" fmla="*/ 179722 w 303567"/>
              <a:gd name="connsiteY5" fmla="*/ 203611 h 235370"/>
              <a:gd name="connsiteX6" fmla="*/ 151147 w 303567"/>
              <a:gd name="connsiteY6" fmla="*/ 162336 h 235370"/>
              <a:gd name="connsiteX7" fmla="*/ 141622 w 303567"/>
              <a:gd name="connsiteY7" fmla="*/ 130586 h 235370"/>
              <a:gd name="connsiteX8" fmla="*/ 198772 w 303567"/>
              <a:gd name="connsiteY8" fmla="*/ 187736 h 235370"/>
              <a:gd name="connsiteX9" fmla="*/ 195597 w 303567"/>
              <a:gd name="connsiteY9" fmla="*/ 143286 h 235370"/>
              <a:gd name="connsiteX10" fmla="*/ 303547 w 303567"/>
              <a:gd name="connsiteY10" fmla="*/ 235361 h 235370"/>
              <a:gd name="connsiteX11" fmla="*/ 186072 w 303567"/>
              <a:gd name="connsiteY11" fmla="*/ 136936 h 235370"/>
              <a:gd name="connsiteX12" fmla="*/ 179722 w 303567"/>
              <a:gd name="connsiteY12" fmla="*/ 184561 h 235370"/>
              <a:gd name="connsiteX13" fmla="*/ 122572 w 303567"/>
              <a:gd name="connsiteY13" fmla="*/ 155986 h 235370"/>
              <a:gd name="connsiteX14" fmla="*/ 27322 w 303567"/>
              <a:gd name="connsiteY14" fmla="*/ 178211 h 235370"/>
              <a:gd name="connsiteX15" fmla="*/ 11447 w 303567"/>
              <a:gd name="connsiteY15" fmla="*/ 206786 h 235370"/>
              <a:gd name="connsiteX16" fmla="*/ 106697 w 303567"/>
              <a:gd name="connsiteY16" fmla="*/ 411 h 235370"/>
              <a:gd name="connsiteX17" fmla="*/ 40022 w 303567"/>
              <a:gd name="connsiteY17" fmla="*/ 152811 h 235370"/>
              <a:gd name="connsiteX18" fmla="*/ 1922 w 303567"/>
              <a:gd name="connsiteY18" fmla="*/ 95661 h 235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3567" h="235370">
                <a:moveTo>
                  <a:pt x="1922" y="95661"/>
                </a:moveTo>
                <a:cubicBezTo>
                  <a:pt x="12505" y="102011"/>
                  <a:pt x="86589" y="181386"/>
                  <a:pt x="103522" y="190911"/>
                </a:cubicBezTo>
                <a:cubicBezTo>
                  <a:pt x="120455" y="200436"/>
                  <a:pt x="99289" y="153869"/>
                  <a:pt x="103522" y="152811"/>
                </a:cubicBezTo>
                <a:cubicBezTo>
                  <a:pt x="107755" y="151753"/>
                  <a:pt x="123101" y="182974"/>
                  <a:pt x="128922" y="184561"/>
                </a:cubicBezTo>
                <a:cubicBezTo>
                  <a:pt x="134743" y="186149"/>
                  <a:pt x="129980" y="159161"/>
                  <a:pt x="138447" y="162336"/>
                </a:cubicBezTo>
                <a:cubicBezTo>
                  <a:pt x="146914" y="165511"/>
                  <a:pt x="177605" y="203611"/>
                  <a:pt x="179722" y="203611"/>
                </a:cubicBezTo>
                <a:cubicBezTo>
                  <a:pt x="181839" y="203611"/>
                  <a:pt x="157497" y="174507"/>
                  <a:pt x="151147" y="162336"/>
                </a:cubicBezTo>
                <a:cubicBezTo>
                  <a:pt x="144797" y="150165"/>
                  <a:pt x="133685" y="126353"/>
                  <a:pt x="141622" y="130586"/>
                </a:cubicBezTo>
                <a:cubicBezTo>
                  <a:pt x="149559" y="134819"/>
                  <a:pt x="189776" y="185619"/>
                  <a:pt x="198772" y="187736"/>
                </a:cubicBezTo>
                <a:cubicBezTo>
                  <a:pt x="207768" y="189853"/>
                  <a:pt x="178135" y="135349"/>
                  <a:pt x="195597" y="143286"/>
                </a:cubicBezTo>
                <a:cubicBezTo>
                  <a:pt x="213059" y="151223"/>
                  <a:pt x="305135" y="236419"/>
                  <a:pt x="303547" y="235361"/>
                </a:cubicBezTo>
                <a:cubicBezTo>
                  <a:pt x="301959" y="234303"/>
                  <a:pt x="206710" y="145403"/>
                  <a:pt x="186072" y="136936"/>
                </a:cubicBezTo>
                <a:cubicBezTo>
                  <a:pt x="165434" y="128469"/>
                  <a:pt x="190305" y="181386"/>
                  <a:pt x="179722" y="184561"/>
                </a:cubicBezTo>
                <a:cubicBezTo>
                  <a:pt x="169139" y="187736"/>
                  <a:pt x="147972" y="157044"/>
                  <a:pt x="122572" y="155986"/>
                </a:cubicBezTo>
                <a:cubicBezTo>
                  <a:pt x="97172" y="154928"/>
                  <a:pt x="45843" y="169744"/>
                  <a:pt x="27322" y="178211"/>
                </a:cubicBezTo>
                <a:cubicBezTo>
                  <a:pt x="8801" y="186678"/>
                  <a:pt x="-1782" y="236419"/>
                  <a:pt x="11447" y="206786"/>
                </a:cubicBezTo>
                <a:cubicBezTo>
                  <a:pt x="24676" y="177153"/>
                  <a:pt x="101935" y="9407"/>
                  <a:pt x="106697" y="411"/>
                </a:cubicBezTo>
                <a:cubicBezTo>
                  <a:pt x="111459" y="-8585"/>
                  <a:pt x="52722" y="132703"/>
                  <a:pt x="40022" y="152811"/>
                </a:cubicBezTo>
                <a:cubicBezTo>
                  <a:pt x="27322" y="172919"/>
                  <a:pt x="-8661" y="89311"/>
                  <a:pt x="1922" y="95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1A929BF2-A2FB-50B6-E31D-E9C1EDC871DA}"/>
              </a:ext>
            </a:extLst>
          </p:cNvPr>
          <p:cNvSpPr/>
          <p:nvPr/>
        </p:nvSpPr>
        <p:spPr>
          <a:xfrm>
            <a:off x="3399082" y="3344825"/>
            <a:ext cx="665093" cy="375978"/>
          </a:xfrm>
          <a:custGeom>
            <a:avLst/>
            <a:gdLst>
              <a:gd name="connsiteX0" fmla="*/ 658568 w 665093"/>
              <a:gd name="connsiteY0" fmla="*/ 293725 h 375978"/>
              <a:gd name="connsiteX1" fmla="*/ 502993 w 665093"/>
              <a:gd name="connsiteY1" fmla="*/ 77825 h 375978"/>
              <a:gd name="connsiteX2" fmla="*/ 585543 w 665093"/>
              <a:gd name="connsiteY2" fmla="*/ 208000 h 375978"/>
              <a:gd name="connsiteX3" fmla="*/ 560143 w 665093"/>
              <a:gd name="connsiteY3" fmla="*/ 236575 h 375978"/>
              <a:gd name="connsiteX4" fmla="*/ 468068 w 665093"/>
              <a:gd name="connsiteY4" fmla="*/ 188950 h 375978"/>
              <a:gd name="connsiteX5" fmla="*/ 477593 w 665093"/>
              <a:gd name="connsiteY5" fmla="*/ 230225 h 375978"/>
              <a:gd name="connsiteX6" fmla="*/ 299793 w 665093"/>
              <a:gd name="connsiteY6" fmla="*/ 169900 h 375978"/>
              <a:gd name="connsiteX7" fmla="*/ 410918 w 665093"/>
              <a:gd name="connsiteY7" fmla="*/ 239750 h 375978"/>
              <a:gd name="connsiteX8" fmla="*/ 325193 w 665093"/>
              <a:gd name="connsiteY8" fmla="*/ 195300 h 375978"/>
              <a:gd name="connsiteX9" fmla="*/ 360118 w 665093"/>
              <a:gd name="connsiteY9" fmla="*/ 242925 h 375978"/>
              <a:gd name="connsiteX10" fmla="*/ 112468 w 665093"/>
              <a:gd name="connsiteY10" fmla="*/ 211175 h 375978"/>
              <a:gd name="connsiteX11" fmla="*/ 201368 w 665093"/>
              <a:gd name="connsiteY11" fmla="*/ 230225 h 375978"/>
              <a:gd name="connsiteX12" fmla="*/ 125168 w 665093"/>
              <a:gd name="connsiteY12" fmla="*/ 220700 h 375978"/>
              <a:gd name="connsiteX13" fmla="*/ 115643 w 665093"/>
              <a:gd name="connsiteY13" fmla="*/ 87350 h 375978"/>
              <a:gd name="connsiteX14" fmla="*/ 121993 w 665093"/>
              <a:gd name="connsiteY14" fmla="*/ 195300 h 375978"/>
              <a:gd name="connsiteX15" fmla="*/ 1343 w 665093"/>
              <a:gd name="connsiteY15" fmla="*/ 252450 h 375978"/>
              <a:gd name="connsiteX16" fmla="*/ 55318 w 665093"/>
              <a:gd name="connsiteY16" fmla="*/ 211175 h 375978"/>
              <a:gd name="connsiteX17" fmla="*/ 23568 w 665093"/>
              <a:gd name="connsiteY17" fmla="*/ 214350 h 375978"/>
              <a:gd name="connsiteX18" fmla="*/ 45793 w 665093"/>
              <a:gd name="connsiteY18" fmla="*/ 128625 h 375978"/>
              <a:gd name="connsiteX19" fmla="*/ 26743 w 665093"/>
              <a:gd name="connsiteY19" fmla="*/ 227050 h 375978"/>
              <a:gd name="connsiteX20" fmla="*/ 318843 w 665093"/>
              <a:gd name="connsiteY20" fmla="*/ 220700 h 375978"/>
              <a:gd name="connsiteX21" fmla="*/ 325193 w 665093"/>
              <a:gd name="connsiteY21" fmla="*/ 176250 h 375978"/>
              <a:gd name="connsiteX22" fmla="*/ 353768 w 665093"/>
              <a:gd name="connsiteY22" fmla="*/ 188950 h 375978"/>
              <a:gd name="connsiteX23" fmla="*/ 404568 w 665093"/>
              <a:gd name="connsiteY23" fmla="*/ 255625 h 375978"/>
              <a:gd name="connsiteX24" fmla="*/ 382343 w 665093"/>
              <a:gd name="connsiteY24" fmla="*/ 160375 h 375978"/>
              <a:gd name="connsiteX25" fmla="*/ 502993 w 665093"/>
              <a:gd name="connsiteY25" fmla="*/ 268325 h 375978"/>
              <a:gd name="connsiteX26" fmla="*/ 528393 w 665093"/>
              <a:gd name="connsiteY26" fmla="*/ 236575 h 375978"/>
              <a:gd name="connsiteX27" fmla="*/ 610943 w 665093"/>
              <a:gd name="connsiteY27" fmla="*/ 268325 h 375978"/>
              <a:gd name="connsiteX28" fmla="*/ 588718 w 665093"/>
              <a:gd name="connsiteY28" fmla="*/ 233400 h 375978"/>
              <a:gd name="connsiteX29" fmla="*/ 661743 w 665093"/>
              <a:gd name="connsiteY29" fmla="*/ 369925 h 375978"/>
              <a:gd name="connsiteX30" fmla="*/ 461718 w 665093"/>
              <a:gd name="connsiteY30" fmla="*/ 1625 h 375978"/>
              <a:gd name="connsiteX31" fmla="*/ 614118 w 665093"/>
              <a:gd name="connsiteY31" fmla="*/ 236575 h 375978"/>
              <a:gd name="connsiteX32" fmla="*/ 658568 w 665093"/>
              <a:gd name="connsiteY32" fmla="*/ 293725 h 37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65093" h="375978">
                <a:moveTo>
                  <a:pt x="658568" y="293725"/>
                </a:moveTo>
                <a:cubicBezTo>
                  <a:pt x="640047" y="267267"/>
                  <a:pt x="515164" y="92112"/>
                  <a:pt x="502993" y="77825"/>
                </a:cubicBezTo>
                <a:cubicBezTo>
                  <a:pt x="490822" y="63538"/>
                  <a:pt x="576018" y="181542"/>
                  <a:pt x="585543" y="208000"/>
                </a:cubicBezTo>
                <a:cubicBezTo>
                  <a:pt x="595068" y="234458"/>
                  <a:pt x="579722" y="239750"/>
                  <a:pt x="560143" y="236575"/>
                </a:cubicBezTo>
                <a:cubicBezTo>
                  <a:pt x="540564" y="233400"/>
                  <a:pt x="481826" y="190008"/>
                  <a:pt x="468068" y="188950"/>
                </a:cubicBezTo>
                <a:cubicBezTo>
                  <a:pt x="454310" y="187892"/>
                  <a:pt x="505639" y="233400"/>
                  <a:pt x="477593" y="230225"/>
                </a:cubicBezTo>
                <a:cubicBezTo>
                  <a:pt x="449547" y="227050"/>
                  <a:pt x="310905" y="168313"/>
                  <a:pt x="299793" y="169900"/>
                </a:cubicBezTo>
                <a:cubicBezTo>
                  <a:pt x="288681" y="171487"/>
                  <a:pt x="406685" y="235517"/>
                  <a:pt x="410918" y="239750"/>
                </a:cubicBezTo>
                <a:cubicBezTo>
                  <a:pt x="415151" y="243983"/>
                  <a:pt x="333660" y="194771"/>
                  <a:pt x="325193" y="195300"/>
                </a:cubicBezTo>
                <a:cubicBezTo>
                  <a:pt x="316726" y="195829"/>
                  <a:pt x="395572" y="240279"/>
                  <a:pt x="360118" y="242925"/>
                </a:cubicBezTo>
                <a:cubicBezTo>
                  <a:pt x="324664" y="245571"/>
                  <a:pt x="138926" y="213292"/>
                  <a:pt x="112468" y="211175"/>
                </a:cubicBezTo>
                <a:cubicBezTo>
                  <a:pt x="86010" y="209058"/>
                  <a:pt x="199251" y="228637"/>
                  <a:pt x="201368" y="230225"/>
                </a:cubicBezTo>
                <a:cubicBezTo>
                  <a:pt x="203485" y="231813"/>
                  <a:pt x="139455" y="244512"/>
                  <a:pt x="125168" y="220700"/>
                </a:cubicBezTo>
                <a:cubicBezTo>
                  <a:pt x="110881" y="196888"/>
                  <a:pt x="116172" y="91583"/>
                  <a:pt x="115643" y="87350"/>
                </a:cubicBezTo>
                <a:cubicBezTo>
                  <a:pt x="115114" y="83117"/>
                  <a:pt x="141043" y="167783"/>
                  <a:pt x="121993" y="195300"/>
                </a:cubicBezTo>
                <a:cubicBezTo>
                  <a:pt x="102943" y="222817"/>
                  <a:pt x="12456" y="249804"/>
                  <a:pt x="1343" y="252450"/>
                </a:cubicBezTo>
                <a:cubicBezTo>
                  <a:pt x="-9770" y="255096"/>
                  <a:pt x="51614" y="217525"/>
                  <a:pt x="55318" y="211175"/>
                </a:cubicBezTo>
                <a:cubicBezTo>
                  <a:pt x="59022" y="204825"/>
                  <a:pt x="25155" y="228108"/>
                  <a:pt x="23568" y="214350"/>
                </a:cubicBezTo>
                <a:cubicBezTo>
                  <a:pt x="21981" y="200592"/>
                  <a:pt x="45264" y="126508"/>
                  <a:pt x="45793" y="128625"/>
                </a:cubicBezTo>
                <a:cubicBezTo>
                  <a:pt x="46322" y="130742"/>
                  <a:pt x="-18765" y="211704"/>
                  <a:pt x="26743" y="227050"/>
                </a:cubicBezTo>
                <a:cubicBezTo>
                  <a:pt x="72251" y="242396"/>
                  <a:pt x="269101" y="229167"/>
                  <a:pt x="318843" y="220700"/>
                </a:cubicBezTo>
                <a:cubicBezTo>
                  <a:pt x="368585" y="212233"/>
                  <a:pt x="319372" y="181542"/>
                  <a:pt x="325193" y="176250"/>
                </a:cubicBezTo>
                <a:cubicBezTo>
                  <a:pt x="331014" y="170958"/>
                  <a:pt x="340539" y="175721"/>
                  <a:pt x="353768" y="188950"/>
                </a:cubicBezTo>
                <a:cubicBezTo>
                  <a:pt x="366997" y="202179"/>
                  <a:pt x="399806" y="260387"/>
                  <a:pt x="404568" y="255625"/>
                </a:cubicBezTo>
                <a:cubicBezTo>
                  <a:pt x="409330" y="250863"/>
                  <a:pt x="365939" y="158258"/>
                  <a:pt x="382343" y="160375"/>
                </a:cubicBezTo>
                <a:cubicBezTo>
                  <a:pt x="398747" y="162492"/>
                  <a:pt x="478651" y="255625"/>
                  <a:pt x="502993" y="268325"/>
                </a:cubicBezTo>
                <a:cubicBezTo>
                  <a:pt x="527335" y="281025"/>
                  <a:pt x="510401" y="236575"/>
                  <a:pt x="528393" y="236575"/>
                </a:cubicBezTo>
                <a:cubicBezTo>
                  <a:pt x="546385" y="236575"/>
                  <a:pt x="600889" y="268854"/>
                  <a:pt x="610943" y="268325"/>
                </a:cubicBezTo>
                <a:cubicBezTo>
                  <a:pt x="620997" y="267796"/>
                  <a:pt x="580251" y="216467"/>
                  <a:pt x="588718" y="233400"/>
                </a:cubicBezTo>
                <a:cubicBezTo>
                  <a:pt x="597185" y="250333"/>
                  <a:pt x="682910" y="408554"/>
                  <a:pt x="661743" y="369925"/>
                </a:cubicBezTo>
                <a:cubicBezTo>
                  <a:pt x="640576" y="331296"/>
                  <a:pt x="469655" y="23850"/>
                  <a:pt x="461718" y="1625"/>
                </a:cubicBezTo>
                <a:cubicBezTo>
                  <a:pt x="453780" y="-20600"/>
                  <a:pt x="586601" y="191596"/>
                  <a:pt x="614118" y="236575"/>
                </a:cubicBezTo>
                <a:cubicBezTo>
                  <a:pt x="641635" y="281554"/>
                  <a:pt x="677089" y="320183"/>
                  <a:pt x="658568" y="293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0745C959-0577-B3F9-77BF-04DD75498394}"/>
              </a:ext>
            </a:extLst>
          </p:cNvPr>
          <p:cNvSpPr/>
          <p:nvPr/>
        </p:nvSpPr>
        <p:spPr>
          <a:xfrm>
            <a:off x="3959204" y="3316734"/>
            <a:ext cx="435352" cy="325743"/>
          </a:xfrm>
          <a:custGeom>
            <a:avLst/>
            <a:gdLst>
              <a:gd name="connsiteX0" fmla="*/ 21 w 435352"/>
              <a:gd name="connsiteY0" fmla="*/ 102741 h 325743"/>
              <a:gd name="connsiteX1" fmla="*/ 107971 w 435352"/>
              <a:gd name="connsiteY1" fmla="*/ 239266 h 325743"/>
              <a:gd name="connsiteX2" fmla="*/ 95271 w 435352"/>
              <a:gd name="connsiteY2" fmla="*/ 324991 h 325743"/>
              <a:gd name="connsiteX3" fmla="*/ 133371 w 435352"/>
              <a:gd name="connsiteY3" fmla="*/ 191641 h 325743"/>
              <a:gd name="connsiteX4" fmla="*/ 200046 w 435352"/>
              <a:gd name="connsiteY4" fmla="*/ 271016 h 325743"/>
              <a:gd name="connsiteX5" fmla="*/ 193696 w 435352"/>
              <a:gd name="connsiteY5" fmla="*/ 169416 h 325743"/>
              <a:gd name="connsiteX6" fmla="*/ 225446 w 435352"/>
              <a:gd name="connsiteY6" fmla="*/ 255141 h 325743"/>
              <a:gd name="connsiteX7" fmla="*/ 247671 w 435352"/>
              <a:gd name="connsiteY7" fmla="*/ 159891 h 325743"/>
              <a:gd name="connsiteX8" fmla="*/ 288946 w 435352"/>
              <a:gd name="connsiteY8" fmla="*/ 267841 h 325743"/>
              <a:gd name="connsiteX9" fmla="*/ 295296 w 435352"/>
              <a:gd name="connsiteY9" fmla="*/ 147191 h 325743"/>
              <a:gd name="connsiteX10" fmla="*/ 307996 w 435352"/>
              <a:gd name="connsiteY10" fmla="*/ 251966 h 325743"/>
              <a:gd name="connsiteX11" fmla="*/ 431821 w 435352"/>
              <a:gd name="connsiteY11" fmla="*/ 39241 h 325743"/>
              <a:gd name="connsiteX12" fmla="*/ 400071 w 435352"/>
              <a:gd name="connsiteY12" fmla="*/ 99566 h 325743"/>
              <a:gd name="connsiteX13" fmla="*/ 384196 w 435352"/>
              <a:gd name="connsiteY13" fmla="*/ 210691 h 325743"/>
              <a:gd name="connsiteX14" fmla="*/ 342921 w 435352"/>
              <a:gd name="connsiteY14" fmla="*/ 1141 h 325743"/>
              <a:gd name="connsiteX15" fmla="*/ 346096 w 435352"/>
              <a:gd name="connsiteY15" fmla="*/ 131316 h 325743"/>
              <a:gd name="connsiteX16" fmla="*/ 307996 w 435352"/>
              <a:gd name="connsiteY16" fmla="*/ 229741 h 325743"/>
              <a:gd name="connsiteX17" fmla="*/ 257196 w 435352"/>
              <a:gd name="connsiteY17" fmla="*/ 144016 h 325743"/>
              <a:gd name="connsiteX18" fmla="*/ 187346 w 435352"/>
              <a:gd name="connsiteY18" fmla="*/ 207516 h 325743"/>
              <a:gd name="connsiteX19" fmla="*/ 107971 w 435352"/>
              <a:gd name="connsiteY19" fmla="*/ 248791 h 325743"/>
              <a:gd name="connsiteX20" fmla="*/ 123846 w 435352"/>
              <a:gd name="connsiteY20" fmla="*/ 70991 h 325743"/>
              <a:gd name="connsiteX21" fmla="*/ 114321 w 435352"/>
              <a:gd name="connsiteY21" fmla="*/ 302766 h 325743"/>
              <a:gd name="connsiteX22" fmla="*/ 98446 w 435352"/>
              <a:gd name="connsiteY22" fmla="*/ 223391 h 325743"/>
              <a:gd name="connsiteX23" fmla="*/ 21 w 435352"/>
              <a:gd name="connsiteY23" fmla="*/ 102741 h 32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5352" h="325743">
                <a:moveTo>
                  <a:pt x="21" y="102741"/>
                </a:moveTo>
                <a:cubicBezTo>
                  <a:pt x="1609" y="105387"/>
                  <a:pt x="92096" y="202224"/>
                  <a:pt x="107971" y="239266"/>
                </a:cubicBezTo>
                <a:cubicBezTo>
                  <a:pt x="123846" y="276308"/>
                  <a:pt x="91038" y="332928"/>
                  <a:pt x="95271" y="324991"/>
                </a:cubicBezTo>
                <a:cubicBezTo>
                  <a:pt x="99504" y="317054"/>
                  <a:pt x="115909" y="200637"/>
                  <a:pt x="133371" y="191641"/>
                </a:cubicBezTo>
                <a:cubicBezTo>
                  <a:pt x="150834" y="182645"/>
                  <a:pt x="189992" y="274720"/>
                  <a:pt x="200046" y="271016"/>
                </a:cubicBezTo>
                <a:cubicBezTo>
                  <a:pt x="210100" y="267312"/>
                  <a:pt x="189463" y="172062"/>
                  <a:pt x="193696" y="169416"/>
                </a:cubicBezTo>
                <a:cubicBezTo>
                  <a:pt x="197929" y="166770"/>
                  <a:pt x="216450" y="256728"/>
                  <a:pt x="225446" y="255141"/>
                </a:cubicBezTo>
                <a:cubicBezTo>
                  <a:pt x="234442" y="253554"/>
                  <a:pt x="237088" y="157774"/>
                  <a:pt x="247671" y="159891"/>
                </a:cubicBezTo>
                <a:cubicBezTo>
                  <a:pt x="258254" y="162008"/>
                  <a:pt x="281009" y="269958"/>
                  <a:pt x="288946" y="267841"/>
                </a:cubicBezTo>
                <a:cubicBezTo>
                  <a:pt x="296883" y="265724"/>
                  <a:pt x="292121" y="149837"/>
                  <a:pt x="295296" y="147191"/>
                </a:cubicBezTo>
                <a:cubicBezTo>
                  <a:pt x="298471" y="144545"/>
                  <a:pt x="285242" y="269958"/>
                  <a:pt x="307996" y="251966"/>
                </a:cubicBezTo>
                <a:cubicBezTo>
                  <a:pt x="330750" y="233974"/>
                  <a:pt x="416475" y="64641"/>
                  <a:pt x="431821" y="39241"/>
                </a:cubicBezTo>
                <a:cubicBezTo>
                  <a:pt x="447167" y="13841"/>
                  <a:pt x="408009" y="70991"/>
                  <a:pt x="400071" y="99566"/>
                </a:cubicBezTo>
                <a:cubicBezTo>
                  <a:pt x="392133" y="128141"/>
                  <a:pt x="393721" y="227095"/>
                  <a:pt x="384196" y="210691"/>
                </a:cubicBezTo>
                <a:cubicBezTo>
                  <a:pt x="374671" y="194287"/>
                  <a:pt x="349271" y="14370"/>
                  <a:pt x="342921" y="1141"/>
                </a:cubicBezTo>
                <a:cubicBezTo>
                  <a:pt x="336571" y="-12088"/>
                  <a:pt x="351917" y="93216"/>
                  <a:pt x="346096" y="131316"/>
                </a:cubicBezTo>
                <a:cubicBezTo>
                  <a:pt x="340275" y="169416"/>
                  <a:pt x="322813" y="227624"/>
                  <a:pt x="307996" y="229741"/>
                </a:cubicBezTo>
                <a:cubicBezTo>
                  <a:pt x="293179" y="231858"/>
                  <a:pt x="277304" y="147720"/>
                  <a:pt x="257196" y="144016"/>
                </a:cubicBezTo>
                <a:cubicBezTo>
                  <a:pt x="237088" y="140312"/>
                  <a:pt x="212217" y="190054"/>
                  <a:pt x="187346" y="207516"/>
                </a:cubicBezTo>
                <a:cubicBezTo>
                  <a:pt x="162475" y="224978"/>
                  <a:pt x="118554" y="271545"/>
                  <a:pt x="107971" y="248791"/>
                </a:cubicBezTo>
                <a:cubicBezTo>
                  <a:pt x="97388" y="226037"/>
                  <a:pt x="122788" y="61995"/>
                  <a:pt x="123846" y="70991"/>
                </a:cubicBezTo>
                <a:cubicBezTo>
                  <a:pt x="124904" y="79987"/>
                  <a:pt x="118554" y="277366"/>
                  <a:pt x="114321" y="302766"/>
                </a:cubicBezTo>
                <a:cubicBezTo>
                  <a:pt x="110088" y="328166"/>
                  <a:pt x="113263" y="252495"/>
                  <a:pt x="98446" y="223391"/>
                </a:cubicBezTo>
                <a:cubicBezTo>
                  <a:pt x="83629" y="194287"/>
                  <a:pt x="-1567" y="100095"/>
                  <a:pt x="21" y="1027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2B504493-5464-FFC6-E524-9AA0F0F09961}"/>
              </a:ext>
            </a:extLst>
          </p:cNvPr>
          <p:cNvSpPr/>
          <p:nvPr/>
        </p:nvSpPr>
        <p:spPr>
          <a:xfrm>
            <a:off x="4512855" y="3327397"/>
            <a:ext cx="205195" cy="212974"/>
          </a:xfrm>
          <a:custGeom>
            <a:avLst/>
            <a:gdLst>
              <a:gd name="connsiteX0" fmla="*/ 8345 w 205195"/>
              <a:gd name="connsiteY0" fmla="*/ 3 h 212974"/>
              <a:gd name="connsiteX1" fmla="*/ 43270 w 205195"/>
              <a:gd name="connsiteY1" fmla="*/ 95253 h 212974"/>
              <a:gd name="connsiteX2" fmla="*/ 11520 w 205195"/>
              <a:gd name="connsiteY2" fmla="*/ 212728 h 212974"/>
              <a:gd name="connsiteX3" fmla="*/ 36920 w 205195"/>
              <a:gd name="connsiteY3" fmla="*/ 123828 h 212974"/>
              <a:gd name="connsiteX4" fmla="*/ 116295 w 205195"/>
              <a:gd name="connsiteY4" fmla="*/ 44453 h 212974"/>
              <a:gd name="connsiteX5" fmla="*/ 138520 w 205195"/>
              <a:gd name="connsiteY5" fmla="*/ 117478 h 212974"/>
              <a:gd name="connsiteX6" fmla="*/ 182970 w 205195"/>
              <a:gd name="connsiteY6" fmla="*/ 25403 h 212974"/>
              <a:gd name="connsiteX7" fmla="*/ 205195 w 205195"/>
              <a:gd name="connsiteY7" fmla="*/ 92078 h 212974"/>
              <a:gd name="connsiteX8" fmla="*/ 182970 w 205195"/>
              <a:gd name="connsiteY8" fmla="*/ 31753 h 212974"/>
              <a:gd name="connsiteX9" fmla="*/ 157570 w 205195"/>
              <a:gd name="connsiteY9" fmla="*/ 60328 h 212974"/>
              <a:gd name="connsiteX10" fmla="*/ 122645 w 205195"/>
              <a:gd name="connsiteY10" fmla="*/ 50803 h 212974"/>
              <a:gd name="connsiteX11" fmla="*/ 1995 w 205195"/>
              <a:gd name="connsiteY11" fmla="*/ 158753 h 212974"/>
              <a:gd name="connsiteX12" fmla="*/ 46445 w 205195"/>
              <a:gd name="connsiteY12" fmla="*/ 98428 h 212974"/>
              <a:gd name="connsiteX13" fmla="*/ 8345 w 205195"/>
              <a:gd name="connsiteY13" fmla="*/ 3 h 21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5195" h="212974">
                <a:moveTo>
                  <a:pt x="8345" y="3"/>
                </a:moveTo>
                <a:cubicBezTo>
                  <a:pt x="7816" y="-526"/>
                  <a:pt x="42741" y="59799"/>
                  <a:pt x="43270" y="95253"/>
                </a:cubicBezTo>
                <a:cubicBezTo>
                  <a:pt x="43799" y="130707"/>
                  <a:pt x="12578" y="207966"/>
                  <a:pt x="11520" y="212728"/>
                </a:cubicBezTo>
                <a:cubicBezTo>
                  <a:pt x="10462" y="217490"/>
                  <a:pt x="19458" y="151874"/>
                  <a:pt x="36920" y="123828"/>
                </a:cubicBezTo>
                <a:cubicBezTo>
                  <a:pt x="54383" y="95782"/>
                  <a:pt x="99362" y="45511"/>
                  <a:pt x="116295" y="44453"/>
                </a:cubicBezTo>
                <a:cubicBezTo>
                  <a:pt x="133228" y="43395"/>
                  <a:pt x="127407" y="120653"/>
                  <a:pt x="138520" y="117478"/>
                </a:cubicBezTo>
                <a:cubicBezTo>
                  <a:pt x="149633" y="114303"/>
                  <a:pt x="171858" y="29636"/>
                  <a:pt x="182970" y="25403"/>
                </a:cubicBezTo>
                <a:cubicBezTo>
                  <a:pt x="194083" y="21170"/>
                  <a:pt x="205195" y="91020"/>
                  <a:pt x="205195" y="92078"/>
                </a:cubicBezTo>
                <a:cubicBezTo>
                  <a:pt x="205195" y="93136"/>
                  <a:pt x="190907" y="37045"/>
                  <a:pt x="182970" y="31753"/>
                </a:cubicBezTo>
                <a:cubicBezTo>
                  <a:pt x="175033" y="26461"/>
                  <a:pt x="167624" y="57153"/>
                  <a:pt x="157570" y="60328"/>
                </a:cubicBezTo>
                <a:cubicBezTo>
                  <a:pt x="147516" y="63503"/>
                  <a:pt x="148574" y="34399"/>
                  <a:pt x="122645" y="50803"/>
                </a:cubicBezTo>
                <a:cubicBezTo>
                  <a:pt x="96716" y="67207"/>
                  <a:pt x="14695" y="150816"/>
                  <a:pt x="1995" y="158753"/>
                </a:cubicBezTo>
                <a:cubicBezTo>
                  <a:pt x="-10705" y="166690"/>
                  <a:pt x="41153" y="120124"/>
                  <a:pt x="46445" y="98428"/>
                </a:cubicBezTo>
                <a:cubicBezTo>
                  <a:pt x="51737" y="76732"/>
                  <a:pt x="8874" y="532"/>
                  <a:pt x="834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B3848899-3228-8E94-D4AC-EE36A1013103}"/>
              </a:ext>
            </a:extLst>
          </p:cNvPr>
          <p:cNvSpPr/>
          <p:nvPr/>
        </p:nvSpPr>
        <p:spPr>
          <a:xfrm>
            <a:off x="4705350" y="3266640"/>
            <a:ext cx="217544" cy="228181"/>
          </a:xfrm>
          <a:custGeom>
            <a:avLst/>
            <a:gdLst>
              <a:gd name="connsiteX0" fmla="*/ 0 w 217544"/>
              <a:gd name="connsiteY0" fmla="*/ 435 h 228181"/>
              <a:gd name="connsiteX1" fmla="*/ 60325 w 217544"/>
              <a:gd name="connsiteY1" fmla="*/ 124260 h 228181"/>
              <a:gd name="connsiteX2" fmla="*/ 47625 w 217544"/>
              <a:gd name="connsiteY2" fmla="*/ 216335 h 228181"/>
              <a:gd name="connsiteX3" fmla="*/ 66675 w 217544"/>
              <a:gd name="connsiteY3" fmla="*/ 92510 h 228181"/>
              <a:gd name="connsiteX4" fmla="*/ 136525 w 217544"/>
              <a:gd name="connsiteY4" fmla="*/ 32185 h 228181"/>
              <a:gd name="connsiteX5" fmla="*/ 215900 w 217544"/>
              <a:gd name="connsiteY5" fmla="*/ 225860 h 228181"/>
              <a:gd name="connsiteX6" fmla="*/ 187325 w 217544"/>
              <a:gd name="connsiteY6" fmla="*/ 130610 h 228181"/>
              <a:gd name="connsiteX7" fmla="*/ 152400 w 217544"/>
              <a:gd name="connsiteY7" fmla="*/ 3610 h 228181"/>
              <a:gd name="connsiteX8" fmla="*/ 107950 w 217544"/>
              <a:gd name="connsiteY8" fmla="*/ 57585 h 228181"/>
              <a:gd name="connsiteX9" fmla="*/ 60325 w 217544"/>
              <a:gd name="connsiteY9" fmla="*/ 111560 h 228181"/>
              <a:gd name="connsiteX10" fmla="*/ 57150 w 217544"/>
              <a:gd name="connsiteY10" fmla="*/ 79810 h 228181"/>
              <a:gd name="connsiteX11" fmla="*/ 60325 w 217544"/>
              <a:gd name="connsiteY11" fmla="*/ 82985 h 228181"/>
              <a:gd name="connsiteX12" fmla="*/ 0 w 217544"/>
              <a:gd name="connsiteY12" fmla="*/ 435 h 22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7544" h="228181">
                <a:moveTo>
                  <a:pt x="0" y="435"/>
                </a:moveTo>
                <a:cubicBezTo>
                  <a:pt x="0" y="7314"/>
                  <a:pt x="52388" y="88277"/>
                  <a:pt x="60325" y="124260"/>
                </a:cubicBezTo>
                <a:cubicBezTo>
                  <a:pt x="68263" y="160243"/>
                  <a:pt x="46567" y="221626"/>
                  <a:pt x="47625" y="216335"/>
                </a:cubicBezTo>
                <a:cubicBezTo>
                  <a:pt x="48683" y="211044"/>
                  <a:pt x="51858" y="123202"/>
                  <a:pt x="66675" y="92510"/>
                </a:cubicBezTo>
                <a:cubicBezTo>
                  <a:pt x="81492" y="61818"/>
                  <a:pt x="111654" y="9960"/>
                  <a:pt x="136525" y="32185"/>
                </a:cubicBezTo>
                <a:cubicBezTo>
                  <a:pt x="161396" y="54410"/>
                  <a:pt x="207433" y="209456"/>
                  <a:pt x="215900" y="225860"/>
                </a:cubicBezTo>
                <a:cubicBezTo>
                  <a:pt x="224367" y="242264"/>
                  <a:pt x="197908" y="167652"/>
                  <a:pt x="187325" y="130610"/>
                </a:cubicBezTo>
                <a:cubicBezTo>
                  <a:pt x="176742" y="93568"/>
                  <a:pt x="165629" y="15781"/>
                  <a:pt x="152400" y="3610"/>
                </a:cubicBezTo>
                <a:cubicBezTo>
                  <a:pt x="139171" y="-8561"/>
                  <a:pt x="123296" y="39593"/>
                  <a:pt x="107950" y="57585"/>
                </a:cubicBezTo>
                <a:cubicBezTo>
                  <a:pt x="92604" y="75577"/>
                  <a:pt x="68792" y="107856"/>
                  <a:pt x="60325" y="111560"/>
                </a:cubicBezTo>
                <a:cubicBezTo>
                  <a:pt x="51858" y="115264"/>
                  <a:pt x="57150" y="84572"/>
                  <a:pt x="57150" y="79810"/>
                </a:cubicBezTo>
                <a:cubicBezTo>
                  <a:pt x="57150" y="75048"/>
                  <a:pt x="63500" y="95685"/>
                  <a:pt x="60325" y="82985"/>
                </a:cubicBezTo>
                <a:cubicBezTo>
                  <a:pt x="57150" y="70285"/>
                  <a:pt x="0" y="-6444"/>
                  <a:pt x="0" y="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7B67440E-2218-2246-1C9F-749627003EE2}"/>
              </a:ext>
            </a:extLst>
          </p:cNvPr>
          <p:cNvSpPr/>
          <p:nvPr/>
        </p:nvSpPr>
        <p:spPr>
          <a:xfrm>
            <a:off x="4847306" y="3067925"/>
            <a:ext cx="299369" cy="174105"/>
          </a:xfrm>
          <a:custGeom>
            <a:avLst/>
            <a:gdLst>
              <a:gd name="connsiteX0" fmla="*/ 4094 w 299369"/>
              <a:gd name="connsiteY0" fmla="*/ 2300 h 174105"/>
              <a:gd name="connsiteX1" fmla="*/ 64419 w 299369"/>
              <a:gd name="connsiteY1" fmla="*/ 37225 h 174105"/>
              <a:gd name="connsiteX2" fmla="*/ 239044 w 299369"/>
              <a:gd name="connsiteY2" fmla="*/ 135650 h 174105"/>
              <a:gd name="connsiteX3" fmla="*/ 197769 w 299369"/>
              <a:gd name="connsiteY3" fmla="*/ 173750 h 174105"/>
              <a:gd name="connsiteX4" fmla="*/ 264444 w 299369"/>
              <a:gd name="connsiteY4" fmla="*/ 116600 h 174105"/>
              <a:gd name="connsiteX5" fmla="*/ 299369 w 299369"/>
              <a:gd name="connsiteY5" fmla="*/ 164225 h 174105"/>
              <a:gd name="connsiteX6" fmla="*/ 264444 w 299369"/>
              <a:gd name="connsiteY6" fmla="*/ 113425 h 174105"/>
              <a:gd name="connsiteX7" fmla="*/ 239044 w 299369"/>
              <a:gd name="connsiteY7" fmla="*/ 148350 h 174105"/>
              <a:gd name="connsiteX8" fmla="*/ 204119 w 299369"/>
              <a:gd name="connsiteY8" fmla="*/ 116600 h 174105"/>
              <a:gd name="connsiteX9" fmla="*/ 4094 w 299369"/>
              <a:gd name="connsiteY9" fmla="*/ 2300 h 17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369" h="174105">
                <a:moveTo>
                  <a:pt x="4094" y="2300"/>
                </a:moveTo>
                <a:cubicBezTo>
                  <a:pt x="-19189" y="-10929"/>
                  <a:pt x="64419" y="37225"/>
                  <a:pt x="64419" y="37225"/>
                </a:cubicBezTo>
                <a:cubicBezTo>
                  <a:pt x="103577" y="59450"/>
                  <a:pt x="216819" y="112896"/>
                  <a:pt x="239044" y="135650"/>
                </a:cubicBezTo>
                <a:cubicBezTo>
                  <a:pt x="261269" y="158404"/>
                  <a:pt x="193536" y="176925"/>
                  <a:pt x="197769" y="173750"/>
                </a:cubicBezTo>
                <a:cubicBezTo>
                  <a:pt x="202002" y="170575"/>
                  <a:pt x="247511" y="118188"/>
                  <a:pt x="264444" y="116600"/>
                </a:cubicBezTo>
                <a:cubicBezTo>
                  <a:pt x="281377" y="115013"/>
                  <a:pt x="299369" y="164754"/>
                  <a:pt x="299369" y="164225"/>
                </a:cubicBezTo>
                <a:cubicBezTo>
                  <a:pt x="299369" y="163696"/>
                  <a:pt x="274498" y="116071"/>
                  <a:pt x="264444" y="113425"/>
                </a:cubicBezTo>
                <a:cubicBezTo>
                  <a:pt x="254390" y="110779"/>
                  <a:pt x="249098" y="147821"/>
                  <a:pt x="239044" y="148350"/>
                </a:cubicBezTo>
                <a:cubicBezTo>
                  <a:pt x="228990" y="148879"/>
                  <a:pt x="240102" y="143587"/>
                  <a:pt x="204119" y="116600"/>
                </a:cubicBezTo>
                <a:cubicBezTo>
                  <a:pt x="168136" y="89613"/>
                  <a:pt x="27377" y="15529"/>
                  <a:pt x="4094" y="2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C9727C02-0731-2CE1-7DC0-B68DC0C8BE88}"/>
              </a:ext>
            </a:extLst>
          </p:cNvPr>
          <p:cNvSpPr/>
          <p:nvPr/>
        </p:nvSpPr>
        <p:spPr>
          <a:xfrm>
            <a:off x="4636338" y="2771829"/>
            <a:ext cx="608990" cy="519366"/>
          </a:xfrm>
          <a:custGeom>
            <a:avLst/>
            <a:gdLst>
              <a:gd name="connsiteX0" fmla="*/ 2030 w 608990"/>
              <a:gd name="connsiteY0" fmla="*/ 868 h 519366"/>
              <a:gd name="connsiteX1" fmla="*/ 555094 w 608990"/>
              <a:gd name="connsiteY1" fmla="*/ 494939 h 519366"/>
              <a:gd name="connsiteX2" fmla="*/ 510849 w 608990"/>
              <a:gd name="connsiteY2" fmla="*/ 421197 h 519366"/>
              <a:gd name="connsiteX3" fmla="*/ 422359 w 608990"/>
              <a:gd name="connsiteY3" fmla="*/ 222094 h 519366"/>
              <a:gd name="connsiteX4" fmla="*/ 459230 w 608990"/>
              <a:gd name="connsiteY4" fmla="*/ 362203 h 519366"/>
              <a:gd name="connsiteX5" fmla="*/ 525597 w 608990"/>
              <a:gd name="connsiteY5" fmla="*/ 340081 h 519366"/>
              <a:gd name="connsiteX6" fmla="*/ 606714 w 608990"/>
              <a:gd name="connsiteY6" fmla="*/ 428571 h 519366"/>
              <a:gd name="connsiteX7" fmla="*/ 429733 w 608990"/>
              <a:gd name="connsiteY7" fmla="*/ 317958 h 519366"/>
              <a:gd name="connsiteX8" fmla="*/ 488727 w 608990"/>
              <a:gd name="connsiteY8" fmla="*/ 487565 h 519366"/>
              <a:gd name="connsiteX9" fmla="*/ 326494 w 608990"/>
              <a:gd name="connsiteY9" fmla="*/ 288461 h 519366"/>
              <a:gd name="connsiteX10" fmla="*/ 363365 w 608990"/>
              <a:gd name="connsiteY10" fmla="*/ 332706 h 519366"/>
              <a:gd name="connsiteX11" fmla="*/ 319120 w 608990"/>
              <a:gd name="connsiteY11" fmla="*/ 214719 h 519366"/>
              <a:gd name="connsiteX12" fmla="*/ 451856 w 608990"/>
              <a:gd name="connsiteY12" fmla="*/ 340081 h 519366"/>
              <a:gd name="connsiteX13" fmla="*/ 208507 w 608990"/>
              <a:gd name="connsiteY13" fmla="*/ 155726 h 519366"/>
              <a:gd name="connsiteX14" fmla="*/ 363365 w 608990"/>
              <a:gd name="connsiteY14" fmla="*/ 332706 h 519366"/>
              <a:gd name="connsiteX15" fmla="*/ 245378 w 608990"/>
              <a:gd name="connsiteY15" fmla="*/ 185223 h 519366"/>
              <a:gd name="connsiteX16" fmla="*/ 363365 w 608990"/>
              <a:gd name="connsiteY16" fmla="*/ 369577 h 519366"/>
              <a:gd name="connsiteX17" fmla="*/ 2030 w 608990"/>
              <a:gd name="connsiteY17" fmla="*/ 868 h 519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08990" h="519366">
                <a:moveTo>
                  <a:pt x="2030" y="868"/>
                </a:moveTo>
                <a:cubicBezTo>
                  <a:pt x="33985" y="21762"/>
                  <a:pt x="470291" y="424884"/>
                  <a:pt x="555094" y="494939"/>
                </a:cubicBezTo>
                <a:cubicBezTo>
                  <a:pt x="639897" y="564994"/>
                  <a:pt x="532971" y="466671"/>
                  <a:pt x="510849" y="421197"/>
                </a:cubicBezTo>
                <a:cubicBezTo>
                  <a:pt x="488727" y="375723"/>
                  <a:pt x="430962" y="231926"/>
                  <a:pt x="422359" y="222094"/>
                </a:cubicBezTo>
                <a:cubicBezTo>
                  <a:pt x="413756" y="212262"/>
                  <a:pt x="442024" y="342539"/>
                  <a:pt x="459230" y="362203"/>
                </a:cubicBezTo>
                <a:cubicBezTo>
                  <a:pt x="476436" y="381868"/>
                  <a:pt x="501016" y="329020"/>
                  <a:pt x="525597" y="340081"/>
                </a:cubicBezTo>
                <a:cubicBezTo>
                  <a:pt x="550178" y="351142"/>
                  <a:pt x="622691" y="432258"/>
                  <a:pt x="606714" y="428571"/>
                </a:cubicBezTo>
                <a:cubicBezTo>
                  <a:pt x="590737" y="424884"/>
                  <a:pt x="449398" y="308126"/>
                  <a:pt x="429733" y="317958"/>
                </a:cubicBezTo>
                <a:cubicBezTo>
                  <a:pt x="410069" y="327790"/>
                  <a:pt x="505933" y="492481"/>
                  <a:pt x="488727" y="487565"/>
                </a:cubicBezTo>
                <a:cubicBezTo>
                  <a:pt x="471521" y="482649"/>
                  <a:pt x="326494" y="288461"/>
                  <a:pt x="326494" y="288461"/>
                </a:cubicBezTo>
                <a:cubicBezTo>
                  <a:pt x="305600" y="262651"/>
                  <a:pt x="364594" y="344996"/>
                  <a:pt x="363365" y="332706"/>
                </a:cubicBezTo>
                <a:cubicBezTo>
                  <a:pt x="362136" y="320416"/>
                  <a:pt x="304372" y="213490"/>
                  <a:pt x="319120" y="214719"/>
                </a:cubicBezTo>
                <a:cubicBezTo>
                  <a:pt x="333868" y="215948"/>
                  <a:pt x="470291" y="349913"/>
                  <a:pt x="451856" y="340081"/>
                </a:cubicBezTo>
                <a:cubicBezTo>
                  <a:pt x="433421" y="330249"/>
                  <a:pt x="223255" y="156955"/>
                  <a:pt x="208507" y="155726"/>
                </a:cubicBezTo>
                <a:cubicBezTo>
                  <a:pt x="193759" y="154497"/>
                  <a:pt x="357220" y="327790"/>
                  <a:pt x="363365" y="332706"/>
                </a:cubicBezTo>
                <a:cubicBezTo>
                  <a:pt x="369510" y="337622"/>
                  <a:pt x="245378" y="179078"/>
                  <a:pt x="245378" y="185223"/>
                </a:cubicBezTo>
                <a:cubicBezTo>
                  <a:pt x="245378" y="191368"/>
                  <a:pt x="401465" y="396616"/>
                  <a:pt x="363365" y="369577"/>
                </a:cubicBezTo>
                <a:cubicBezTo>
                  <a:pt x="325265" y="342538"/>
                  <a:pt x="-29925" y="-20026"/>
                  <a:pt x="2030" y="8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00B912E8-9743-3A60-ACF3-B6F675263EEE}"/>
              </a:ext>
            </a:extLst>
          </p:cNvPr>
          <p:cNvSpPr/>
          <p:nvPr/>
        </p:nvSpPr>
        <p:spPr>
          <a:xfrm>
            <a:off x="4283064" y="3069611"/>
            <a:ext cx="295469" cy="507338"/>
          </a:xfrm>
          <a:custGeom>
            <a:avLst/>
            <a:gdLst>
              <a:gd name="connsiteX0" fmla="*/ 11 w 295469"/>
              <a:gd name="connsiteY0" fmla="*/ 219689 h 507338"/>
              <a:gd name="connsiteX1" fmla="*/ 180986 w 295469"/>
              <a:gd name="connsiteY1" fmla="*/ 441939 h 507338"/>
              <a:gd name="connsiteX2" fmla="*/ 165111 w 295469"/>
              <a:gd name="connsiteY2" fmla="*/ 394314 h 507338"/>
              <a:gd name="connsiteX3" fmla="*/ 196861 w 295469"/>
              <a:gd name="connsiteY3" fmla="*/ 464164 h 507338"/>
              <a:gd name="connsiteX4" fmla="*/ 212736 w 295469"/>
              <a:gd name="connsiteY4" fmla="*/ 378439 h 507338"/>
              <a:gd name="connsiteX5" fmla="*/ 295286 w 295469"/>
              <a:gd name="connsiteY5" fmla="*/ 614 h 507338"/>
              <a:gd name="connsiteX6" fmla="*/ 187336 w 295469"/>
              <a:gd name="connsiteY6" fmla="*/ 476864 h 507338"/>
              <a:gd name="connsiteX7" fmla="*/ 180986 w 295469"/>
              <a:gd name="connsiteY7" fmla="*/ 454639 h 507338"/>
              <a:gd name="connsiteX8" fmla="*/ 168286 w 295469"/>
              <a:gd name="connsiteY8" fmla="*/ 416539 h 507338"/>
              <a:gd name="connsiteX9" fmla="*/ 193686 w 295469"/>
              <a:gd name="connsiteY9" fmla="*/ 422889 h 507338"/>
              <a:gd name="connsiteX10" fmla="*/ 47636 w 295469"/>
              <a:gd name="connsiteY10" fmla="*/ 235564 h 507338"/>
              <a:gd name="connsiteX11" fmla="*/ 171461 w 295469"/>
              <a:gd name="connsiteY11" fmla="*/ 403839 h 507338"/>
              <a:gd name="connsiteX12" fmla="*/ 11 w 295469"/>
              <a:gd name="connsiteY12" fmla="*/ 219689 h 50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469" h="507338">
                <a:moveTo>
                  <a:pt x="11" y="219689"/>
                </a:moveTo>
                <a:cubicBezTo>
                  <a:pt x="1599" y="226039"/>
                  <a:pt x="153469" y="412835"/>
                  <a:pt x="180986" y="441939"/>
                </a:cubicBezTo>
                <a:cubicBezTo>
                  <a:pt x="208503" y="471043"/>
                  <a:pt x="162465" y="390610"/>
                  <a:pt x="165111" y="394314"/>
                </a:cubicBezTo>
                <a:cubicBezTo>
                  <a:pt x="167757" y="398018"/>
                  <a:pt x="188924" y="466810"/>
                  <a:pt x="196861" y="464164"/>
                </a:cubicBezTo>
                <a:cubicBezTo>
                  <a:pt x="204798" y="461518"/>
                  <a:pt x="196332" y="455697"/>
                  <a:pt x="212736" y="378439"/>
                </a:cubicBezTo>
                <a:cubicBezTo>
                  <a:pt x="229140" y="301181"/>
                  <a:pt x="299519" y="-15790"/>
                  <a:pt x="295286" y="614"/>
                </a:cubicBezTo>
                <a:cubicBezTo>
                  <a:pt x="291053" y="17018"/>
                  <a:pt x="187336" y="476864"/>
                  <a:pt x="187336" y="476864"/>
                </a:cubicBezTo>
                <a:cubicBezTo>
                  <a:pt x="168286" y="552535"/>
                  <a:pt x="184161" y="464693"/>
                  <a:pt x="180986" y="454639"/>
                </a:cubicBezTo>
                <a:cubicBezTo>
                  <a:pt x="177811" y="444585"/>
                  <a:pt x="166169" y="421831"/>
                  <a:pt x="168286" y="416539"/>
                </a:cubicBezTo>
                <a:cubicBezTo>
                  <a:pt x="170403" y="411247"/>
                  <a:pt x="213794" y="453052"/>
                  <a:pt x="193686" y="422889"/>
                </a:cubicBezTo>
                <a:cubicBezTo>
                  <a:pt x="173578" y="392726"/>
                  <a:pt x="51340" y="238739"/>
                  <a:pt x="47636" y="235564"/>
                </a:cubicBezTo>
                <a:cubicBezTo>
                  <a:pt x="43932" y="232389"/>
                  <a:pt x="177282" y="403839"/>
                  <a:pt x="171461" y="403839"/>
                </a:cubicBezTo>
                <a:cubicBezTo>
                  <a:pt x="165640" y="403839"/>
                  <a:pt x="-1577" y="213339"/>
                  <a:pt x="11" y="2196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BFCDB795-29EB-EBE9-3ACE-368FEFE839B0}"/>
              </a:ext>
            </a:extLst>
          </p:cNvPr>
          <p:cNvSpPr/>
          <p:nvPr/>
        </p:nvSpPr>
        <p:spPr>
          <a:xfrm>
            <a:off x="5238565" y="2955451"/>
            <a:ext cx="183872" cy="876774"/>
          </a:xfrm>
          <a:custGeom>
            <a:avLst/>
            <a:gdLst>
              <a:gd name="connsiteX0" fmla="*/ 185 w 183872"/>
              <a:gd name="connsiteY0" fmla="*/ 86199 h 876774"/>
              <a:gd name="connsiteX1" fmla="*/ 130360 w 183872"/>
              <a:gd name="connsiteY1" fmla="*/ 248124 h 876774"/>
              <a:gd name="connsiteX2" fmla="*/ 133535 w 183872"/>
              <a:gd name="connsiteY2" fmla="*/ 130649 h 876774"/>
              <a:gd name="connsiteX3" fmla="*/ 181160 w 183872"/>
              <a:gd name="connsiteY3" fmla="*/ 359249 h 876774"/>
              <a:gd name="connsiteX4" fmla="*/ 177985 w 183872"/>
              <a:gd name="connsiteY4" fmla="*/ 305274 h 876774"/>
              <a:gd name="connsiteX5" fmla="*/ 177985 w 183872"/>
              <a:gd name="connsiteY5" fmla="*/ 876774 h 876774"/>
              <a:gd name="connsiteX6" fmla="*/ 177985 w 183872"/>
              <a:gd name="connsiteY6" fmla="*/ 19524 h 876774"/>
              <a:gd name="connsiteX7" fmla="*/ 162110 w 183872"/>
              <a:gd name="connsiteY7" fmla="*/ 270349 h 876774"/>
              <a:gd name="connsiteX8" fmla="*/ 155760 w 183872"/>
              <a:gd name="connsiteY8" fmla="*/ 194149 h 876774"/>
              <a:gd name="connsiteX9" fmla="*/ 120835 w 183872"/>
              <a:gd name="connsiteY9" fmla="*/ 235424 h 876774"/>
              <a:gd name="connsiteX10" fmla="*/ 79560 w 183872"/>
              <a:gd name="connsiteY10" fmla="*/ 184624 h 876774"/>
              <a:gd name="connsiteX11" fmla="*/ 136710 w 183872"/>
              <a:gd name="connsiteY11" fmla="*/ 321149 h 876774"/>
              <a:gd name="connsiteX12" fmla="*/ 63685 w 183872"/>
              <a:gd name="connsiteY12" fmla="*/ 232249 h 876774"/>
              <a:gd name="connsiteX13" fmla="*/ 120835 w 183872"/>
              <a:gd name="connsiteY13" fmla="*/ 305274 h 876774"/>
              <a:gd name="connsiteX14" fmla="*/ 101785 w 183872"/>
              <a:gd name="connsiteY14" fmla="*/ 251299 h 876774"/>
              <a:gd name="connsiteX15" fmla="*/ 185 w 183872"/>
              <a:gd name="connsiteY15" fmla="*/ 86199 h 87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3872" h="876774">
                <a:moveTo>
                  <a:pt x="185" y="86199"/>
                </a:moveTo>
                <a:cubicBezTo>
                  <a:pt x="4948" y="85670"/>
                  <a:pt x="108135" y="240716"/>
                  <a:pt x="130360" y="248124"/>
                </a:cubicBezTo>
                <a:cubicBezTo>
                  <a:pt x="152585" y="255532"/>
                  <a:pt x="125068" y="112128"/>
                  <a:pt x="133535" y="130649"/>
                </a:cubicBezTo>
                <a:cubicBezTo>
                  <a:pt x="142002" y="149170"/>
                  <a:pt x="173752" y="330145"/>
                  <a:pt x="181160" y="359249"/>
                </a:cubicBezTo>
                <a:cubicBezTo>
                  <a:pt x="188568" y="388353"/>
                  <a:pt x="178514" y="219020"/>
                  <a:pt x="177985" y="305274"/>
                </a:cubicBezTo>
                <a:cubicBezTo>
                  <a:pt x="177456" y="391528"/>
                  <a:pt x="177985" y="876774"/>
                  <a:pt x="177985" y="876774"/>
                </a:cubicBezTo>
                <a:cubicBezTo>
                  <a:pt x="177985" y="829149"/>
                  <a:pt x="180631" y="120595"/>
                  <a:pt x="177985" y="19524"/>
                </a:cubicBezTo>
                <a:cubicBezTo>
                  <a:pt x="175339" y="-81547"/>
                  <a:pt x="165814" y="241245"/>
                  <a:pt x="162110" y="270349"/>
                </a:cubicBezTo>
                <a:cubicBezTo>
                  <a:pt x="158406" y="299453"/>
                  <a:pt x="162639" y="199970"/>
                  <a:pt x="155760" y="194149"/>
                </a:cubicBezTo>
                <a:cubicBezTo>
                  <a:pt x="148881" y="188328"/>
                  <a:pt x="133535" y="237011"/>
                  <a:pt x="120835" y="235424"/>
                </a:cubicBezTo>
                <a:cubicBezTo>
                  <a:pt x="108135" y="233837"/>
                  <a:pt x="76914" y="170337"/>
                  <a:pt x="79560" y="184624"/>
                </a:cubicBezTo>
                <a:cubicBezTo>
                  <a:pt x="82206" y="198911"/>
                  <a:pt x="139356" y="313212"/>
                  <a:pt x="136710" y="321149"/>
                </a:cubicBezTo>
                <a:cubicBezTo>
                  <a:pt x="134064" y="329086"/>
                  <a:pt x="66331" y="234895"/>
                  <a:pt x="63685" y="232249"/>
                </a:cubicBezTo>
                <a:cubicBezTo>
                  <a:pt x="61039" y="229603"/>
                  <a:pt x="114485" y="302099"/>
                  <a:pt x="120835" y="305274"/>
                </a:cubicBezTo>
                <a:cubicBezTo>
                  <a:pt x="127185" y="308449"/>
                  <a:pt x="119777" y="284107"/>
                  <a:pt x="101785" y="251299"/>
                </a:cubicBezTo>
                <a:cubicBezTo>
                  <a:pt x="83793" y="218491"/>
                  <a:pt x="-4578" y="86728"/>
                  <a:pt x="185" y="86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10619143-C103-2CAF-B646-F37BEAB230F7}"/>
              </a:ext>
            </a:extLst>
          </p:cNvPr>
          <p:cNvSpPr/>
          <p:nvPr/>
        </p:nvSpPr>
        <p:spPr>
          <a:xfrm>
            <a:off x="5393737" y="3110093"/>
            <a:ext cx="125531" cy="828828"/>
          </a:xfrm>
          <a:custGeom>
            <a:avLst/>
            <a:gdLst>
              <a:gd name="connsiteX0" fmla="*/ 54563 w 125531"/>
              <a:gd name="connsiteY0" fmla="*/ 1407 h 828828"/>
              <a:gd name="connsiteX1" fmla="*/ 3763 w 125531"/>
              <a:gd name="connsiteY1" fmla="*/ 341132 h 828828"/>
              <a:gd name="connsiteX2" fmla="*/ 3763 w 125531"/>
              <a:gd name="connsiteY2" fmla="*/ 306207 h 828828"/>
              <a:gd name="connsiteX3" fmla="*/ 3763 w 125531"/>
              <a:gd name="connsiteY3" fmla="*/ 611007 h 828828"/>
              <a:gd name="connsiteX4" fmla="*/ 6938 w 125531"/>
              <a:gd name="connsiteY4" fmla="*/ 544332 h 828828"/>
              <a:gd name="connsiteX5" fmla="*/ 16463 w 125531"/>
              <a:gd name="connsiteY5" fmla="*/ 410982 h 828828"/>
              <a:gd name="connsiteX6" fmla="*/ 35513 w 125531"/>
              <a:gd name="connsiteY6" fmla="*/ 436382 h 828828"/>
              <a:gd name="connsiteX7" fmla="*/ 118063 w 125531"/>
              <a:gd name="connsiteY7" fmla="*/ 655457 h 828828"/>
              <a:gd name="connsiteX8" fmla="*/ 89488 w 125531"/>
              <a:gd name="connsiteY8" fmla="*/ 569732 h 828828"/>
              <a:gd name="connsiteX9" fmla="*/ 124413 w 125531"/>
              <a:gd name="connsiteY9" fmla="*/ 826907 h 828828"/>
              <a:gd name="connsiteX10" fmla="*/ 38688 w 125531"/>
              <a:gd name="connsiteY10" fmla="*/ 410982 h 828828"/>
              <a:gd name="connsiteX11" fmla="*/ 38688 w 125531"/>
              <a:gd name="connsiteY11" fmla="*/ 420507 h 828828"/>
              <a:gd name="connsiteX12" fmla="*/ 19638 w 125531"/>
              <a:gd name="connsiteY12" fmla="*/ 182382 h 828828"/>
              <a:gd name="connsiteX13" fmla="*/ 10113 w 125531"/>
              <a:gd name="connsiteY13" fmla="*/ 217307 h 828828"/>
              <a:gd name="connsiteX14" fmla="*/ 54563 w 125531"/>
              <a:gd name="connsiteY14" fmla="*/ 1407 h 82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5531" h="828828">
                <a:moveTo>
                  <a:pt x="54563" y="1407"/>
                </a:moveTo>
                <a:cubicBezTo>
                  <a:pt x="53505" y="22044"/>
                  <a:pt x="12230" y="290332"/>
                  <a:pt x="3763" y="341132"/>
                </a:cubicBezTo>
                <a:cubicBezTo>
                  <a:pt x="-4704" y="391932"/>
                  <a:pt x="3763" y="306207"/>
                  <a:pt x="3763" y="306207"/>
                </a:cubicBezTo>
                <a:cubicBezTo>
                  <a:pt x="3763" y="351186"/>
                  <a:pt x="3234" y="571320"/>
                  <a:pt x="3763" y="611007"/>
                </a:cubicBezTo>
                <a:cubicBezTo>
                  <a:pt x="4292" y="650694"/>
                  <a:pt x="4821" y="577669"/>
                  <a:pt x="6938" y="544332"/>
                </a:cubicBezTo>
                <a:cubicBezTo>
                  <a:pt x="9055" y="510995"/>
                  <a:pt x="11700" y="428974"/>
                  <a:pt x="16463" y="410982"/>
                </a:cubicBezTo>
                <a:cubicBezTo>
                  <a:pt x="21225" y="392990"/>
                  <a:pt x="18580" y="395636"/>
                  <a:pt x="35513" y="436382"/>
                </a:cubicBezTo>
                <a:cubicBezTo>
                  <a:pt x="52446" y="477128"/>
                  <a:pt x="109067" y="633232"/>
                  <a:pt x="118063" y="655457"/>
                </a:cubicBezTo>
                <a:cubicBezTo>
                  <a:pt x="127059" y="677682"/>
                  <a:pt x="88430" y="541157"/>
                  <a:pt x="89488" y="569732"/>
                </a:cubicBezTo>
                <a:cubicBezTo>
                  <a:pt x="90546" y="598307"/>
                  <a:pt x="132880" y="853365"/>
                  <a:pt x="124413" y="826907"/>
                </a:cubicBezTo>
                <a:cubicBezTo>
                  <a:pt x="115946" y="800449"/>
                  <a:pt x="38688" y="410982"/>
                  <a:pt x="38688" y="410982"/>
                </a:cubicBezTo>
                <a:cubicBezTo>
                  <a:pt x="24401" y="343249"/>
                  <a:pt x="41863" y="458607"/>
                  <a:pt x="38688" y="420507"/>
                </a:cubicBezTo>
                <a:cubicBezTo>
                  <a:pt x="35513" y="382407"/>
                  <a:pt x="24400" y="216249"/>
                  <a:pt x="19638" y="182382"/>
                </a:cubicBezTo>
                <a:cubicBezTo>
                  <a:pt x="14876" y="148515"/>
                  <a:pt x="2175" y="241120"/>
                  <a:pt x="10113" y="217307"/>
                </a:cubicBezTo>
                <a:cubicBezTo>
                  <a:pt x="18050" y="193495"/>
                  <a:pt x="55621" y="-19230"/>
                  <a:pt x="54563" y="1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6D4DE261-D660-6B52-F037-724FEA362F50}"/>
              </a:ext>
            </a:extLst>
          </p:cNvPr>
          <p:cNvSpPr/>
          <p:nvPr/>
        </p:nvSpPr>
        <p:spPr>
          <a:xfrm>
            <a:off x="5487635" y="3797879"/>
            <a:ext cx="62697" cy="733088"/>
          </a:xfrm>
          <a:custGeom>
            <a:avLst/>
            <a:gdLst>
              <a:gd name="connsiteX0" fmla="*/ 62265 w 62697"/>
              <a:gd name="connsiteY0" fmla="*/ 75621 h 733088"/>
              <a:gd name="connsiteX1" fmla="*/ 20990 w 62697"/>
              <a:gd name="connsiteY1" fmla="*/ 285171 h 733088"/>
              <a:gd name="connsiteX2" fmla="*/ 24165 w 62697"/>
              <a:gd name="connsiteY2" fmla="*/ 437571 h 733088"/>
              <a:gd name="connsiteX3" fmla="*/ 30515 w 62697"/>
              <a:gd name="connsiteY3" fmla="*/ 339146 h 733088"/>
              <a:gd name="connsiteX4" fmla="*/ 62265 w 62697"/>
              <a:gd name="connsiteY4" fmla="*/ 510596 h 733088"/>
              <a:gd name="connsiteX5" fmla="*/ 49565 w 62697"/>
              <a:gd name="connsiteY5" fmla="*/ 732846 h 733088"/>
              <a:gd name="connsiteX6" fmla="*/ 59090 w 62697"/>
              <a:gd name="connsiteY6" fmla="*/ 548696 h 733088"/>
              <a:gd name="connsiteX7" fmla="*/ 55915 w 62697"/>
              <a:gd name="connsiteY7" fmla="*/ 307396 h 733088"/>
              <a:gd name="connsiteX8" fmla="*/ 46390 w 62697"/>
              <a:gd name="connsiteY8" fmla="*/ 408996 h 733088"/>
              <a:gd name="connsiteX9" fmla="*/ 30515 w 62697"/>
              <a:gd name="connsiteY9" fmla="*/ 329621 h 733088"/>
              <a:gd name="connsiteX10" fmla="*/ 11465 w 62697"/>
              <a:gd name="connsiteY10" fmla="*/ 8946 h 733088"/>
              <a:gd name="connsiteX11" fmla="*/ 8290 w 62697"/>
              <a:gd name="connsiteY11" fmla="*/ 101021 h 733088"/>
              <a:gd name="connsiteX12" fmla="*/ 5115 w 62697"/>
              <a:gd name="connsiteY12" fmla="*/ 228021 h 733088"/>
              <a:gd name="connsiteX13" fmla="*/ 62265 w 62697"/>
              <a:gd name="connsiteY13" fmla="*/ 75621 h 733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697" h="733088">
                <a:moveTo>
                  <a:pt x="62265" y="75621"/>
                </a:moveTo>
                <a:cubicBezTo>
                  <a:pt x="64911" y="85146"/>
                  <a:pt x="27340" y="224846"/>
                  <a:pt x="20990" y="285171"/>
                </a:cubicBezTo>
                <a:cubicBezTo>
                  <a:pt x="14640" y="345496"/>
                  <a:pt x="22578" y="428575"/>
                  <a:pt x="24165" y="437571"/>
                </a:cubicBezTo>
                <a:cubicBezTo>
                  <a:pt x="25752" y="446567"/>
                  <a:pt x="24165" y="326975"/>
                  <a:pt x="30515" y="339146"/>
                </a:cubicBezTo>
                <a:cubicBezTo>
                  <a:pt x="36865" y="351317"/>
                  <a:pt x="59090" y="444979"/>
                  <a:pt x="62265" y="510596"/>
                </a:cubicBezTo>
                <a:cubicBezTo>
                  <a:pt x="65440" y="576213"/>
                  <a:pt x="50094" y="726496"/>
                  <a:pt x="49565" y="732846"/>
                </a:cubicBezTo>
                <a:cubicBezTo>
                  <a:pt x="49036" y="739196"/>
                  <a:pt x="58032" y="619604"/>
                  <a:pt x="59090" y="548696"/>
                </a:cubicBezTo>
                <a:cubicBezTo>
                  <a:pt x="60148" y="477788"/>
                  <a:pt x="58032" y="330679"/>
                  <a:pt x="55915" y="307396"/>
                </a:cubicBezTo>
                <a:cubicBezTo>
                  <a:pt x="53798" y="284113"/>
                  <a:pt x="50623" y="405292"/>
                  <a:pt x="46390" y="408996"/>
                </a:cubicBezTo>
                <a:cubicBezTo>
                  <a:pt x="42157" y="412700"/>
                  <a:pt x="36336" y="396296"/>
                  <a:pt x="30515" y="329621"/>
                </a:cubicBezTo>
                <a:cubicBezTo>
                  <a:pt x="24694" y="262946"/>
                  <a:pt x="15169" y="47046"/>
                  <a:pt x="11465" y="8946"/>
                </a:cubicBezTo>
                <a:cubicBezTo>
                  <a:pt x="7761" y="-29154"/>
                  <a:pt x="9348" y="64509"/>
                  <a:pt x="8290" y="101021"/>
                </a:cubicBezTo>
                <a:cubicBezTo>
                  <a:pt x="7232" y="137533"/>
                  <a:pt x="-7585" y="234371"/>
                  <a:pt x="5115" y="228021"/>
                </a:cubicBezTo>
                <a:cubicBezTo>
                  <a:pt x="17815" y="221671"/>
                  <a:pt x="59619" y="66096"/>
                  <a:pt x="62265" y="75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26BDDA43-64A2-CF37-CFB2-3230348493CB}"/>
              </a:ext>
            </a:extLst>
          </p:cNvPr>
          <p:cNvSpPr/>
          <p:nvPr/>
        </p:nvSpPr>
        <p:spPr>
          <a:xfrm>
            <a:off x="5346583" y="4123925"/>
            <a:ext cx="219236" cy="654952"/>
          </a:xfrm>
          <a:custGeom>
            <a:avLst/>
            <a:gdLst>
              <a:gd name="connsiteX0" fmla="*/ 219192 w 219236"/>
              <a:gd name="connsiteY0" fmla="*/ 400 h 654952"/>
              <a:gd name="connsiteX1" fmla="*/ 123942 w 219236"/>
              <a:gd name="connsiteY1" fmla="*/ 184550 h 654952"/>
              <a:gd name="connsiteX2" fmla="*/ 85842 w 219236"/>
              <a:gd name="connsiteY2" fmla="*/ 362350 h 654952"/>
              <a:gd name="connsiteX3" fmla="*/ 85842 w 219236"/>
              <a:gd name="connsiteY3" fmla="*/ 305200 h 654952"/>
              <a:gd name="connsiteX4" fmla="*/ 6467 w 219236"/>
              <a:gd name="connsiteY4" fmla="*/ 638575 h 654952"/>
              <a:gd name="connsiteX5" fmla="*/ 22342 w 219236"/>
              <a:gd name="connsiteY5" fmla="*/ 565550 h 654952"/>
              <a:gd name="connsiteX6" fmla="*/ 162042 w 219236"/>
              <a:gd name="connsiteY6" fmla="*/ 235350 h 654952"/>
              <a:gd name="connsiteX7" fmla="*/ 47742 w 219236"/>
              <a:gd name="connsiteY7" fmla="*/ 483000 h 654952"/>
              <a:gd name="connsiteX8" fmla="*/ 69967 w 219236"/>
              <a:gd name="connsiteY8" fmla="*/ 381400 h 654952"/>
              <a:gd name="connsiteX9" fmla="*/ 155692 w 219236"/>
              <a:gd name="connsiteY9" fmla="*/ 102000 h 654952"/>
              <a:gd name="connsiteX10" fmla="*/ 136642 w 219236"/>
              <a:gd name="connsiteY10" fmla="*/ 133750 h 654952"/>
              <a:gd name="connsiteX11" fmla="*/ 219192 w 219236"/>
              <a:gd name="connsiteY11" fmla="*/ 400 h 65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236" h="654952">
                <a:moveTo>
                  <a:pt x="219192" y="400"/>
                </a:moveTo>
                <a:cubicBezTo>
                  <a:pt x="217075" y="8867"/>
                  <a:pt x="146167" y="124225"/>
                  <a:pt x="123942" y="184550"/>
                </a:cubicBezTo>
                <a:cubicBezTo>
                  <a:pt x="101717" y="244875"/>
                  <a:pt x="92192" y="342242"/>
                  <a:pt x="85842" y="362350"/>
                </a:cubicBezTo>
                <a:cubicBezTo>
                  <a:pt x="79492" y="382458"/>
                  <a:pt x="99071" y="259162"/>
                  <a:pt x="85842" y="305200"/>
                </a:cubicBezTo>
                <a:cubicBezTo>
                  <a:pt x="72613" y="351238"/>
                  <a:pt x="17050" y="595183"/>
                  <a:pt x="6467" y="638575"/>
                </a:cubicBezTo>
                <a:cubicBezTo>
                  <a:pt x="-4116" y="681967"/>
                  <a:pt x="-3587" y="632754"/>
                  <a:pt x="22342" y="565550"/>
                </a:cubicBezTo>
                <a:cubicBezTo>
                  <a:pt x="48271" y="498346"/>
                  <a:pt x="157809" y="249108"/>
                  <a:pt x="162042" y="235350"/>
                </a:cubicBezTo>
                <a:cubicBezTo>
                  <a:pt x="166275" y="221592"/>
                  <a:pt x="63088" y="458658"/>
                  <a:pt x="47742" y="483000"/>
                </a:cubicBezTo>
                <a:cubicBezTo>
                  <a:pt x="32396" y="507342"/>
                  <a:pt x="51975" y="444900"/>
                  <a:pt x="69967" y="381400"/>
                </a:cubicBezTo>
                <a:cubicBezTo>
                  <a:pt x="87959" y="317900"/>
                  <a:pt x="144580" y="143275"/>
                  <a:pt x="155692" y="102000"/>
                </a:cubicBezTo>
                <a:cubicBezTo>
                  <a:pt x="166804" y="60725"/>
                  <a:pt x="126588" y="146979"/>
                  <a:pt x="136642" y="133750"/>
                </a:cubicBezTo>
                <a:cubicBezTo>
                  <a:pt x="146696" y="120521"/>
                  <a:pt x="221309" y="-8067"/>
                  <a:pt x="219192" y="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B7CD91AE-0B53-F761-DCA7-46B8929C4682}"/>
              </a:ext>
            </a:extLst>
          </p:cNvPr>
          <p:cNvSpPr/>
          <p:nvPr/>
        </p:nvSpPr>
        <p:spPr>
          <a:xfrm>
            <a:off x="5256089" y="4412836"/>
            <a:ext cx="319218" cy="660179"/>
          </a:xfrm>
          <a:custGeom>
            <a:avLst/>
            <a:gdLst>
              <a:gd name="connsiteX0" fmla="*/ 204911 w 319218"/>
              <a:gd name="connsiteY0" fmla="*/ 13114 h 660179"/>
              <a:gd name="connsiteX1" fmla="*/ 182686 w 319218"/>
              <a:gd name="connsiteY1" fmla="*/ 295689 h 660179"/>
              <a:gd name="connsiteX2" fmla="*/ 8061 w 319218"/>
              <a:gd name="connsiteY2" fmla="*/ 648114 h 660179"/>
              <a:gd name="connsiteX3" fmla="*/ 49336 w 319218"/>
              <a:gd name="connsiteY3" fmla="*/ 549689 h 660179"/>
              <a:gd name="connsiteX4" fmla="*/ 227136 w 319218"/>
              <a:gd name="connsiteY4" fmla="*/ 270289 h 660179"/>
              <a:gd name="connsiteX5" fmla="*/ 217611 w 319218"/>
              <a:gd name="connsiteY5" fmla="*/ 308389 h 660179"/>
              <a:gd name="connsiteX6" fmla="*/ 90611 w 319218"/>
              <a:gd name="connsiteY6" fmla="*/ 546514 h 660179"/>
              <a:gd name="connsiteX7" fmla="*/ 220786 w 319218"/>
              <a:gd name="connsiteY7" fmla="*/ 232189 h 660179"/>
              <a:gd name="connsiteX8" fmla="*/ 179511 w 319218"/>
              <a:gd name="connsiteY8" fmla="*/ 298864 h 660179"/>
              <a:gd name="connsiteX9" fmla="*/ 319211 w 319218"/>
              <a:gd name="connsiteY9" fmla="*/ 414 h 660179"/>
              <a:gd name="connsiteX10" fmla="*/ 185861 w 319218"/>
              <a:gd name="connsiteY10" fmla="*/ 232189 h 660179"/>
              <a:gd name="connsiteX11" fmla="*/ 227136 w 319218"/>
              <a:gd name="connsiteY11" fmla="*/ 162339 h 660179"/>
              <a:gd name="connsiteX12" fmla="*/ 220786 w 319218"/>
              <a:gd name="connsiteY12" fmla="*/ 213139 h 660179"/>
              <a:gd name="connsiteX13" fmla="*/ 204911 w 319218"/>
              <a:gd name="connsiteY13" fmla="*/ 13114 h 66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9218" h="660179">
                <a:moveTo>
                  <a:pt x="204911" y="13114"/>
                </a:moveTo>
                <a:cubicBezTo>
                  <a:pt x="198561" y="26872"/>
                  <a:pt x="215494" y="189856"/>
                  <a:pt x="182686" y="295689"/>
                </a:cubicBezTo>
                <a:cubicBezTo>
                  <a:pt x="149878" y="401522"/>
                  <a:pt x="30286" y="605781"/>
                  <a:pt x="8061" y="648114"/>
                </a:cubicBezTo>
                <a:cubicBezTo>
                  <a:pt x="-14164" y="690447"/>
                  <a:pt x="12824" y="612660"/>
                  <a:pt x="49336" y="549689"/>
                </a:cubicBezTo>
                <a:cubicBezTo>
                  <a:pt x="85848" y="486718"/>
                  <a:pt x="199090" y="310506"/>
                  <a:pt x="227136" y="270289"/>
                </a:cubicBezTo>
                <a:cubicBezTo>
                  <a:pt x="255182" y="230072"/>
                  <a:pt x="240365" y="262352"/>
                  <a:pt x="217611" y="308389"/>
                </a:cubicBezTo>
                <a:cubicBezTo>
                  <a:pt x="194857" y="354426"/>
                  <a:pt x="90082" y="559214"/>
                  <a:pt x="90611" y="546514"/>
                </a:cubicBezTo>
                <a:cubicBezTo>
                  <a:pt x="91140" y="533814"/>
                  <a:pt x="205969" y="273464"/>
                  <a:pt x="220786" y="232189"/>
                </a:cubicBezTo>
                <a:cubicBezTo>
                  <a:pt x="235603" y="190914"/>
                  <a:pt x="163107" y="337493"/>
                  <a:pt x="179511" y="298864"/>
                </a:cubicBezTo>
                <a:cubicBezTo>
                  <a:pt x="195915" y="260235"/>
                  <a:pt x="318153" y="11526"/>
                  <a:pt x="319211" y="414"/>
                </a:cubicBezTo>
                <a:cubicBezTo>
                  <a:pt x="320269" y="-10698"/>
                  <a:pt x="201207" y="205202"/>
                  <a:pt x="185861" y="232189"/>
                </a:cubicBezTo>
                <a:cubicBezTo>
                  <a:pt x="170515" y="259176"/>
                  <a:pt x="221315" y="165514"/>
                  <a:pt x="227136" y="162339"/>
                </a:cubicBezTo>
                <a:cubicBezTo>
                  <a:pt x="232957" y="159164"/>
                  <a:pt x="223432" y="232718"/>
                  <a:pt x="220786" y="213139"/>
                </a:cubicBezTo>
                <a:cubicBezTo>
                  <a:pt x="218140" y="193560"/>
                  <a:pt x="211261" y="-644"/>
                  <a:pt x="204911" y="13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6195A52B-3D14-B95A-16E7-82C4FC61AF28}"/>
              </a:ext>
            </a:extLst>
          </p:cNvPr>
          <p:cNvSpPr/>
          <p:nvPr/>
        </p:nvSpPr>
        <p:spPr>
          <a:xfrm>
            <a:off x="5156020" y="4635500"/>
            <a:ext cx="158930" cy="426395"/>
          </a:xfrm>
          <a:custGeom>
            <a:avLst/>
            <a:gdLst>
              <a:gd name="connsiteX0" fmla="*/ 158930 w 158930"/>
              <a:gd name="connsiteY0" fmla="*/ 0 h 426395"/>
              <a:gd name="connsiteX1" fmla="*/ 79555 w 158930"/>
              <a:gd name="connsiteY1" fmla="*/ 174625 h 426395"/>
              <a:gd name="connsiteX2" fmla="*/ 28755 w 158930"/>
              <a:gd name="connsiteY2" fmla="*/ 349250 h 426395"/>
              <a:gd name="connsiteX3" fmla="*/ 41455 w 158930"/>
              <a:gd name="connsiteY3" fmla="*/ 285750 h 426395"/>
              <a:gd name="connsiteX4" fmla="*/ 180 w 158930"/>
              <a:gd name="connsiteY4" fmla="*/ 425450 h 426395"/>
              <a:gd name="connsiteX5" fmla="*/ 60505 w 158930"/>
              <a:gd name="connsiteY5" fmla="*/ 203200 h 426395"/>
              <a:gd name="connsiteX6" fmla="*/ 47805 w 158930"/>
              <a:gd name="connsiteY6" fmla="*/ 225425 h 426395"/>
              <a:gd name="connsiteX7" fmla="*/ 158930 w 158930"/>
              <a:gd name="connsiteY7" fmla="*/ 0 h 42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930" h="426395">
                <a:moveTo>
                  <a:pt x="158930" y="0"/>
                </a:moveTo>
                <a:cubicBezTo>
                  <a:pt x="130090" y="58208"/>
                  <a:pt x="101251" y="116417"/>
                  <a:pt x="79555" y="174625"/>
                </a:cubicBezTo>
                <a:cubicBezTo>
                  <a:pt x="57859" y="232833"/>
                  <a:pt x="35105" y="330729"/>
                  <a:pt x="28755" y="349250"/>
                </a:cubicBezTo>
                <a:cubicBezTo>
                  <a:pt x="22405" y="367771"/>
                  <a:pt x="46218" y="273050"/>
                  <a:pt x="41455" y="285750"/>
                </a:cubicBezTo>
                <a:cubicBezTo>
                  <a:pt x="36692" y="298450"/>
                  <a:pt x="-2995" y="439208"/>
                  <a:pt x="180" y="425450"/>
                </a:cubicBezTo>
                <a:cubicBezTo>
                  <a:pt x="3355" y="411692"/>
                  <a:pt x="52568" y="236537"/>
                  <a:pt x="60505" y="203200"/>
                </a:cubicBezTo>
                <a:cubicBezTo>
                  <a:pt x="68442" y="169863"/>
                  <a:pt x="47805" y="225425"/>
                  <a:pt x="47805" y="225425"/>
                </a:cubicBezTo>
                <a:lnTo>
                  <a:pt x="15893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5C3A14E6-4512-E86E-BB5C-AEA906C44544}"/>
              </a:ext>
            </a:extLst>
          </p:cNvPr>
          <p:cNvSpPr/>
          <p:nvPr/>
        </p:nvSpPr>
        <p:spPr>
          <a:xfrm>
            <a:off x="5054499" y="5029195"/>
            <a:ext cx="63685" cy="107961"/>
          </a:xfrm>
          <a:custGeom>
            <a:avLst/>
            <a:gdLst>
              <a:gd name="connsiteX0" fmla="*/ 3276 w 63685"/>
              <a:gd name="connsiteY0" fmla="*/ 5 h 107961"/>
              <a:gd name="connsiteX1" fmla="*/ 47726 w 63685"/>
              <a:gd name="connsiteY1" fmla="*/ 57155 h 107961"/>
              <a:gd name="connsiteX2" fmla="*/ 101 w 63685"/>
              <a:gd name="connsiteY2" fmla="*/ 107955 h 107961"/>
              <a:gd name="connsiteX3" fmla="*/ 63601 w 63685"/>
              <a:gd name="connsiteY3" fmla="*/ 53980 h 107961"/>
              <a:gd name="connsiteX4" fmla="*/ 3276 w 63685"/>
              <a:gd name="connsiteY4" fmla="*/ 5 h 10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85" h="107961">
                <a:moveTo>
                  <a:pt x="3276" y="5"/>
                </a:moveTo>
                <a:cubicBezTo>
                  <a:pt x="630" y="534"/>
                  <a:pt x="48255" y="39163"/>
                  <a:pt x="47726" y="57155"/>
                </a:cubicBezTo>
                <a:cubicBezTo>
                  <a:pt x="47197" y="75147"/>
                  <a:pt x="-2545" y="108484"/>
                  <a:pt x="101" y="107955"/>
                </a:cubicBezTo>
                <a:cubicBezTo>
                  <a:pt x="2747" y="107426"/>
                  <a:pt x="60955" y="67738"/>
                  <a:pt x="63601" y="53980"/>
                </a:cubicBezTo>
                <a:cubicBezTo>
                  <a:pt x="66247" y="40222"/>
                  <a:pt x="5922" y="-524"/>
                  <a:pt x="327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F46A6AF7-B310-2637-3C09-464541CDB47A}"/>
              </a:ext>
            </a:extLst>
          </p:cNvPr>
          <p:cNvSpPr/>
          <p:nvPr/>
        </p:nvSpPr>
        <p:spPr>
          <a:xfrm>
            <a:off x="4958048" y="4787599"/>
            <a:ext cx="74717" cy="140028"/>
          </a:xfrm>
          <a:custGeom>
            <a:avLst/>
            <a:gdLst>
              <a:gd name="connsiteX0" fmla="*/ 74327 w 74717"/>
              <a:gd name="connsiteY0" fmla="*/ 301 h 140028"/>
              <a:gd name="connsiteX1" fmla="*/ 29877 w 74717"/>
              <a:gd name="connsiteY1" fmla="*/ 51101 h 140028"/>
              <a:gd name="connsiteX2" fmla="*/ 20352 w 74717"/>
              <a:gd name="connsiteY2" fmla="*/ 140001 h 140028"/>
              <a:gd name="connsiteX3" fmla="*/ 23527 w 74717"/>
              <a:gd name="connsiteY3" fmla="*/ 41576 h 140028"/>
              <a:gd name="connsiteX4" fmla="*/ 1302 w 74717"/>
              <a:gd name="connsiteY4" fmla="*/ 73326 h 140028"/>
              <a:gd name="connsiteX5" fmla="*/ 74327 w 74717"/>
              <a:gd name="connsiteY5" fmla="*/ 301 h 14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717" h="140028">
                <a:moveTo>
                  <a:pt x="74327" y="301"/>
                </a:moveTo>
                <a:cubicBezTo>
                  <a:pt x="79089" y="-3403"/>
                  <a:pt x="38873" y="27818"/>
                  <a:pt x="29877" y="51101"/>
                </a:cubicBezTo>
                <a:cubicBezTo>
                  <a:pt x="20881" y="74384"/>
                  <a:pt x="21410" y="141589"/>
                  <a:pt x="20352" y="140001"/>
                </a:cubicBezTo>
                <a:cubicBezTo>
                  <a:pt x="19294" y="138413"/>
                  <a:pt x="26702" y="52689"/>
                  <a:pt x="23527" y="41576"/>
                </a:cubicBezTo>
                <a:cubicBezTo>
                  <a:pt x="20352" y="30463"/>
                  <a:pt x="-6106" y="79676"/>
                  <a:pt x="1302" y="73326"/>
                </a:cubicBezTo>
                <a:cubicBezTo>
                  <a:pt x="8710" y="66976"/>
                  <a:pt x="69565" y="4005"/>
                  <a:pt x="74327" y="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51E28AE2-0B32-6EA3-09B3-0EE7F33E878A}"/>
              </a:ext>
            </a:extLst>
          </p:cNvPr>
          <p:cNvSpPr/>
          <p:nvPr/>
        </p:nvSpPr>
        <p:spPr>
          <a:xfrm>
            <a:off x="5359253" y="4171779"/>
            <a:ext cx="77181" cy="267141"/>
          </a:xfrm>
          <a:custGeom>
            <a:avLst/>
            <a:gdLst>
              <a:gd name="connsiteX0" fmla="*/ 9672 w 77181"/>
              <a:gd name="connsiteY0" fmla="*/ 171 h 267141"/>
              <a:gd name="connsiteX1" fmla="*/ 47772 w 77181"/>
              <a:gd name="connsiteY1" fmla="*/ 98596 h 267141"/>
              <a:gd name="connsiteX2" fmla="*/ 47772 w 77181"/>
              <a:gd name="connsiteY2" fmla="*/ 165271 h 267141"/>
              <a:gd name="connsiteX3" fmla="*/ 54122 w 77181"/>
              <a:gd name="connsiteY3" fmla="*/ 130346 h 267141"/>
              <a:gd name="connsiteX4" fmla="*/ 147 w 77181"/>
              <a:gd name="connsiteY4" fmla="*/ 266871 h 267141"/>
              <a:gd name="connsiteX5" fmla="*/ 73172 w 77181"/>
              <a:gd name="connsiteY5" fmla="*/ 89071 h 267141"/>
              <a:gd name="connsiteX6" fmla="*/ 60472 w 77181"/>
              <a:gd name="connsiteY6" fmla="*/ 123996 h 267141"/>
              <a:gd name="connsiteX7" fmla="*/ 9672 w 77181"/>
              <a:gd name="connsiteY7" fmla="*/ 171 h 26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181" h="267141">
                <a:moveTo>
                  <a:pt x="9672" y="171"/>
                </a:moveTo>
                <a:cubicBezTo>
                  <a:pt x="7555" y="-4062"/>
                  <a:pt x="41422" y="71079"/>
                  <a:pt x="47772" y="98596"/>
                </a:cubicBezTo>
                <a:cubicBezTo>
                  <a:pt x="54122" y="126113"/>
                  <a:pt x="46714" y="159980"/>
                  <a:pt x="47772" y="165271"/>
                </a:cubicBezTo>
                <a:cubicBezTo>
                  <a:pt x="48830" y="170562"/>
                  <a:pt x="62059" y="113413"/>
                  <a:pt x="54122" y="130346"/>
                </a:cubicBezTo>
                <a:cubicBezTo>
                  <a:pt x="46185" y="147279"/>
                  <a:pt x="-3028" y="273750"/>
                  <a:pt x="147" y="266871"/>
                </a:cubicBezTo>
                <a:cubicBezTo>
                  <a:pt x="3322" y="259992"/>
                  <a:pt x="63118" y="112883"/>
                  <a:pt x="73172" y="89071"/>
                </a:cubicBezTo>
                <a:cubicBezTo>
                  <a:pt x="83226" y="65259"/>
                  <a:pt x="72643" y="133521"/>
                  <a:pt x="60472" y="123996"/>
                </a:cubicBezTo>
                <a:cubicBezTo>
                  <a:pt x="48301" y="114471"/>
                  <a:pt x="11789" y="4404"/>
                  <a:pt x="9672" y="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0DA7B64A-3957-7F51-428E-CCF398A82374}"/>
              </a:ext>
            </a:extLst>
          </p:cNvPr>
          <p:cNvSpPr/>
          <p:nvPr/>
        </p:nvSpPr>
        <p:spPr>
          <a:xfrm>
            <a:off x="5232400" y="4606878"/>
            <a:ext cx="123992" cy="324029"/>
          </a:xfrm>
          <a:custGeom>
            <a:avLst/>
            <a:gdLst>
              <a:gd name="connsiteX0" fmla="*/ 123825 w 123992"/>
              <a:gd name="connsiteY0" fmla="*/ 47 h 324029"/>
              <a:gd name="connsiteX1" fmla="*/ 63500 w 123992"/>
              <a:gd name="connsiteY1" fmla="*/ 120697 h 324029"/>
              <a:gd name="connsiteX2" fmla="*/ 0 w 123992"/>
              <a:gd name="connsiteY2" fmla="*/ 323897 h 324029"/>
              <a:gd name="connsiteX3" fmla="*/ 63500 w 123992"/>
              <a:gd name="connsiteY3" fmla="*/ 88947 h 324029"/>
              <a:gd name="connsiteX4" fmla="*/ 44450 w 123992"/>
              <a:gd name="connsiteY4" fmla="*/ 133397 h 324029"/>
              <a:gd name="connsiteX5" fmla="*/ 123825 w 123992"/>
              <a:gd name="connsiteY5" fmla="*/ 47 h 324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992" h="324029">
                <a:moveTo>
                  <a:pt x="123825" y="47"/>
                </a:moveTo>
                <a:cubicBezTo>
                  <a:pt x="127000" y="-2070"/>
                  <a:pt x="84137" y="66722"/>
                  <a:pt x="63500" y="120697"/>
                </a:cubicBezTo>
                <a:cubicBezTo>
                  <a:pt x="42862" y="174672"/>
                  <a:pt x="0" y="329189"/>
                  <a:pt x="0" y="323897"/>
                </a:cubicBezTo>
                <a:cubicBezTo>
                  <a:pt x="0" y="318605"/>
                  <a:pt x="56092" y="120697"/>
                  <a:pt x="63500" y="88947"/>
                </a:cubicBezTo>
                <a:cubicBezTo>
                  <a:pt x="70908" y="57197"/>
                  <a:pt x="29104" y="152447"/>
                  <a:pt x="44450" y="133397"/>
                </a:cubicBezTo>
                <a:cubicBezTo>
                  <a:pt x="59796" y="114347"/>
                  <a:pt x="120650" y="2164"/>
                  <a:pt x="123825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7A2DE0D8-ADCF-83EF-AC5E-B2F4DF82F1AB}"/>
              </a:ext>
            </a:extLst>
          </p:cNvPr>
          <p:cNvSpPr/>
          <p:nvPr/>
        </p:nvSpPr>
        <p:spPr>
          <a:xfrm>
            <a:off x="5070467" y="4932954"/>
            <a:ext cx="155742" cy="239222"/>
          </a:xfrm>
          <a:custGeom>
            <a:avLst/>
            <a:gdLst>
              <a:gd name="connsiteX0" fmla="*/ 8 w 155742"/>
              <a:gd name="connsiteY0" fmla="*/ 239121 h 239222"/>
              <a:gd name="connsiteX1" fmla="*/ 120658 w 155742"/>
              <a:gd name="connsiteY1" fmla="*/ 74021 h 239222"/>
              <a:gd name="connsiteX2" fmla="*/ 155583 w 155742"/>
              <a:gd name="connsiteY2" fmla="*/ 996 h 239222"/>
              <a:gd name="connsiteX3" fmla="*/ 133358 w 155742"/>
              <a:gd name="connsiteY3" fmla="*/ 32746 h 239222"/>
              <a:gd name="connsiteX4" fmla="*/ 127008 w 155742"/>
              <a:gd name="connsiteY4" fmla="*/ 48621 h 239222"/>
              <a:gd name="connsiteX5" fmla="*/ 8 w 155742"/>
              <a:gd name="connsiteY5" fmla="*/ 239121 h 23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742" h="239222">
                <a:moveTo>
                  <a:pt x="8" y="239121"/>
                </a:moveTo>
                <a:cubicBezTo>
                  <a:pt x="-1050" y="243354"/>
                  <a:pt x="94729" y="113708"/>
                  <a:pt x="120658" y="74021"/>
                </a:cubicBezTo>
                <a:cubicBezTo>
                  <a:pt x="146587" y="34334"/>
                  <a:pt x="153466" y="7875"/>
                  <a:pt x="155583" y="996"/>
                </a:cubicBezTo>
                <a:cubicBezTo>
                  <a:pt x="157700" y="-5883"/>
                  <a:pt x="138121" y="24808"/>
                  <a:pt x="133358" y="32746"/>
                </a:cubicBezTo>
                <a:cubicBezTo>
                  <a:pt x="128596" y="40683"/>
                  <a:pt x="144470" y="18459"/>
                  <a:pt x="127008" y="48621"/>
                </a:cubicBezTo>
                <a:cubicBezTo>
                  <a:pt x="109546" y="78783"/>
                  <a:pt x="1066" y="234888"/>
                  <a:pt x="8" y="239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A2402FBC-4DB0-82E3-C441-670153B4D3F3}"/>
              </a:ext>
            </a:extLst>
          </p:cNvPr>
          <p:cNvSpPr/>
          <p:nvPr/>
        </p:nvSpPr>
        <p:spPr>
          <a:xfrm>
            <a:off x="4714264" y="3775075"/>
            <a:ext cx="216524" cy="57173"/>
          </a:xfrm>
          <a:custGeom>
            <a:avLst/>
            <a:gdLst>
              <a:gd name="connsiteX0" fmla="*/ 124436 w 216524"/>
              <a:gd name="connsiteY0" fmla="*/ 57150 h 57173"/>
              <a:gd name="connsiteX1" fmla="*/ 29186 w 216524"/>
              <a:gd name="connsiteY1" fmla="*/ 9525 h 57173"/>
              <a:gd name="connsiteX2" fmla="*/ 216511 w 216524"/>
              <a:gd name="connsiteY2" fmla="*/ 6350 h 57173"/>
              <a:gd name="connsiteX3" fmla="*/ 38711 w 216524"/>
              <a:gd name="connsiteY3" fmla="*/ 0 h 57173"/>
              <a:gd name="connsiteX4" fmla="*/ 611 w 216524"/>
              <a:gd name="connsiteY4" fmla="*/ 6350 h 57173"/>
              <a:gd name="connsiteX5" fmla="*/ 54586 w 216524"/>
              <a:gd name="connsiteY5" fmla="*/ 15875 h 57173"/>
              <a:gd name="connsiteX6" fmla="*/ 124436 w 216524"/>
              <a:gd name="connsiteY6" fmla="*/ 57150 h 5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524" h="57173">
                <a:moveTo>
                  <a:pt x="124436" y="57150"/>
                </a:moveTo>
                <a:cubicBezTo>
                  <a:pt x="120203" y="56092"/>
                  <a:pt x="13840" y="17992"/>
                  <a:pt x="29186" y="9525"/>
                </a:cubicBezTo>
                <a:cubicBezTo>
                  <a:pt x="44532" y="1058"/>
                  <a:pt x="214924" y="7937"/>
                  <a:pt x="216511" y="6350"/>
                </a:cubicBezTo>
                <a:cubicBezTo>
                  <a:pt x="218098" y="4763"/>
                  <a:pt x="74694" y="0"/>
                  <a:pt x="38711" y="0"/>
                </a:cubicBezTo>
                <a:cubicBezTo>
                  <a:pt x="2728" y="0"/>
                  <a:pt x="-2035" y="3704"/>
                  <a:pt x="611" y="6350"/>
                </a:cubicBezTo>
                <a:cubicBezTo>
                  <a:pt x="3257" y="8996"/>
                  <a:pt x="33949" y="8467"/>
                  <a:pt x="54586" y="15875"/>
                </a:cubicBezTo>
                <a:cubicBezTo>
                  <a:pt x="75223" y="23283"/>
                  <a:pt x="128669" y="58208"/>
                  <a:pt x="124436" y="57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C2C586F3-7353-9002-2AC6-AC728BC283E7}"/>
              </a:ext>
            </a:extLst>
          </p:cNvPr>
          <p:cNvSpPr/>
          <p:nvPr/>
        </p:nvSpPr>
        <p:spPr>
          <a:xfrm>
            <a:off x="5062240" y="3638550"/>
            <a:ext cx="182860" cy="155817"/>
          </a:xfrm>
          <a:custGeom>
            <a:avLst/>
            <a:gdLst>
              <a:gd name="connsiteX0" fmla="*/ 182860 w 182860"/>
              <a:gd name="connsiteY0" fmla="*/ 0 h 155817"/>
              <a:gd name="connsiteX1" fmla="*/ 8235 w 182860"/>
              <a:gd name="connsiteY1" fmla="*/ 149225 h 155817"/>
              <a:gd name="connsiteX2" fmla="*/ 43160 w 182860"/>
              <a:gd name="connsiteY2" fmla="*/ 117475 h 155817"/>
              <a:gd name="connsiteX3" fmla="*/ 182860 w 182860"/>
              <a:gd name="connsiteY3" fmla="*/ 0 h 15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60" h="155817">
                <a:moveTo>
                  <a:pt x="182860" y="0"/>
                </a:moveTo>
                <a:cubicBezTo>
                  <a:pt x="177039" y="5292"/>
                  <a:pt x="31518" y="129646"/>
                  <a:pt x="8235" y="149225"/>
                </a:cubicBezTo>
                <a:cubicBezTo>
                  <a:pt x="-15048" y="168804"/>
                  <a:pt x="15643" y="140758"/>
                  <a:pt x="43160" y="117475"/>
                </a:cubicBezTo>
                <a:lnTo>
                  <a:pt x="18286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3FBF9A89-5DA0-F394-18AF-3D67259E1C62}"/>
              </a:ext>
            </a:extLst>
          </p:cNvPr>
          <p:cNvSpPr/>
          <p:nvPr/>
        </p:nvSpPr>
        <p:spPr>
          <a:xfrm>
            <a:off x="3136152" y="2853829"/>
            <a:ext cx="86335" cy="901610"/>
          </a:xfrm>
          <a:custGeom>
            <a:avLst/>
            <a:gdLst>
              <a:gd name="connsiteX0" fmla="*/ 86252 w 86335"/>
              <a:gd name="connsiteY0" fmla="*/ 1837 h 901610"/>
              <a:gd name="connsiteX1" fmla="*/ 27574 w 86335"/>
              <a:gd name="connsiteY1" fmla="*/ 534830 h 901610"/>
              <a:gd name="connsiteX2" fmla="*/ 32464 w 86335"/>
              <a:gd name="connsiteY2" fmla="*/ 872229 h 901610"/>
              <a:gd name="connsiteX3" fmla="*/ 32464 w 86335"/>
              <a:gd name="connsiteY3" fmla="*/ 823330 h 901610"/>
              <a:gd name="connsiteX4" fmla="*/ 3125 w 86335"/>
              <a:gd name="connsiteY4" fmla="*/ 334346 h 901610"/>
              <a:gd name="connsiteX5" fmla="*/ 8015 w 86335"/>
              <a:gd name="connsiteY5" fmla="*/ 481042 h 901610"/>
              <a:gd name="connsiteX6" fmla="*/ 66693 w 86335"/>
              <a:gd name="connsiteY6" fmla="*/ 231660 h 901610"/>
              <a:gd name="connsiteX7" fmla="*/ 22684 w 86335"/>
              <a:gd name="connsiteY7" fmla="*/ 270778 h 901610"/>
              <a:gd name="connsiteX8" fmla="*/ 47134 w 86335"/>
              <a:gd name="connsiteY8" fmla="*/ 216990 h 901610"/>
              <a:gd name="connsiteX9" fmla="*/ 12905 w 86335"/>
              <a:gd name="connsiteY9" fmla="*/ 353906 h 901610"/>
              <a:gd name="connsiteX10" fmla="*/ 86252 w 86335"/>
              <a:gd name="connsiteY10" fmla="*/ 1837 h 90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335" h="901610">
                <a:moveTo>
                  <a:pt x="86252" y="1837"/>
                </a:moveTo>
                <a:cubicBezTo>
                  <a:pt x="88697" y="31991"/>
                  <a:pt x="36539" y="389765"/>
                  <a:pt x="27574" y="534830"/>
                </a:cubicBezTo>
                <a:cubicBezTo>
                  <a:pt x="18609" y="679895"/>
                  <a:pt x="31649" y="824146"/>
                  <a:pt x="32464" y="872229"/>
                </a:cubicBezTo>
                <a:cubicBezTo>
                  <a:pt x="33279" y="920312"/>
                  <a:pt x="37354" y="912977"/>
                  <a:pt x="32464" y="823330"/>
                </a:cubicBezTo>
                <a:cubicBezTo>
                  <a:pt x="27574" y="733683"/>
                  <a:pt x="7200" y="391394"/>
                  <a:pt x="3125" y="334346"/>
                </a:cubicBezTo>
                <a:cubicBezTo>
                  <a:pt x="-950" y="277298"/>
                  <a:pt x="-2580" y="498156"/>
                  <a:pt x="8015" y="481042"/>
                </a:cubicBezTo>
                <a:cubicBezTo>
                  <a:pt x="18610" y="463928"/>
                  <a:pt x="64248" y="266704"/>
                  <a:pt x="66693" y="231660"/>
                </a:cubicBezTo>
                <a:cubicBezTo>
                  <a:pt x="69138" y="196616"/>
                  <a:pt x="25944" y="273223"/>
                  <a:pt x="22684" y="270778"/>
                </a:cubicBezTo>
                <a:cubicBezTo>
                  <a:pt x="19424" y="268333"/>
                  <a:pt x="48764" y="203135"/>
                  <a:pt x="47134" y="216990"/>
                </a:cubicBezTo>
                <a:cubicBezTo>
                  <a:pt x="45504" y="230845"/>
                  <a:pt x="5570" y="385690"/>
                  <a:pt x="12905" y="353906"/>
                </a:cubicBezTo>
                <a:cubicBezTo>
                  <a:pt x="20240" y="322122"/>
                  <a:pt x="83807" y="-28317"/>
                  <a:pt x="86252" y="18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6927C069-9077-7D07-2438-C843FD73AF49}"/>
              </a:ext>
            </a:extLst>
          </p:cNvPr>
          <p:cNvSpPr/>
          <p:nvPr/>
        </p:nvSpPr>
        <p:spPr>
          <a:xfrm>
            <a:off x="3280585" y="990397"/>
            <a:ext cx="717175" cy="309213"/>
          </a:xfrm>
          <a:custGeom>
            <a:avLst/>
            <a:gdLst>
              <a:gd name="connsiteX0" fmla="*/ 716740 w 717175"/>
              <a:gd name="connsiteY0" fmla="*/ 63703 h 309213"/>
              <a:gd name="connsiteX1" fmla="*/ 335740 w 717175"/>
              <a:gd name="connsiteY1" fmla="*/ 66878 h 309213"/>
              <a:gd name="connsiteX2" fmla="*/ 408765 w 717175"/>
              <a:gd name="connsiteY2" fmla="*/ 66878 h 309213"/>
              <a:gd name="connsiteX3" fmla="*/ 272240 w 717175"/>
              <a:gd name="connsiteY3" fmla="*/ 149428 h 309213"/>
              <a:gd name="connsiteX4" fmla="*/ 323040 w 717175"/>
              <a:gd name="connsiteY4" fmla="*/ 114503 h 309213"/>
              <a:gd name="connsiteX5" fmla="*/ 2365 w 717175"/>
              <a:gd name="connsiteY5" fmla="*/ 308178 h 309213"/>
              <a:gd name="connsiteX6" fmla="*/ 516715 w 717175"/>
              <a:gd name="connsiteY6" fmla="*/ 16078 h 309213"/>
              <a:gd name="connsiteX7" fmla="*/ 481790 w 717175"/>
              <a:gd name="connsiteY7" fmla="*/ 41478 h 309213"/>
              <a:gd name="connsiteX8" fmla="*/ 583390 w 717175"/>
              <a:gd name="connsiteY8" fmla="*/ 70053 h 309213"/>
              <a:gd name="connsiteX9" fmla="*/ 415115 w 717175"/>
              <a:gd name="connsiteY9" fmla="*/ 60528 h 309213"/>
              <a:gd name="connsiteX10" fmla="*/ 716740 w 717175"/>
              <a:gd name="connsiteY10" fmla="*/ 63703 h 30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7175" h="309213">
                <a:moveTo>
                  <a:pt x="716740" y="63703"/>
                </a:moveTo>
                <a:cubicBezTo>
                  <a:pt x="703511" y="64761"/>
                  <a:pt x="387069" y="66349"/>
                  <a:pt x="335740" y="66878"/>
                </a:cubicBezTo>
                <a:cubicBezTo>
                  <a:pt x="284411" y="67407"/>
                  <a:pt x="419348" y="53120"/>
                  <a:pt x="408765" y="66878"/>
                </a:cubicBezTo>
                <a:cubicBezTo>
                  <a:pt x="398182" y="80636"/>
                  <a:pt x="286527" y="141491"/>
                  <a:pt x="272240" y="149428"/>
                </a:cubicBezTo>
                <a:cubicBezTo>
                  <a:pt x="257953" y="157365"/>
                  <a:pt x="368019" y="88045"/>
                  <a:pt x="323040" y="114503"/>
                </a:cubicBezTo>
                <a:cubicBezTo>
                  <a:pt x="278061" y="140961"/>
                  <a:pt x="-29914" y="324582"/>
                  <a:pt x="2365" y="308178"/>
                </a:cubicBezTo>
                <a:cubicBezTo>
                  <a:pt x="34644" y="291774"/>
                  <a:pt x="436811" y="60528"/>
                  <a:pt x="516715" y="16078"/>
                </a:cubicBezTo>
                <a:cubicBezTo>
                  <a:pt x="596619" y="-28372"/>
                  <a:pt x="470678" y="32482"/>
                  <a:pt x="481790" y="41478"/>
                </a:cubicBezTo>
                <a:cubicBezTo>
                  <a:pt x="492902" y="50474"/>
                  <a:pt x="594503" y="66878"/>
                  <a:pt x="583390" y="70053"/>
                </a:cubicBezTo>
                <a:cubicBezTo>
                  <a:pt x="572277" y="73228"/>
                  <a:pt x="392361" y="61586"/>
                  <a:pt x="415115" y="60528"/>
                </a:cubicBezTo>
                <a:cubicBezTo>
                  <a:pt x="437869" y="59470"/>
                  <a:pt x="729969" y="62645"/>
                  <a:pt x="716740" y="63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03B131F4-6A39-8BFA-CD59-4C42F2615970}"/>
              </a:ext>
            </a:extLst>
          </p:cNvPr>
          <p:cNvSpPr/>
          <p:nvPr/>
        </p:nvSpPr>
        <p:spPr>
          <a:xfrm>
            <a:off x="3678502" y="1139408"/>
            <a:ext cx="306136" cy="728464"/>
          </a:xfrm>
          <a:custGeom>
            <a:avLst/>
            <a:gdLst>
              <a:gd name="connsiteX0" fmla="*/ 306123 w 306136"/>
              <a:gd name="connsiteY0" fmla="*/ 417 h 728464"/>
              <a:gd name="connsiteX1" fmla="*/ 125148 w 306136"/>
              <a:gd name="connsiteY1" fmla="*/ 248067 h 728464"/>
              <a:gd name="connsiteX2" fmla="*/ 17198 w 306136"/>
              <a:gd name="connsiteY2" fmla="*/ 686217 h 728464"/>
              <a:gd name="connsiteX3" fmla="*/ 20373 w 306136"/>
              <a:gd name="connsiteY3" fmla="*/ 657642 h 728464"/>
              <a:gd name="connsiteX4" fmla="*/ 210873 w 306136"/>
              <a:gd name="connsiteY4" fmla="*/ 213142 h 728464"/>
              <a:gd name="connsiteX5" fmla="*/ 77523 w 306136"/>
              <a:gd name="connsiteY5" fmla="*/ 498892 h 728464"/>
              <a:gd name="connsiteX6" fmla="*/ 67998 w 306136"/>
              <a:gd name="connsiteY6" fmla="*/ 514767 h 728464"/>
              <a:gd name="connsiteX7" fmla="*/ 77523 w 306136"/>
              <a:gd name="connsiteY7" fmla="*/ 413167 h 728464"/>
              <a:gd name="connsiteX8" fmla="*/ 71173 w 306136"/>
              <a:gd name="connsiteY8" fmla="*/ 441742 h 728464"/>
              <a:gd name="connsiteX9" fmla="*/ 163248 w 306136"/>
              <a:gd name="connsiteY9" fmla="*/ 86142 h 728464"/>
              <a:gd name="connsiteX10" fmla="*/ 128323 w 306136"/>
              <a:gd name="connsiteY10" fmla="*/ 203617 h 728464"/>
              <a:gd name="connsiteX11" fmla="*/ 172773 w 306136"/>
              <a:gd name="connsiteY11" fmla="*/ 146467 h 728464"/>
              <a:gd name="connsiteX12" fmla="*/ 115623 w 306136"/>
              <a:gd name="connsiteY12" fmla="*/ 187742 h 728464"/>
              <a:gd name="connsiteX13" fmla="*/ 306123 w 306136"/>
              <a:gd name="connsiteY13" fmla="*/ 417 h 72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6136" h="728464">
                <a:moveTo>
                  <a:pt x="306123" y="417"/>
                </a:moveTo>
                <a:cubicBezTo>
                  <a:pt x="307710" y="10471"/>
                  <a:pt x="173302" y="133767"/>
                  <a:pt x="125148" y="248067"/>
                </a:cubicBezTo>
                <a:cubicBezTo>
                  <a:pt x="76994" y="362367"/>
                  <a:pt x="34661" y="617954"/>
                  <a:pt x="17198" y="686217"/>
                </a:cubicBezTo>
                <a:cubicBezTo>
                  <a:pt x="-265" y="754480"/>
                  <a:pt x="-11906" y="736488"/>
                  <a:pt x="20373" y="657642"/>
                </a:cubicBezTo>
                <a:cubicBezTo>
                  <a:pt x="52652" y="578796"/>
                  <a:pt x="201348" y="239600"/>
                  <a:pt x="210873" y="213142"/>
                </a:cubicBezTo>
                <a:cubicBezTo>
                  <a:pt x="220398" y="186684"/>
                  <a:pt x="77523" y="498892"/>
                  <a:pt x="77523" y="498892"/>
                </a:cubicBezTo>
                <a:cubicBezTo>
                  <a:pt x="53711" y="549163"/>
                  <a:pt x="67998" y="529054"/>
                  <a:pt x="67998" y="514767"/>
                </a:cubicBezTo>
                <a:cubicBezTo>
                  <a:pt x="67998" y="500480"/>
                  <a:pt x="76994" y="425338"/>
                  <a:pt x="77523" y="413167"/>
                </a:cubicBezTo>
                <a:cubicBezTo>
                  <a:pt x="78052" y="400996"/>
                  <a:pt x="56886" y="496246"/>
                  <a:pt x="71173" y="441742"/>
                </a:cubicBezTo>
                <a:cubicBezTo>
                  <a:pt x="85460" y="387238"/>
                  <a:pt x="153723" y="125830"/>
                  <a:pt x="163248" y="86142"/>
                </a:cubicBezTo>
                <a:cubicBezTo>
                  <a:pt x="172773" y="46455"/>
                  <a:pt x="126736" y="193563"/>
                  <a:pt x="128323" y="203617"/>
                </a:cubicBezTo>
                <a:cubicBezTo>
                  <a:pt x="129910" y="213671"/>
                  <a:pt x="174890" y="149113"/>
                  <a:pt x="172773" y="146467"/>
                </a:cubicBezTo>
                <a:cubicBezTo>
                  <a:pt x="170656" y="143821"/>
                  <a:pt x="94986" y="210496"/>
                  <a:pt x="115623" y="187742"/>
                </a:cubicBezTo>
                <a:cubicBezTo>
                  <a:pt x="136260" y="164988"/>
                  <a:pt x="304536" y="-9637"/>
                  <a:pt x="306123" y="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8A03B589-F759-544A-CEE2-A02AB93920CF}"/>
              </a:ext>
            </a:extLst>
          </p:cNvPr>
          <p:cNvSpPr/>
          <p:nvPr/>
        </p:nvSpPr>
        <p:spPr>
          <a:xfrm>
            <a:off x="3857812" y="678013"/>
            <a:ext cx="995189" cy="344474"/>
          </a:xfrm>
          <a:custGeom>
            <a:avLst/>
            <a:gdLst>
              <a:gd name="connsiteX0" fmla="*/ 12513 w 995189"/>
              <a:gd name="connsiteY0" fmla="*/ 341162 h 344474"/>
              <a:gd name="connsiteX1" fmla="*/ 755463 w 995189"/>
              <a:gd name="connsiteY1" fmla="*/ 10962 h 344474"/>
              <a:gd name="connsiteX2" fmla="*/ 637988 w 995189"/>
              <a:gd name="connsiteY2" fmla="*/ 80812 h 344474"/>
              <a:gd name="connsiteX3" fmla="*/ 577663 w 995189"/>
              <a:gd name="connsiteY3" fmla="*/ 99862 h 344474"/>
              <a:gd name="connsiteX4" fmla="*/ 688788 w 995189"/>
              <a:gd name="connsiteY4" fmla="*/ 42712 h 344474"/>
              <a:gd name="connsiteX5" fmla="*/ 364938 w 995189"/>
              <a:gd name="connsiteY5" fmla="*/ 176062 h 344474"/>
              <a:gd name="connsiteX6" fmla="*/ 485588 w 995189"/>
              <a:gd name="connsiteY6" fmla="*/ 131612 h 344474"/>
              <a:gd name="connsiteX7" fmla="*/ 993588 w 995189"/>
              <a:gd name="connsiteY7" fmla="*/ 169712 h 344474"/>
              <a:gd name="connsiteX8" fmla="*/ 298263 w 995189"/>
              <a:gd name="connsiteY8" fmla="*/ 128437 h 344474"/>
              <a:gd name="connsiteX9" fmla="*/ 412563 w 995189"/>
              <a:gd name="connsiteY9" fmla="*/ 169712 h 344474"/>
              <a:gd name="connsiteX10" fmla="*/ 425263 w 995189"/>
              <a:gd name="connsiteY10" fmla="*/ 157012 h 344474"/>
              <a:gd name="connsiteX11" fmla="*/ 247463 w 995189"/>
              <a:gd name="connsiteY11" fmla="*/ 204637 h 344474"/>
              <a:gd name="connsiteX12" fmla="*/ 177613 w 995189"/>
              <a:gd name="connsiteY12" fmla="*/ 217337 h 344474"/>
              <a:gd name="connsiteX13" fmla="*/ 279213 w 995189"/>
              <a:gd name="connsiteY13" fmla="*/ 182412 h 344474"/>
              <a:gd name="connsiteX14" fmla="*/ 12513 w 995189"/>
              <a:gd name="connsiteY14" fmla="*/ 341162 h 344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95189" h="344474">
                <a:moveTo>
                  <a:pt x="12513" y="341162"/>
                </a:moveTo>
                <a:cubicBezTo>
                  <a:pt x="91888" y="312587"/>
                  <a:pt x="651217" y="54354"/>
                  <a:pt x="755463" y="10962"/>
                </a:cubicBezTo>
                <a:cubicBezTo>
                  <a:pt x="859709" y="-32430"/>
                  <a:pt x="667621" y="65995"/>
                  <a:pt x="637988" y="80812"/>
                </a:cubicBezTo>
                <a:cubicBezTo>
                  <a:pt x="608355" y="95629"/>
                  <a:pt x="569196" y="106212"/>
                  <a:pt x="577663" y="99862"/>
                </a:cubicBezTo>
                <a:cubicBezTo>
                  <a:pt x="586130" y="93512"/>
                  <a:pt x="724242" y="30012"/>
                  <a:pt x="688788" y="42712"/>
                </a:cubicBezTo>
                <a:cubicBezTo>
                  <a:pt x="653334" y="55412"/>
                  <a:pt x="398805" y="161245"/>
                  <a:pt x="364938" y="176062"/>
                </a:cubicBezTo>
                <a:cubicBezTo>
                  <a:pt x="331071" y="190879"/>
                  <a:pt x="380813" y="132670"/>
                  <a:pt x="485588" y="131612"/>
                </a:cubicBezTo>
                <a:cubicBezTo>
                  <a:pt x="590363" y="130554"/>
                  <a:pt x="1024809" y="170241"/>
                  <a:pt x="993588" y="169712"/>
                </a:cubicBezTo>
                <a:cubicBezTo>
                  <a:pt x="962367" y="169183"/>
                  <a:pt x="395100" y="128437"/>
                  <a:pt x="298263" y="128437"/>
                </a:cubicBezTo>
                <a:cubicBezTo>
                  <a:pt x="201426" y="128437"/>
                  <a:pt x="391396" y="164950"/>
                  <a:pt x="412563" y="169712"/>
                </a:cubicBezTo>
                <a:cubicBezTo>
                  <a:pt x="433730" y="174474"/>
                  <a:pt x="452780" y="151191"/>
                  <a:pt x="425263" y="157012"/>
                </a:cubicBezTo>
                <a:cubicBezTo>
                  <a:pt x="397746" y="162833"/>
                  <a:pt x="288738" y="194583"/>
                  <a:pt x="247463" y="204637"/>
                </a:cubicBezTo>
                <a:cubicBezTo>
                  <a:pt x="206188" y="214691"/>
                  <a:pt x="172321" y="221041"/>
                  <a:pt x="177613" y="217337"/>
                </a:cubicBezTo>
                <a:cubicBezTo>
                  <a:pt x="182905" y="213633"/>
                  <a:pt x="301967" y="160187"/>
                  <a:pt x="279213" y="182412"/>
                </a:cubicBezTo>
                <a:cubicBezTo>
                  <a:pt x="256459" y="204637"/>
                  <a:pt x="-66862" y="369737"/>
                  <a:pt x="12513" y="341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B49462A0-3ED1-36FC-DF7D-518738AEBB52}"/>
              </a:ext>
            </a:extLst>
          </p:cNvPr>
          <p:cNvSpPr/>
          <p:nvPr/>
        </p:nvSpPr>
        <p:spPr>
          <a:xfrm>
            <a:off x="2939157" y="1100951"/>
            <a:ext cx="963734" cy="849736"/>
          </a:xfrm>
          <a:custGeom>
            <a:avLst/>
            <a:gdLst>
              <a:gd name="connsiteX0" fmla="*/ 963243 w 963734"/>
              <a:gd name="connsiteY0" fmla="*/ 649 h 849736"/>
              <a:gd name="connsiteX1" fmla="*/ 599643 w 963734"/>
              <a:gd name="connsiteY1" fmla="*/ 115849 h 849736"/>
              <a:gd name="connsiteX2" fmla="*/ 261243 w 963734"/>
              <a:gd name="connsiteY2" fmla="*/ 389449 h 849736"/>
              <a:gd name="connsiteX3" fmla="*/ 300843 w 963734"/>
              <a:gd name="connsiteY3" fmla="*/ 342649 h 849736"/>
              <a:gd name="connsiteX4" fmla="*/ 2043 w 963734"/>
              <a:gd name="connsiteY4" fmla="*/ 846649 h 849736"/>
              <a:gd name="connsiteX5" fmla="*/ 473643 w 963734"/>
              <a:gd name="connsiteY5" fmla="*/ 69049 h 849736"/>
              <a:gd name="connsiteX6" fmla="*/ 369243 w 963734"/>
              <a:gd name="connsiteY6" fmla="*/ 241849 h 849736"/>
              <a:gd name="connsiteX7" fmla="*/ 441243 w 963734"/>
              <a:gd name="connsiteY7" fmla="*/ 173449 h 849736"/>
              <a:gd name="connsiteX8" fmla="*/ 430443 w 963734"/>
              <a:gd name="connsiteY8" fmla="*/ 216649 h 849736"/>
              <a:gd name="connsiteX9" fmla="*/ 704043 w 963734"/>
              <a:gd name="connsiteY9" fmla="*/ 97849 h 849736"/>
              <a:gd name="connsiteX10" fmla="*/ 560043 w 963734"/>
              <a:gd name="connsiteY10" fmla="*/ 130249 h 849736"/>
              <a:gd name="connsiteX11" fmla="*/ 729243 w 963734"/>
              <a:gd name="connsiteY11" fmla="*/ 69049 h 849736"/>
              <a:gd name="connsiteX12" fmla="*/ 678843 w 963734"/>
              <a:gd name="connsiteY12" fmla="*/ 69049 h 849736"/>
              <a:gd name="connsiteX13" fmla="*/ 963243 w 963734"/>
              <a:gd name="connsiteY13" fmla="*/ 649 h 84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3734" h="849736">
                <a:moveTo>
                  <a:pt x="963243" y="649"/>
                </a:moveTo>
                <a:cubicBezTo>
                  <a:pt x="950043" y="8449"/>
                  <a:pt x="716643" y="51049"/>
                  <a:pt x="599643" y="115849"/>
                </a:cubicBezTo>
                <a:cubicBezTo>
                  <a:pt x="482643" y="180649"/>
                  <a:pt x="311043" y="351649"/>
                  <a:pt x="261243" y="389449"/>
                </a:cubicBezTo>
                <a:cubicBezTo>
                  <a:pt x="211443" y="427249"/>
                  <a:pt x="344043" y="266449"/>
                  <a:pt x="300843" y="342649"/>
                </a:cubicBezTo>
                <a:cubicBezTo>
                  <a:pt x="257643" y="418849"/>
                  <a:pt x="-26757" y="892249"/>
                  <a:pt x="2043" y="846649"/>
                </a:cubicBezTo>
                <a:cubicBezTo>
                  <a:pt x="30843" y="801049"/>
                  <a:pt x="412443" y="169849"/>
                  <a:pt x="473643" y="69049"/>
                </a:cubicBezTo>
                <a:cubicBezTo>
                  <a:pt x="534843" y="-31751"/>
                  <a:pt x="374643" y="224449"/>
                  <a:pt x="369243" y="241849"/>
                </a:cubicBezTo>
                <a:cubicBezTo>
                  <a:pt x="363843" y="259249"/>
                  <a:pt x="431043" y="177649"/>
                  <a:pt x="441243" y="173449"/>
                </a:cubicBezTo>
                <a:cubicBezTo>
                  <a:pt x="451443" y="169249"/>
                  <a:pt x="386643" y="229249"/>
                  <a:pt x="430443" y="216649"/>
                </a:cubicBezTo>
                <a:cubicBezTo>
                  <a:pt x="474243" y="204049"/>
                  <a:pt x="682443" y="112249"/>
                  <a:pt x="704043" y="97849"/>
                </a:cubicBezTo>
                <a:cubicBezTo>
                  <a:pt x="725643" y="83449"/>
                  <a:pt x="555843" y="135049"/>
                  <a:pt x="560043" y="130249"/>
                </a:cubicBezTo>
                <a:cubicBezTo>
                  <a:pt x="564243" y="125449"/>
                  <a:pt x="709443" y="79249"/>
                  <a:pt x="729243" y="69049"/>
                </a:cubicBezTo>
                <a:cubicBezTo>
                  <a:pt x="749043" y="58849"/>
                  <a:pt x="638043" y="80449"/>
                  <a:pt x="678843" y="69049"/>
                </a:cubicBezTo>
                <a:cubicBezTo>
                  <a:pt x="719643" y="57649"/>
                  <a:pt x="976443" y="-7151"/>
                  <a:pt x="963243" y="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5CD5F3AF-4B5A-4418-6916-2083E6423E22}"/>
              </a:ext>
            </a:extLst>
          </p:cNvPr>
          <p:cNvSpPr/>
          <p:nvPr/>
        </p:nvSpPr>
        <p:spPr>
          <a:xfrm>
            <a:off x="3275082" y="1182221"/>
            <a:ext cx="504706" cy="1567037"/>
          </a:xfrm>
          <a:custGeom>
            <a:avLst/>
            <a:gdLst>
              <a:gd name="connsiteX0" fmla="*/ 501318 w 504706"/>
              <a:gd name="connsiteY0" fmla="*/ 9379 h 1567037"/>
              <a:gd name="connsiteX1" fmla="*/ 162918 w 504706"/>
              <a:gd name="connsiteY1" fmla="*/ 581779 h 1567037"/>
              <a:gd name="connsiteX2" fmla="*/ 15318 w 504706"/>
              <a:gd name="connsiteY2" fmla="*/ 1488979 h 1567037"/>
              <a:gd name="connsiteX3" fmla="*/ 22518 w 504706"/>
              <a:gd name="connsiteY3" fmla="*/ 1391779 h 1567037"/>
              <a:gd name="connsiteX4" fmla="*/ 173718 w 504706"/>
              <a:gd name="connsiteY4" fmla="*/ 365779 h 1567037"/>
              <a:gd name="connsiteX5" fmla="*/ 166518 w 504706"/>
              <a:gd name="connsiteY5" fmla="*/ 405379 h 1567037"/>
              <a:gd name="connsiteX6" fmla="*/ 137718 w 504706"/>
              <a:gd name="connsiteY6" fmla="*/ 534979 h 1567037"/>
              <a:gd name="connsiteX7" fmla="*/ 155718 w 504706"/>
              <a:gd name="connsiteY7" fmla="*/ 488179 h 1567037"/>
              <a:gd name="connsiteX8" fmla="*/ 411318 w 504706"/>
              <a:gd name="connsiteY8" fmla="*/ 167779 h 1567037"/>
              <a:gd name="connsiteX9" fmla="*/ 375318 w 504706"/>
              <a:gd name="connsiteY9" fmla="*/ 228979 h 1567037"/>
              <a:gd name="connsiteX10" fmla="*/ 321318 w 504706"/>
              <a:gd name="connsiteY10" fmla="*/ 354979 h 1567037"/>
              <a:gd name="connsiteX11" fmla="*/ 335718 w 504706"/>
              <a:gd name="connsiteY11" fmla="*/ 293779 h 1567037"/>
              <a:gd name="connsiteX12" fmla="*/ 418518 w 504706"/>
              <a:gd name="connsiteY12" fmla="*/ 99379 h 1567037"/>
              <a:gd name="connsiteX13" fmla="*/ 342918 w 504706"/>
              <a:gd name="connsiteY13" fmla="*/ 214579 h 1567037"/>
              <a:gd name="connsiteX14" fmla="*/ 501318 w 504706"/>
              <a:gd name="connsiteY14" fmla="*/ 9379 h 156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4706" h="1567037">
                <a:moveTo>
                  <a:pt x="501318" y="9379"/>
                </a:moveTo>
                <a:cubicBezTo>
                  <a:pt x="471318" y="70579"/>
                  <a:pt x="243918" y="335179"/>
                  <a:pt x="162918" y="581779"/>
                </a:cubicBezTo>
                <a:cubicBezTo>
                  <a:pt x="81918" y="828379"/>
                  <a:pt x="38718" y="1353979"/>
                  <a:pt x="15318" y="1488979"/>
                </a:cubicBezTo>
                <a:cubicBezTo>
                  <a:pt x="-8082" y="1623979"/>
                  <a:pt x="-3882" y="1578979"/>
                  <a:pt x="22518" y="1391779"/>
                </a:cubicBezTo>
                <a:cubicBezTo>
                  <a:pt x="48918" y="1204579"/>
                  <a:pt x="149718" y="530179"/>
                  <a:pt x="173718" y="365779"/>
                </a:cubicBezTo>
                <a:cubicBezTo>
                  <a:pt x="197718" y="201379"/>
                  <a:pt x="172518" y="377179"/>
                  <a:pt x="166518" y="405379"/>
                </a:cubicBezTo>
                <a:cubicBezTo>
                  <a:pt x="160518" y="433579"/>
                  <a:pt x="139518" y="521179"/>
                  <a:pt x="137718" y="534979"/>
                </a:cubicBezTo>
                <a:cubicBezTo>
                  <a:pt x="135918" y="548779"/>
                  <a:pt x="110118" y="549379"/>
                  <a:pt x="155718" y="488179"/>
                </a:cubicBezTo>
                <a:cubicBezTo>
                  <a:pt x="201318" y="426979"/>
                  <a:pt x="374718" y="210979"/>
                  <a:pt x="411318" y="167779"/>
                </a:cubicBezTo>
                <a:cubicBezTo>
                  <a:pt x="447918" y="124579"/>
                  <a:pt x="390318" y="197779"/>
                  <a:pt x="375318" y="228979"/>
                </a:cubicBezTo>
                <a:cubicBezTo>
                  <a:pt x="360318" y="260179"/>
                  <a:pt x="327918" y="344179"/>
                  <a:pt x="321318" y="354979"/>
                </a:cubicBezTo>
                <a:cubicBezTo>
                  <a:pt x="314718" y="365779"/>
                  <a:pt x="319518" y="336379"/>
                  <a:pt x="335718" y="293779"/>
                </a:cubicBezTo>
                <a:cubicBezTo>
                  <a:pt x="351918" y="251179"/>
                  <a:pt x="417318" y="112579"/>
                  <a:pt x="418518" y="99379"/>
                </a:cubicBezTo>
                <a:cubicBezTo>
                  <a:pt x="419718" y="86179"/>
                  <a:pt x="333318" y="222979"/>
                  <a:pt x="342918" y="214579"/>
                </a:cubicBezTo>
                <a:cubicBezTo>
                  <a:pt x="352518" y="206179"/>
                  <a:pt x="531318" y="-51821"/>
                  <a:pt x="501318" y="9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52BB8267-608A-96BD-A484-21A1F2368C1D}"/>
              </a:ext>
            </a:extLst>
          </p:cNvPr>
          <p:cNvSpPr/>
          <p:nvPr/>
        </p:nvSpPr>
        <p:spPr>
          <a:xfrm>
            <a:off x="2907880" y="1686130"/>
            <a:ext cx="156995" cy="1173185"/>
          </a:xfrm>
          <a:custGeom>
            <a:avLst/>
            <a:gdLst>
              <a:gd name="connsiteX0" fmla="*/ 155720 w 156995"/>
              <a:gd name="connsiteY0" fmla="*/ 41870 h 1173185"/>
              <a:gd name="connsiteX1" fmla="*/ 80120 w 156995"/>
              <a:gd name="connsiteY1" fmla="*/ 279470 h 1173185"/>
              <a:gd name="connsiteX2" fmla="*/ 920 w 156995"/>
              <a:gd name="connsiteY2" fmla="*/ 1107470 h 1173185"/>
              <a:gd name="connsiteX3" fmla="*/ 36920 w 156995"/>
              <a:gd name="connsiteY3" fmla="*/ 999470 h 1173185"/>
              <a:gd name="connsiteX4" fmla="*/ 36920 w 156995"/>
              <a:gd name="connsiteY4" fmla="*/ 34670 h 1173185"/>
              <a:gd name="connsiteX5" fmla="*/ 47720 w 156995"/>
              <a:gd name="connsiteY5" fmla="*/ 225470 h 1173185"/>
              <a:gd name="connsiteX6" fmla="*/ 15320 w 156995"/>
              <a:gd name="connsiteY6" fmla="*/ 340670 h 1173185"/>
              <a:gd name="connsiteX7" fmla="*/ 155720 w 156995"/>
              <a:gd name="connsiteY7" fmla="*/ 41870 h 117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995" h="1173185">
                <a:moveTo>
                  <a:pt x="155720" y="41870"/>
                </a:moveTo>
                <a:cubicBezTo>
                  <a:pt x="166520" y="31670"/>
                  <a:pt x="105920" y="101870"/>
                  <a:pt x="80120" y="279470"/>
                </a:cubicBezTo>
                <a:cubicBezTo>
                  <a:pt x="54320" y="457070"/>
                  <a:pt x="8120" y="987470"/>
                  <a:pt x="920" y="1107470"/>
                </a:cubicBezTo>
                <a:cubicBezTo>
                  <a:pt x="-6280" y="1227470"/>
                  <a:pt x="30920" y="1178270"/>
                  <a:pt x="36920" y="999470"/>
                </a:cubicBezTo>
                <a:cubicBezTo>
                  <a:pt x="42920" y="820670"/>
                  <a:pt x="35120" y="163670"/>
                  <a:pt x="36920" y="34670"/>
                </a:cubicBezTo>
                <a:cubicBezTo>
                  <a:pt x="38720" y="-94330"/>
                  <a:pt x="51320" y="174470"/>
                  <a:pt x="47720" y="225470"/>
                </a:cubicBezTo>
                <a:cubicBezTo>
                  <a:pt x="44120" y="276470"/>
                  <a:pt x="-880" y="368270"/>
                  <a:pt x="15320" y="340670"/>
                </a:cubicBezTo>
                <a:cubicBezTo>
                  <a:pt x="31520" y="313070"/>
                  <a:pt x="144920" y="52070"/>
                  <a:pt x="155720" y="418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F169E439-F931-9D4E-8293-C7B84ECFB27A}"/>
              </a:ext>
            </a:extLst>
          </p:cNvPr>
          <p:cNvSpPr/>
          <p:nvPr/>
        </p:nvSpPr>
        <p:spPr>
          <a:xfrm>
            <a:off x="4301539" y="674254"/>
            <a:ext cx="1406787" cy="1386476"/>
          </a:xfrm>
          <a:custGeom>
            <a:avLst/>
            <a:gdLst>
              <a:gd name="connsiteX0" fmla="*/ 2365 w 1406787"/>
              <a:gd name="connsiteY0" fmla="*/ 774 h 1386476"/>
              <a:gd name="connsiteX1" fmla="*/ 734842 w 1406787"/>
              <a:gd name="connsiteY1" fmla="*/ 311958 h 1386476"/>
              <a:gd name="connsiteX2" fmla="*/ 691755 w 1406787"/>
              <a:gd name="connsiteY2" fmla="*/ 288020 h 1386476"/>
              <a:gd name="connsiteX3" fmla="*/ 935914 w 1406787"/>
              <a:gd name="connsiteY3" fmla="*/ 503455 h 1386476"/>
              <a:gd name="connsiteX4" fmla="*/ 1175286 w 1406787"/>
              <a:gd name="connsiteY4" fmla="*/ 848150 h 1386476"/>
              <a:gd name="connsiteX5" fmla="*/ 1170499 w 1406787"/>
              <a:gd name="connsiteY5" fmla="*/ 738039 h 1386476"/>
              <a:gd name="connsiteX6" fmla="*/ 1405083 w 1406787"/>
              <a:gd name="connsiteY6" fmla="*/ 1384343 h 1386476"/>
              <a:gd name="connsiteX7" fmla="*/ 1031663 w 1406787"/>
              <a:gd name="connsiteY7" fmla="*/ 484305 h 1386476"/>
              <a:gd name="connsiteX8" fmla="*/ 1012513 w 1406787"/>
              <a:gd name="connsiteY8" fmla="*/ 556117 h 1386476"/>
              <a:gd name="connsiteX9" fmla="*/ 950277 w 1406787"/>
              <a:gd name="connsiteY9" fmla="*/ 498667 h 1386476"/>
              <a:gd name="connsiteX10" fmla="*/ 792291 w 1406787"/>
              <a:gd name="connsiteY10" fmla="*/ 345470 h 1386476"/>
              <a:gd name="connsiteX11" fmla="*/ 361422 w 1406787"/>
              <a:gd name="connsiteY11" fmla="*/ 177909 h 1386476"/>
              <a:gd name="connsiteX12" fmla="*/ 495470 w 1406787"/>
              <a:gd name="connsiteY12" fmla="*/ 220996 h 1386476"/>
              <a:gd name="connsiteX13" fmla="*/ 2365 w 1406787"/>
              <a:gd name="connsiteY13" fmla="*/ 774 h 138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06787" h="1386476">
                <a:moveTo>
                  <a:pt x="2365" y="774"/>
                </a:moveTo>
                <a:cubicBezTo>
                  <a:pt x="42260" y="15934"/>
                  <a:pt x="619944" y="264084"/>
                  <a:pt x="734842" y="311958"/>
                </a:cubicBezTo>
                <a:cubicBezTo>
                  <a:pt x="849740" y="359832"/>
                  <a:pt x="658243" y="256104"/>
                  <a:pt x="691755" y="288020"/>
                </a:cubicBezTo>
                <a:cubicBezTo>
                  <a:pt x="725267" y="319936"/>
                  <a:pt x="855326" y="410100"/>
                  <a:pt x="935914" y="503455"/>
                </a:cubicBezTo>
                <a:cubicBezTo>
                  <a:pt x="1016502" y="596810"/>
                  <a:pt x="1136189" y="809053"/>
                  <a:pt x="1175286" y="848150"/>
                </a:cubicBezTo>
                <a:cubicBezTo>
                  <a:pt x="1214383" y="887247"/>
                  <a:pt x="1132200" y="648674"/>
                  <a:pt x="1170499" y="738039"/>
                </a:cubicBezTo>
                <a:cubicBezTo>
                  <a:pt x="1208799" y="827405"/>
                  <a:pt x="1428222" y="1426632"/>
                  <a:pt x="1405083" y="1384343"/>
                </a:cubicBezTo>
                <a:cubicBezTo>
                  <a:pt x="1381944" y="1342054"/>
                  <a:pt x="1097091" y="622343"/>
                  <a:pt x="1031663" y="484305"/>
                </a:cubicBezTo>
                <a:cubicBezTo>
                  <a:pt x="966235" y="346267"/>
                  <a:pt x="1026077" y="553723"/>
                  <a:pt x="1012513" y="556117"/>
                </a:cubicBezTo>
                <a:cubicBezTo>
                  <a:pt x="998949" y="558511"/>
                  <a:pt x="986981" y="533775"/>
                  <a:pt x="950277" y="498667"/>
                </a:cubicBezTo>
                <a:cubicBezTo>
                  <a:pt x="913573" y="463559"/>
                  <a:pt x="890433" y="398930"/>
                  <a:pt x="792291" y="345470"/>
                </a:cubicBezTo>
                <a:cubicBezTo>
                  <a:pt x="694149" y="292010"/>
                  <a:pt x="410892" y="198655"/>
                  <a:pt x="361422" y="177909"/>
                </a:cubicBezTo>
                <a:cubicBezTo>
                  <a:pt x="311952" y="157163"/>
                  <a:pt x="551323" y="244135"/>
                  <a:pt x="495470" y="220996"/>
                </a:cubicBezTo>
                <a:cubicBezTo>
                  <a:pt x="439617" y="197857"/>
                  <a:pt x="-37530" y="-14386"/>
                  <a:pt x="2365" y="7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2186D8B7-0696-26D6-81F8-40A50A5CAFBF}"/>
              </a:ext>
            </a:extLst>
          </p:cNvPr>
          <p:cNvSpPr/>
          <p:nvPr/>
        </p:nvSpPr>
        <p:spPr>
          <a:xfrm>
            <a:off x="2337943" y="2140697"/>
            <a:ext cx="517269" cy="1445625"/>
          </a:xfrm>
          <a:custGeom>
            <a:avLst/>
            <a:gdLst>
              <a:gd name="connsiteX0" fmla="*/ 510581 w 517269"/>
              <a:gd name="connsiteY0" fmla="*/ 13649 h 1445625"/>
              <a:gd name="connsiteX1" fmla="*/ 141948 w 517269"/>
              <a:gd name="connsiteY1" fmla="*/ 1038160 h 1445625"/>
              <a:gd name="connsiteX2" fmla="*/ 165885 w 517269"/>
              <a:gd name="connsiteY2" fmla="*/ 975923 h 1445625"/>
              <a:gd name="connsiteX3" fmla="*/ 17475 w 517269"/>
              <a:gd name="connsiteY3" fmla="*/ 1416367 h 1445625"/>
              <a:gd name="connsiteX4" fmla="*/ 36625 w 517269"/>
              <a:gd name="connsiteY4" fmla="*/ 1315831 h 1445625"/>
              <a:gd name="connsiteX5" fmla="*/ 319083 w 517269"/>
              <a:gd name="connsiteY5" fmla="*/ 602503 h 1445625"/>
              <a:gd name="connsiteX6" fmla="*/ 290359 w 517269"/>
              <a:gd name="connsiteY6" fmla="*/ 722189 h 1445625"/>
              <a:gd name="connsiteX7" fmla="*/ 453131 w 517269"/>
              <a:gd name="connsiteY7" fmla="*/ 320044 h 1445625"/>
              <a:gd name="connsiteX8" fmla="*/ 386107 w 517269"/>
              <a:gd name="connsiteY8" fmla="*/ 439730 h 1445625"/>
              <a:gd name="connsiteX9" fmla="*/ 510581 w 517269"/>
              <a:gd name="connsiteY9" fmla="*/ 13649 h 144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7269" h="1445625">
                <a:moveTo>
                  <a:pt x="510581" y="13649"/>
                </a:moveTo>
                <a:cubicBezTo>
                  <a:pt x="469888" y="113387"/>
                  <a:pt x="199397" y="877781"/>
                  <a:pt x="141948" y="1038160"/>
                </a:cubicBezTo>
                <a:cubicBezTo>
                  <a:pt x="84499" y="1198539"/>
                  <a:pt x="186630" y="912889"/>
                  <a:pt x="165885" y="975923"/>
                </a:cubicBezTo>
                <a:cubicBezTo>
                  <a:pt x="145140" y="1038957"/>
                  <a:pt x="39018" y="1359716"/>
                  <a:pt x="17475" y="1416367"/>
                </a:cubicBezTo>
                <a:cubicBezTo>
                  <a:pt x="-4068" y="1473018"/>
                  <a:pt x="-13643" y="1451475"/>
                  <a:pt x="36625" y="1315831"/>
                </a:cubicBezTo>
                <a:cubicBezTo>
                  <a:pt x="86893" y="1180187"/>
                  <a:pt x="276794" y="701443"/>
                  <a:pt x="319083" y="602503"/>
                </a:cubicBezTo>
                <a:cubicBezTo>
                  <a:pt x="361372" y="503563"/>
                  <a:pt x="268018" y="769265"/>
                  <a:pt x="290359" y="722189"/>
                </a:cubicBezTo>
                <a:cubicBezTo>
                  <a:pt x="312700" y="675113"/>
                  <a:pt x="437173" y="367121"/>
                  <a:pt x="453131" y="320044"/>
                </a:cubicBezTo>
                <a:cubicBezTo>
                  <a:pt x="469089" y="272968"/>
                  <a:pt x="378926" y="487604"/>
                  <a:pt x="386107" y="439730"/>
                </a:cubicBezTo>
                <a:cubicBezTo>
                  <a:pt x="393288" y="391856"/>
                  <a:pt x="551274" y="-86089"/>
                  <a:pt x="510581" y="13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F1E3E142-0502-B5E3-CC0D-FDBFF5BDDDF3}"/>
              </a:ext>
            </a:extLst>
          </p:cNvPr>
          <p:cNvSpPr/>
          <p:nvPr/>
        </p:nvSpPr>
        <p:spPr>
          <a:xfrm>
            <a:off x="5570141" y="1659359"/>
            <a:ext cx="653584" cy="1950616"/>
          </a:xfrm>
          <a:custGeom>
            <a:avLst/>
            <a:gdLst>
              <a:gd name="connsiteX0" fmla="*/ 2433 w 653584"/>
              <a:gd name="connsiteY0" fmla="*/ 11456 h 1950616"/>
              <a:gd name="connsiteX1" fmla="*/ 327978 w 653584"/>
              <a:gd name="connsiteY1" fmla="*/ 863619 h 1950616"/>
              <a:gd name="connsiteX2" fmla="*/ 327978 w 653584"/>
              <a:gd name="connsiteY2" fmla="*/ 810957 h 1950616"/>
              <a:gd name="connsiteX3" fmla="*/ 533838 w 653584"/>
              <a:gd name="connsiteY3" fmla="*/ 1562584 h 1950616"/>
              <a:gd name="connsiteX4" fmla="*/ 529051 w 653584"/>
              <a:gd name="connsiteY4" fmla="*/ 1462048 h 1950616"/>
              <a:gd name="connsiteX5" fmla="*/ 653524 w 653584"/>
              <a:gd name="connsiteY5" fmla="*/ 1950367 h 1950616"/>
              <a:gd name="connsiteX6" fmla="*/ 543413 w 653584"/>
              <a:gd name="connsiteY6" fmla="*/ 1519498 h 1950616"/>
              <a:gd name="connsiteX7" fmla="*/ 390215 w 653584"/>
              <a:gd name="connsiteY7" fmla="*/ 916281 h 1950616"/>
              <a:gd name="connsiteX8" fmla="*/ 457239 w 653584"/>
              <a:gd name="connsiteY8" fmla="*/ 1074266 h 1950616"/>
              <a:gd name="connsiteX9" fmla="*/ 227442 w 653584"/>
              <a:gd name="connsiteY9" fmla="*/ 518924 h 1950616"/>
              <a:gd name="connsiteX10" fmla="*/ 284891 w 653584"/>
              <a:gd name="connsiteY10" fmla="*/ 739146 h 1950616"/>
              <a:gd name="connsiteX11" fmla="*/ 98182 w 653584"/>
              <a:gd name="connsiteY11" fmla="*/ 231678 h 1950616"/>
              <a:gd name="connsiteX12" fmla="*/ 174780 w 653584"/>
              <a:gd name="connsiteY12" fmla="*/ 360938 h 1950616"/>
              <a:gd name="connsiteX13" fmla="*/ 2433 w 653584"/>
              <a:gd name="connsiteY13" fmla="*/ 11456 h 1950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3584" h="1950616">
                <a:moveTo>
                  <a:pt x="2433" y="11456"/>
                </a:moveTo>
                <a:cubicBezTo>
                  <a:pt x="27966" y="95236"/>
                  <a:pt x="273720" y="730369"/>
                  <a:pt x="327978" y="863619"/>
                </a:cubicBezTo>
                <a:cubicBezTo>
                  <a:pt x="382236" y="996869"/>
                  <a:pt x="293668" y="694463"/>
                  <a:pt x="327978" y="810957"/>
                </a:cubicBezTo>
                <a:cubicBezTo>
                  <a:pt x="362288" y="927451"/>
                  <a:pt x="500326" y="1454069"/>
                  <a:pt x="533838" y="1562584"/>
                </a:cubicBezTo>
                <a:cubicBezTo>
                  <a:pt x="567350" y="1671099"/>
                  <a:pt x="509103" y="1397417"/>
                  <a:pt x="529051" y="1462048"/>
                </a:cubicBezTo>
                <a:cubicBezTo>
                  <a:pt x="548999" y="1526679"/>
                  <a:pt x="651130" y="1940792"/>
                  <a:pt x="653524" y="1950367"/>
                </a:cubicBezTo>
                <a:cubicBezTo>
                  <a:pt x="655918" y="1959942"/>
                  <a:pt x="587298" y="1691846"/>
                  <a:pt x="543413" y="1519498"/>
                </a:cubicBezTo>
                <a:cubicBezTo>
                  <a:pt x="499528" y="1347150"/>
                  <a:pt x="404577" y="990486"/>
                  <a:pt x="390215" y="916281"/>
                </a:cubicBezTo>
                <a:cubicBezTo>
                  <a:pt x="375853" y="842076"/>
                  <a:pt x="484368" y="1140492"/>
                  <a:pt x="457239" y="1074266"/>
                </a:cubicBezTo>
                <a:cubicBezTo>
                  <a:pt x="430110" y="1008040"/>
                  <a:pt x="256167" y="574777"/>
                  <a:pt x="227442" y="518924"/>
                </a:cubicBezTo>
                <a:cubicBezTo>
                  <a:pt x="198717" y="463071"/>
                  <a:pt x="306434" y="787020"/>
                  <a:pt x="284891" y="739146"/>
                </a:cubicBezTo>
                <a:cubicBezTo>
                  <a:pt x="263348" y="691272"/>
                  <a:pt x="116534" y="294713"/>
                  <a:pt x="98182" y="231678"/>
                </a:cubicBezTo>
                <a:cubicBezTo>
                  <a:pt x="79830" y="168643"/>
                  <a:pt x="189142" y="392056"/>
                  <a:pt x="174780" y="360938"/>
                </a:cubicBezTo>
                <a:cubicBezTo>
                  <a:pt x="160418" y="329820"/>
                  <a:pt x="-23100" y="-72324"/>
                  <a:pt x="2433" y="11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60EEE5F4-4EE2-F759-1F9B-AB4180F9A019}"/>
              </a:ext>
            </a:extLst>
          </p:cNvPr>
          <p:cNvSpPr/>
          <p:nvPr/>
        </p:nvSpPr>
        <p:spPr>
          <a:xfrm>
            <a:off x="5934135" y="2925092"/>
            <a:ext cx="707182" cy="1193705"/>
          </a:xfrm>
          <a:custGeom>
            <a:avLst/>
            <a:gdLst>
              <a:gd name="connsiteX0" fmla="*/ 2284 w 707182"/>
              <a:gd name="connsiteY0" fmla="*/ 268127 h 1193705"/>
              <a:gd name="connsiteX1" fmla="*/ 275168 w 707182"/>
              <a:gd name="connsiteY1" fmla="*/ 689421 h 1193705"/>
              <a:gd name="connsiteX2" fmla="*/ 275168 w 707182"/>
              <a:gd name="connsiteY2" fmla="*/ 809107 h 1193705"/>
              <a:gd name="connsiteX3" fmla="*/ 457090 w 707182"/>
              <a:gd name="connsiteY3" fmla="*/ 1096353 h 1193705"/>
              <a:gd name="connsiteX4" fmla="*/ 442728 w 707182"/>
              <a:gd name="connsiteY4" fmla="*/ 1077203 h 1193705"/>
              <a:gd name="connsiteX5" fmla="*/ 701249 w 707182"/>
              <a:gd name="connsiteY5" fmla="*/ 1192102 h 1193705"/>
              <a:gd name="connsiteX6" fmla="*/ 605501 w 707182"/>
              <a:gd name="connsiteY6" fmla="*/ 1134653 h 1193705"/>
              <a:gd name="connsiteX7" fmla="*/ 394853 w 707182"/>
              <a:gd name="connsiteY7" fmla="*/ 1000604 h 1193705"/>
              <a:gd name="connsiteX8" fmla="*/ 299105 w 707182"/>
              <a:gd name="connsiteY8" fmla="*/ 880918 h 1193705"/>
              <a:gd name="connsiteX9" fmla="*/ 107607 w 707182"/>
              <a:gd name="connsiteY9" fmla="*/ 31 h 1193705"/>
              <a:gd name="connsiteX10" fmla="*/ 265593 w 707182"/>
              <a:gd name="connsiteY10" fmla="*/ 847406 h 1193705"/>
              <a:gd name="connsiteX11" fmla="*/ 193781 w 707182"/>
              <a:gd name="connsiteY11" fmla="*/ 694209 h 1193705"/>
              <a:gd name="connsiteX12" fmla="*/ 179419 w 707182"/>
              <a:gd name="connsiteY12" fmla="*/ 526648 h 1193705"/>
              <a:gd name="connsiteX13" fmla="*/ 145907 w 707182"/>
              <a:gd name="connsiteY13" fmla="*/ 464412 h 1193705"/>
              <a:gd name="connsiteX14" fmla="*/ 2284 w 707182"/>
              <a:gd name="connsiteY14" fmla="*/ 268127 h 119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07182" h="1193705">
                <a:moveTo>
                  <a:pt x="2284" y="268127"/>
                </a:moveTo>
                <a:cubicBezTo>
                  <a:pt x="23827" y="305628"/>
                  <a:pt x="229687" y="599258"/>
                  <a:pt x="275168" y="689421"/>
                </a:cubicBezTo>
                <a:cubicBezTo>
                  <a:pt x="320649" y="779584"/>
                  <a:pt x="244848" y="741285"/>
                  <a:pt x="275168" y="809107"/>
                </a:cubicBezTo>
                <a:cubicBezTo>
                  <a:pt x="305488" y="876929"/>
                  <a:pt x="429163" y="1051670"/>
                  <a:pt x="457090" y="1096353"/>
                </a:cubicBezTo>
                <a:cubicBezTo>
                  <a:pt x="485017" y="1141036"/>
                  <a:pt x="402035" y="1061245"/>
                  <a:pt x="442728" y="1077203"/>
                </a:cubicBezTo>
                <a:cubicBezTo>
                  <a:pt x="483421" y="1093161"/>
                  <a:pt x="674120" y="1182527"/>
                  <a:pt x="701249" y="1192102"/>
                </a:cubicBezTo>
                <a:cubicBezTo>
                  <a:pt x="728378" y="1201677"/>
                  <a:pt x="656567" y="1166569"/>
                  <a:pt x="605501" y="1134653"/>
                </a:cubicBezTo>
                <a:cubicBezTo>
                  <a:pt x="554435" y="1102737"/>
                  <a:pt x="445919" y="1042893"/>
                  <a:pt x="394853" y="1000604"/>
                </a:cubicBezTo>
                <a:cubicBezTo>
                  <a:pt x="343787" y="958315"/>
                  <a:pt x="346979" y="1047680"/>
                  <a:pt x="299105" y="880918"/>
                </a:cubicBezTo>
                <a:cubicBezTo>
                  <a:pt x="251231" y="714156"/>
                  <a:pt x="113192" y="5616"/>
                  <a:pt x="107607" y="31"/>
                </a:cubicBezTo>
                <a:cubicBezTo>
                  <a:pt x="102022" y="-5554"/>
                  <a:pt x="251231" y="731710"/>
                  <a:pt x="265593" y="847406"/>
                </a:cubicBezTo>
                <a:cubicBezTo>
                  <a:pt x="279955" y="963102"/>
                  <a:pt x="208143" y="747669"/>
                  <a:pt x="193781" y="694209"/>
                </a:cubicBezTo>
                <a:cubicBezTo>
                  <a:pt x="179419" y="640749"/>
                  <a:pt x="187398" y="564947"/>
                  <a:pt x="179419" y="526648"/>
                </a:cubicBezTo>
                <a:cubicBezTo>
                  <a:pt x="171440" y="488349"/>
                  <a:pt x="173834" y="505105"/>
                  <a:pt x="145907" y="464412"/>
                </a:cubicBezTo>
                <a:cubicBezTo>
                  <a:pt x="117980" y="423719"/>
                  <a:pt x="-19259" y="230626"/>
                  <a:pt x="2284" y="268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2C3864E6-3B52-DFB9-FE58-3C6034B39A35}"/>
              </a:ext>
            </a:extLst>
          </p:cNvPr>
          <p:cNvSpPr/>
          <p:nvPr/>
        </p:nvSpPr>
        <p:spPr>
          <a:xfrm>
            <a:off x="2682029" y="2386799"/>
            <a:ext cx="310595" cy="1897955"/>
          </a:xfrm>
          <a:custGeom>
            <a:avLst/>
            <a:gdLst>
              <a:gd name="connsiteX0" fmla="*/ 310118 w 310595"/>
              <a:gd name="connsiteY0" fmla="*/ 6918 h 1897955"/>
              <a:gd name="connsiteX1" fmla="*/ 80321 w 310595"/>
              <a:gd name="connsiteY1" fmla="*/ 715459 h 1897955"/>
              <a:gd name="connsiteX2" fmla="*/ 42021 w 310595"/>
              <a:gd name="connsiteY2" fmla="*/ 1356975 h 1897955"/>
              <a:gd name="connsiteX3" fmla="*/ 13297 w 310595"/>
              <a:gd name="connsiteY3" fmla="*/ 1155903 h 1897955"/>
              <a:gd name="connsiteX4" fmla="*/ 109045 w 310595"/>
              <a:gd name="connsiteY4" fmla="*/ 1897955 h 1897955"/>
              <a:gd name="connsiteX5" fmla="*/ 8509 w 310595"/>
              <a:gd name="connsiteY5" fmla="*/ 1151115 h 1897955"/>
              <a:gd name="connsiteX6" fmla="*/ 22872 w 310595"/>
              <a:gd name="connsiteY6" fmla="*/ 1155903 h 1897955"/>
              <a:gd name="connsiteX7" fmla="*/ 161707 w 310595"/>
              <a:gd name="connsiteY7" fmla="*/ 519174 h 1897955"/>
              <a:gd name="connsiteX8" fmla="*/ 132983 w 310595"/>
              <a:gd name="connsiteY8" fmla="*/ 672372 h 1897955"/>
              <a:gd name="connsiteX9" fmla="*/ 219156 w 310595"/>
              <a:gd name="connsiteY9" fmla="*/ 308527 h 1897955"/>
              <a:gd name="connsiteX10" fmla="*/ 152132 w 310595"/>
              <a:gd name="connsiteY10" fmla="*/ 528749 h 1897955"/>
              <a:gd name="connsiteX11" fmla="*/ 223944 w 310595"/>
              <a:gd name="connsiteY11" fmla="*/ 207991 h 1897955"/>
              <a:gd name="connsiteX12" fmla="*/ 142557 w 310595"/>
              <a:gd name="connsiteY12" fmla="*/ 346826 h 1897955"/>
              <a:gd name="connsiteX13" fmla="*/ 310118 w 310595"/>
              <a:gd name="connsiteY13" fmla="*/ 6918 h 1897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0595" h="1897955">
                <a:moveTo>
                  <a:pt x="310118" y="6918"/>
                </a:moveTo>
                <a:cubicBezTo>
                  <a:pt x="299745" y="68357"/>
                  <a:pt x="125004" y="490450"/>
                  <a:pt x="80321" y="715459"/>
                </a:cubicBezTo>
                <a:cubicBezTo>
                  <a:pt x="35638" y="940469"/>
                  <a:pt x="53192" y="1283568"/>
                  <a:pt x="42021" y="1356975"/>
                </a:cubicBezTo>
                <a:cubicBezTo>
                  <a:pt x="30850" y="1430382"/>
                  <a:pt x="2126" y="1065740"/>
                  <a:pt x="13297" y="1155903"/>
                </a:cubicBezTo>
                <a:cubicBezTo>
                  <a:pt x="24468" y="1246066"/>
                  <a:pt x="109843" y="1898753"/>
                  <a:pt x="109045" y="1897955"/>
                </a:cubicBezTo>
                <a:cubicBezTo>
                  <a:pt x="108247" y="1897157"/>
                  <a:pt x="22871" y="1274790"/>
                  <a:pt x="8509" y="1151115"/>
                </a:cubicBezTo>
                <a:cubicBezTo>
                  <a:pt x="-5853" y="1027440"/>
                  <a:pt x="-2661" y="1261226"/>
                  <a:pt x="22872" y="1155903"/>
                </a:cubicBezTo>
                <a:cubicBezTo>
                  <a:pt x="48405" y="1050580"/>
                  <a:pt x="143355" y="599762"/>
                  <a:pt x="161707" y="519174"/>
                </a:cubicBezTo>
                <a:cubicBezTo>
                  <a:pt x="180059" y="438586"/>
                  <a:pt x="123408" y="707480"/>
                  <a:pt x="132983" y="672372"/>
                </a:cubicBezTo>
                <a:cubicBezTo>
                  <a:pt x="142558" y="637264"/>
                  <a:pt x="215964" y="332464"/>
                  <a:pt x="219156" y="308527"/>
                </a:cubicBezTo>
                <a:cubicBezTo>
                  <a:pt x="222347" y="284590"/>
                  <a:pt x="151334" y="545505"/>
                  <a:pt x="152132" y="528749"/>
                </a:cubicBezTo>
                <a:cubicBezTo>
                  <a:pt x="152930" y="511993"/>
                  <a:pt x="225540" y="238311"/>
                  <a:pt x="223944" y="207991"/>
                </a:cubicBezTo>
                <a:cubicBezTo>
                  <a:pt x="222348" y="177671"/>
                  <a:pt x="126599" y="381136"/>
                  <a:pt x="142557" y="346826"/>
                </a:cubicBezTo>
                <a:cubicBezTo>
                  <a:pt x="158515" y="312516"/>
                  <a:pt x="320491" y="-54521"/>
                  <a:pt x="310118" y="69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FB2E68AC-184C-2999-4FEB-751E5E7903FA}"/>
              </a:ext>
            </a:extLst>
          </p:cNvPr>
          <p:cNvSpPr/>
          <p:nvPr/>
        </p:nvSpPr>
        <p:spPr>
          <a:xfrm>
            <a:off x="2865222" y="2404681"/>
            <a:ext cx="213101" cy="1942686"/>
          </a:xfrm>
          <a:custGeom>
            <a:avLst/>
            <a:gdLst>
              <a:gd name="connsiteX0" fmla="*/ 213098 w 213101"/>
              <a:gd name="connsiteY0" fmla="*/ 3399 h 1942686"/>
              <a:gd name="connsiteX1" fmla="*/ 55113 w 213101"/>
              <a:gd name="connsiteY1" fmla="*/ 817262 h 1942686"/>
              <a:gd name="connsiteX2" fmla="*/ 16814 w 213101"/>
              <a:gd name="connsiteY2" fmla="*/ 1817836 h 1942686"/>
              <a:gd name="connsiteX3" fmla="*/ 16814 w 213101"/>
              <a:gd name="connsiteY3" fmla="*/ 1765174 h 1942686"/>
              <a:gd name="connsiteX4" fmla="*/ 7239 w 213101"/>
              <a:gd name="connsiteY4" fmla="*/ 348094 h 1942686"/>
              <a:gd name="connsiteX5" fmla="*/ 12026 w 213101"/>
              <a:gd name="connsiteY5" fmla="*/ 630553 h 1942686"/>
              <a:gd name="connsiteX6" fmla="*/ 2451 w 213101"/>
              <a:gd name="connsiteY6" fmla="*/ 845987 h 1942686"/>
              <a:gd name="connsiteX7" fmla="*/ 64688 w 213101"/>
              <a:gd name="connsiteY7" fmla="*/ 400756 h 1942686"/>
              <a:gd name="connsiteX8" fmla="*/ 59901 w 213101"/>
              <a:gd name="connsiteY8" fmla="*/ 520442 h 1942686"/>
              <a:gd name="connsiteX9" fmla="*/ 213098 w 213101"/>
              <a:gd name="connsiteY9" fmla="*/ 3399 h 194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101" h="1942686">
                <a:moveTo>
                  <a:pt x="213098" y="3399"/>
                </a:moveTo>
                <a:cubicBezTo>
                  <a:pt x="212300" y="52869"/>
                  <a:pt x="87827" y="514856"/>
                  <a:pt x="55113" y="817262"/>
                </a:cubicBezTo>
                <a:cubicBezTo>
                  <a:pt x="22399" y="1119668"/>
                  <a:pt x="23197" y="1659851"/>
                  <a:pt x="16814" y="1817836"/>
                </a:cubicBezTo>
                <a:cubicBezTo>
                  <a:pt x="10431" y="1975821"/>
                  <a:pt x="18410" y="2010131"/>
                  <a:pt x="16814" y="1765174"/>
                </a:cubicBezTo>
                <a:cubicBezTo>
                  <a:pt x="15218" y="1520217"/>
                  <a:pt x="8037" y="537197"/>
                  <a:pt x="7239" y="348094"/>
                </a:cubicBezTo>
                <a:cubicBezTo>
                  <a:pt x="6441" y="158991"/>
                  <a:pt x="12824" y="547571"/>
                  <a:pt x="12026" y="630553"/>
                </a:cubicBezTo>
                <a:cubicBezTo>
                  <a:pt x="11228" y="713535"/>
                  <a:pt x="-6326" y="884287"/>
                  <a:pt x="2451" y="845987"/>
                </a:cubicBezTo>
                <a:cubicBezTo>
                  <a:pt x="11228" y="807687"/>
                  <a:pt x="55113" y="455013"/>
                  <a:pt x="64688" y="400756"/>
                </a:cubicBezTo>
                <a:cubicBezTo>
                  <a:pt x="74263" y="346499"/>
                  <a:pt x="33570" y="581083"/>
                  <a:pt x="59901" y="520442"/>
                </a:cubicBezTo>
                <a:cubicBezTo>
                  <a:pt x="86232" y="459801"/>
                  <a:pt x="213896" y="-46071"/>
                  <a:pt x="213098" y="3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44620DCC-C4B5-7F0B-2BC1-A89CFE675AF1}"/>
              </a:ext>
            </a:extLst>
          </p:cNvPr>
          <p:cNvSpPr/>
          <p:nvPr/>
        </p:nvSpPr>
        <p:spPr>
          <a:xfrm>
            <a:off x="3109735" y="3537908"/>
            <a:ext cx="344201" cy="1615089"/>
          </a:xfrm>
          <a:custGeom>
            <a:avLst/>
            <a:gdLst>
              <a:gd name="connsiteX0" fmla="*/ 93059 w 344201"/>
              <a:gd name="connsiteY0" fmla="*/ 6 h 1615089"/>
              <a:gd name="connsiteX1" fmla="*/ 64334 w 344201"/>
              <a:gd name="connsiteY1" fmla="*/ 315977 h 1615089"/>
              <a:gd name="connsiteX2" fmla="*/ 169658 w 344201"/>
              <a:gd name="connsiteY2" fmla="*/ 909619 h 1615089"/>
              <a:gd name="connsiteX3" fmla="*/ 169658 w 344201"/>
              <a:gd name="connsiteY3" fmla="*/ 794720 h 1615089"/>
              <a:gd name="connsiteX4" fmla="*/ 337218 w 344201"/>
              <a:gd name="connsiteY4" fmla="*/ 1589434 h 1615089"/>
              <a:gd name="connsiteX5" fmla="*/ 298918 w 344201"/>
              <a:gd name="connsiteY5" fmla="*/ 1359638 h 1615089"/>
              <a:gd name="connsiteX6" fmla="*/ 174445 w 344201"/>
              <a:gd name="connsiteY6" fmla="*/ 756421 h 1615089"/>
              <a:gd name="connsiteX7" fmla="*/ 188807 w 344201"/>
              <a:gd name="connsiteY7" fmla="*/ 861744 h 1615089"/>
              <a:gd name="connsiteX8" fmla="*/ 59547 w 344201"/>
              <a:gd name="connsiteY8" fmla="*/ 430875 h 1615089"/>
              <a:gd name="connsiteX9" fmla="*/ 6885 w 344201"/>
              <a:gd name="connsiteY9" fmla="*/ 220228 h 1615089"/>
              <a:gd name="connsiteX10" fmla="*/ 6885 w 344201"/>
              <a:gd name="connsiteY10" fmla="*/ 306402 h 1615089"/>
              <a:gd name="connsiteX11" fmla="*/ 93059 w 344201"/>
              <a:gd name="connsiteY11" fmla="*/ 6 h 161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4201" h="1615089">
                <a:moveTo>
                  <a:pt x="93059" y="6"/>
                </a:moveTo>
                <a:cubicBezTo>
                  <a:pt x="102634" y="1602"/>
                  <a:pt x="51567" y="164375"/>
                  <a:pt x="64334" y="315977"/>
                </a:cubicBezTo>
                <a:cubicBezTo>
                  <a:pt x="77100" y="467579"/>
                  <a:pt x="152104" y="829829"/>
                  <a:pt x="169658" y="909619"/>
                </a:cubicBezTo>
                <a:cubicBezTo>
                  <a:pt x="187212" y="989409"/>
                  <a:pt x="141731" y="681418"/>
                  <a:pt x="169658" y="794720"/>
                </a:cubicBezTo>
                <a:cubicBezTo>
                  <a:pt x="197585" y="908022"/>
                  <a:pt x="315675" y="1495281"/>
                  <a:pt x="337218" y="1589434"/>
                </a:cubicBezTo>
                <a:cubicBezTo>
                  <a:pt x="358761" y="1683587"/>
                  <a:pt x="326047" y="1498473"/>
                  <a:pt x="298918" y="1359638"/>
                </a:cubicBezTo>
                <a:cubicBezTo>
                  <a:pt x="271789" y="1220803"/>
                  <a:pt x="192797" y="839403"/>
                  <a:pt x="174445" y="756421"/>
                </a:cubicBezTo>
                <a:cubicBezTo>
                  <a:pt x="156093" y="673439"/>
                  <a:pt x="207957" y="916002"/>
                  <a:pt x="188807" y="861744"/>
                </a:cubicBezTo>
                <a:cubicBezTo>
                  <a:pt x="169657" y="807486"/>
                  <a:pt x="89867" y="537794"/>
                  <a:pt x="59547" y="430875"/>
                </a:cubicBezTo>
                <a:cubicBezTo>
                  <a:pt x="29227" y="323956"/>
                  <a:pt x="15662" y="240973"/>
                  <a:pt x="6885" y="220228"/>
                </a:cubicBezTo>
                <a:cubicBezTo>
                  <a:pt x="-1892" y="199483"/>
                  <a:pt x="-2690" y="339914"/>
                  <a:pt x="6885" y="306402"/>
                </a:cubicBezTo>
                <a:cubicBezTo>
                  <a:pt x="16460" y="272890"/>
                  <a:pt x="83484" y="-1590"/>
                  <a:pt x="93059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8DBA4204-CF4D-A4AD-F683-8C3C581B5FC1}"/>
              </a:ext>
            </a:extLst>
          </p:cNvPr>
          <p:cNvSpPr/>
          <p:nvPr/>
        </p:nvSpPr>
        <p:spPr>
          <a:xfrm>
            <a:off x="2396989" y="3465270"/>
            <a:ext cx="341428" cy="1688322"/>
          </a:xfrm>
          <a:custGeom>
            <a:avLst/>
            <a:gdLst>
              <a:gd name="connsiteX0" fmla="*/ 341424 w 341428"/>
              <a:gd name="connsiteY0" fmla="*/ 833 h 1688322"/>
              <a:gd name="connsiteX1" fmla="*/ 221738 w 341428"/>
              <a:gd name="connsiteY1" fmla="*/ 470001 h 1688322"/>
              <a:gd name="connsiteX2" fmla="*/ 78115 w 341428"/>
              <a:gd name="connsiteY2" fmla="*/ 1192904 h 1688322"/>
              <a:gd name="connsiteX3" fmla="*/ 149926 w 341428"/>
              <a:gd name="connsiteY3" fmla="*/ 987044 h 1688322"/>
              <a:gd name="connsiteX4" fmla="*/ 1516 w 341428"/>
              <a:gd name="connsiteY4" fmla="*/ 1681222 h 1688322"/>
              <a:gd name="connsiteX5" fmla="*/ 260037 w 341428"/>
              <a:gd name="connsiteY5" fmla="*/ 479576 h 1688322"/>
              <a:gd name="connsiteX6" fmla="*/ 226525 w 341428"/>
              <a:gd name="connsiteY6" fmla="*/ 580112 h 1688322"/>
              <a:gd name="connsiteX7" fmla="*/ 341424 w 341428"/>
              <a:gd name="connsiteY7" fmla="*/ 833 h 168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1428" h="1688322">
                <a:moveTo>
                  <a:pt x="341424" y="833"/>
                </a:moveTo>
                <a:cubicBezTo>
                  <a:pt x="340626" y="-17519"/>
                  <a:pt x="265623" y="271322"/>
                  <a:pt x="221738" y="470001"/>
                </a:cubicBezTo>
                <a:cubicBezTo>
                  <a:pt x="177853" y="668680"/>
                  <a:pt x="90084" y="1106730"/>
                  <a:pt x="78115" y="1192904"/>
                </a:cubicBezTo>
                <a:cubicBezTo>
                  <a:pt x="66146" y="1279078"/>
                  <a:pt x="162693" y="905658"/>
                  <a:pt x="149926" y="987044"/>
                </a:cubicBezTo>
                <a:cubicBezTo>
                  <a:pt x="137159" y="1068430"/>
                  <a:pt x="-16836" y="1765800"/>
                  <a:pt x="1516" y="1681222"/>
                </a:cubicBezTo>
                <a:cubicBezTo>
                  <a:pt x="19868" y="1596644"/>
                  <a:pt x="222535" y="663094"/>
                  <a:pt x="260037" y="479576"/>
                </a:cubicBezTo>
                <a:cubicBezTo>
                  <a:pt x="297539" y="296058"/>
                  <a:pt x="214556" y="655913"/>
                  <a:pt x="226525" y="580112"/>
                </a:cubicBezTo>
                <a:cubicBezTo>
                  <a:pt x="238494" y="504311"/>
                  <a:pt x="342222" y="19185"/>
                  <a:pt x="341424" y="8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79B59A7C-F015-0E2C-B90C-221A60B8C5D1}"/>
              </a:ext>
            </a:extLst>
          </p:cNvPr>
          <p:cNvSpPr/>
          <p:nvPr/>
        </p:nvSpPr>
        <p:spPr>
          <a:xfrm>
            <a:off x="2135905" y="3449325"/>
            <a:ext cx="330828" cy="1517551"/>
          </a:xfrm>
          <a:custGeom>
            <a:avLst/>
            <a:gdLst>
              <a:gd name="connsiteX0" fmla="*/ 329624 w 330828"/>
              <a:gd name="connsiteY0" fmla="*/ 2415 h 1517551"/>
              <a:gd name="connsiteX1" fmla="*/ 13653 w 330828"/>
              <a:gd name="connsiteY1" fmla="*/ 423710 h 1517551"/>
              <a:gd name="connsiteX2" fmla="*/ 56740 w 330828"/>
              <a:gd name="connsiteY2" fmla="*/ 399772 h 1517551"/>
              <a:gd name="connsiteX3" fmla="*/ 51953 w 330828"/>
              <a:gd name="connsiteY3" fmla="*/ 552970 h 1517551"/>
              <a:gd name="connsiteX4" fmla="*/ 95040 w 330828"/>
              <a:gd name="connsiteY4" fmla="*/ 921603 h 1517551"/>
              <a:gd name="connsiteX5" fmla="*/ 47165 w 330828"/>
              <a:gd name="connsiteY5" fmla="*/ 806704 h 1517551"/>
              <a:gd name="connsiteX6" fmla="*/ 296112 w 330828"/>
              <a:gd name="connsiteY6" fmla="*/ 1510457 h 1517551"/>
              <a:gd name="connsiteX7" fmla="*/ 209938 w 330828"/>
              <a:gd name="connsiteY7" fmla="*/ 1180124 h 1517551"/>
              <a:gd name="connsiteX8" fmla="*/ 281749 w 330828"/>
              <a:gd name="connsiteY8" fmla="*/ 1357259 h 1517551"/>
              <a:gd name="connsiteX9" fmla="*/ 181213 w 330828"/>
              <a:gd name="connsiteY9" fmla="*/ 1227999 h 1517551"/>
              <a:gd name="connsiteX10" fmla="*/ 23228 w 330828"/>
              <a:gd name="connsiteY10" fmla="*/ 619994 h 1517551"/>
              <a:gd name="connsiteX11" fmla="*/ 142914 w 330828"/>
              <a:gd name="connsiteY11" fmla="*/ 213062 h 1517551"/>
              <a:gd name="connsiteX12" fmla="*/ 123764 w 330828"/>
              <a:gd name="connsiteY12" fmla="*/ 251362 h 1517551"/>
              <a:gd name="connsiteX13" fmla="*/ 329624 w 330828"/>
              <a:gd name="connsiteY13" fmla="*/ 2415 h 1517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0828" h="1517551">
                <a:moveTo>
                  <a:pt x="329624" y="2415"/>
                </a:moveTo>
                <a:cubicBezTo>
                  <a:pt x="311272" y="31140"/>
                  <a:pt x="59134" y="357484"/>
                  <a:pt x="13653" y="423710"/>
                </a:cubicBezTo>
                <a:cubicBezTo>
                  <a:pt x="-31828" y="489936"/>
                  <a:pt x="50357" y="378229"/>
                  <a:pt x="56740" y="399772"/>
                </a:cubicBezTo>
                <a:cubicBezTo>
                  <a:pt x="63123" y="421315"/>
                  <a:pt x="45570" y="465998"/>
                  <a:pt x="51953" y="552970"/>
                </a:cubicBezTo>
                <a:cubicBezTo>
                  <a:pt x="58336" y="639942"/>
                  <a:pt x="95838" y="879314"/>
                  <a:pt x="95040" y="921603"/>
                </a:cubicBezTo>
                <a:cubicBezTo>
                  <a:pt x="94242" y="963892"/>
                  <a:pt x="13653" y="708562"/>
                  <a:pt x="47165" y="806704"/>
                </a:cubicBezTo>
                <a:cubicBezTo>
                  <a:pt x="80677" y="904846"/>
                  <a:pt x="268983" y="1448220"/>
                  <a:pt x="296112" y="1510457"/>
                </a:cubicBezTo>
                <a:cubicBezTo>
                  <a:pt x="323241" y="1572694"/>
                  <a:pt x="212332" y="1205657"/>
                  <a:pt x="209938" y="1180124"/>
                </a:cubicBezTo>
                <a:cubicBezTo>
                  <a:pt x="207544" y="1154591"/>
                  <a:pt x="286536" y="1349280"/>
                  <a:pt x="281749" y="1357259"/>
                </a:cubicBezTo>
                <a:cubicBezTo>
                  <a:pt x="276962" y="1365238"/>
                  <a:pt x="224300" y="1350876"/>
                  <a:pt x="181213" y="1227999"/>
                </a:cubicBezTo>
                <a:cubicBezTo>
                  <a:pt x="138126" y="1105122"/>
                  <a:pt x="29611" y="789150"/>
                  <a:pt x="23228" y="619994"/>
                </a:cubicBezTo>
                <a:cubicBezTo>
                  <a:pt x="16845" y="450838"/>
                  <a:pt x="126158" y="274501"/>
                  <a:pt x="142914" y="213062"/>
                </a:cubicBezTo>
                <a:cubicBezTo>
                  <a:pt x="159670" y="151623"/>
                  <a:pt x="96635" y="292853"/>
                  <a:pt x="123764" y="251362"/>
                </a:cubicBezTo>
                <a:cubicBezTo>
                  <a:pt x="150893" y="209871"/>
                  <a:pt x="347976" y="-26310"/>
                  <a:pt x="329624" y="2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D1716036-CD03-A4F7-B052-E46E7145BF7B}"/>
              </a:ext>
            </a:extLst>
          </p:cNvPr>
          <p:cNvSpPr/>
          <p:nvPr/>
        </p:nvSpPr>
        <p:spPr>
          <a:xfrm>
            <a:off x="2285636" y="2883321"/>
            <a:ext cx="438107" cy="1664795"/>
          </a:xfrm>
          <a:custGeom>
            <a:avLst/>
            <a:gdLst>
              <a:gd name="connsiteX0" fmla="*/ 433627 w 438107"/>
              <a:gd name="connsiteY0" fmla="*/ 8289 h 1664795"/>
              <a:gd name="connsiteX1" fmla="*/ 7545 w 438107"/>
              <a:gd name="connsiteY1" fmla="*/ 731192 h 1664795"/>
              <a:gd name="connsiteX2" fmla="*/ 160743 w 438107"/>
              <a:gd name="connsiteY2" fmla="*/ 501395 h 1664795"/>
              <a:gd name="connsiteX3" fmla="*/ 155956 w 438107"/>
              <a:gd name="connsiteY3" fmla="*/ 731192 h 1664795"/>
              <a:gd name="connsiteX4" fmla="*/ 93719 w 438107"/>
              <a:gd name="connsiteY4" fmla="*/ 1032800 h 1664795"/>
              <a:gd name="connsiteX5" fmla="*/ 112869 w 438107"/>
              <a:gd name="connsiteY5" fmla="*/ 980139 h 1664795"/>
              <a:gd name="connsiteX6" fmla="*/ 112869 w 438107"/>
              <a:gd name="connsiteY6" fmla="*/ 1334409 h 1664795"/>
              <a:gd name="connsiteX7" fmla="*/ 141593 w 438107"/>
              <a:gd name="connsiteY7" fmla="*/ 1664742 h 1664795"/>
              <a:gd name="connsiteX8" fmla="*/ 136806 w 438107"/>
              <a:gd name="connsiteY8" fmla="*/ 1310472 h 1664795"/>
              <a:gd name="connsiteX9" fmla="*/ 170318 w 438107"/>
              <a:gd name="connsiteY9" fmla="*/ 305110 h 1664795"/>
              <a:gd name="connsiteX10" fmla="*/ 165530 w 438107"/>
              <a:gd name="connsiteY10" fmla="*/ 420009 h 1664795"/>
              <a:gd name="connsiteX11" fmla="*/ 333091 w 438107"/>
              <a:gd name="connsiteY11" fmla="*/ 127975 h 1664795"/>
              <a:gd name="connsiteX12" fmla="*/ 237342 w 438107"/>
              <a:gd name="connsiteY12" fmla="*/ 324260 h 1664795"/>
              <a:gd name="connsiteX13" fmla="*/ 433627 w 438107"/>
              <a:gd name="connsiteY13" fmla="*/ 8289 h 166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8107" h="1664795">
                <a:moveTo>
                  <a:pt x="433627" y="8289"/>
                </a:moveTo>
                <a:cubicBezTo>
                  <a:pt x="395328" y="76111"/>
                  <a:pt x="53026" y="649008"/>
                  <a:pt x="7545" y="731192"/>
                </a:cubicBezTo>
                <a:cubicBezTo>
                  <a:pt x="-37936" y="813376"/>
                  <a:pt x="136008" y="501395"/>
                  <a:pt x="160743" y="501395"/>
                </a:cubicBezTo>
                <a:cubicBezTo>
                  <a:pt x="185478" y="501395"/>
                  <a:pt x="167127" y="642625"/>
                  <a:pt x="155956" y="731192"/>
                </a:cubicBezTo>
                <a:cubicBezTo>
                  <a:pt x="144785" y="819759"/>
                  <a:pt x="100900" y="991309"/>
                  <a:pt x="93719" y="1032800"/>
                </a:cubicBezTo>
                <a:cubicBezTo>
                  <a:pt x="86538" y="1074291"/>
                  <a:pt x="109677" y="929871"/>
                  <a:pt x="112869" y="980139"/>
                </a:cubicBezTo>
                <a:cubicBezTo>
                  <a:pt x="116061" y="1030407"/>
                  <a:pt x="108082" y="1220309"/>
                  <a:pt x="112869" y="1334409"/>
                </a:cubicBezTo>
                <a:cubicBezTo>
                  <a:pt x="117656" y="1448510"/>
                  <a:pt x="137604" y="1668731"/>
                  <a:pt x="141593" y="1664742"/>
                </a:cubicBezTo>
                <a:cubicBezTo>
                  <a:pt x="145582" y="1660753"/>
                  <a:pt x="132019" y="1537077"/>
                  <a:pt x="136806" y="1310472"/>
                </a:cubicBezTo>
                <a:cubicBezTo>
                  <a:pt x="141593" y="1083867"/>
                  <a:pt x="165531" y="453520"/>
                  <a:pt x="170318" y="305110"/>
                </a:cubicBezTo>
                <a:cubicBezTo>
                  <a:pt x="175105" y="156700"/>
                  <a:pt x="138401" y="449532"/>
                  <a:pt x="165530" y="420009"/>
                </a:cubicBezTo>
                <a:cubicBezTo>
                  <a:pt x="192659" y="390487"/>
                  <a:pt x="321122" y="143933"/>
                  <a:pt x="333091" y="127975"/>
                </a:cubicBezTo>
                <a:cubicBezTo>
                  <a:pt x="345060" y="112017"/>
                  <a:pt x="222182" y="337824"/>
                  <a:pt x="237342" y="324260"/>
                </a:cubicBezTo>
                <a:cubicBezTo>
                  <a:pt x="252502" y="310696"/>
                  <a:pt x="471926" y="-59533"/>
                  <a:pt x="433627" y="8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DBB4E11D-C372-ACD5-61FA-E1C6C53A8FAA}"/>
              </a:ext>
            </a:extLst>
          </p:cNvPr>
          <p:cNvSpPr/>
          <p:nvPr/>
        </p:nvSpPr>
        <p:spPr>
          <a:xfrm>
            <a:off x="2292944" y="3350740"/>
            <a:ext cx="178079" cy="782783"/>
          </a:xfrm>
          <a:custGeom>
            <a:avLst/>
            <a:gdLst>
              <a:gd name="connsiteX0" fmla="*/ 177372 w 178079"/>
              <a:gd name="connsiteY0" fmla="*/ 10039 h 782783"/>
              <a:gd name="connsiteX1" fmla="*/ 9812 w 178079"/>
              <a:gd name="connsiteY1" fmla="*/ 723367 h 782783"/>
              <a:gd name="connsiteX2" fmla="*/ 28962 w 178079"/>
              <a:gd name="connsiteY2" fmla="*/ 685067 h 782783"/>
              <a:gd name="connsiteX3" fmla="*/ 105561 w 178079"/>
              <a:gd name="connsiteY3" fmla="*/ 220686 h 782783"/>
              <a:gd name="connsiteX4" fmla="*/ 72049 w 178079"/>
              <a:gd name="connsiteY4" fmla="*/ 297285 h 782783"/>
              <a:gd name="connsiteX5" fmla="*/ 177372 w 178079"/>
              <a:gd name="connsiteY5" fmla="*/ 10039 h 782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079" h="782783">
                <a:moveTo>
                  <a:pt x="177372" y="10039"/>
                </a:moveTo>
                <a:cubicBezTo>
                  <a:pt x="166999" y="81053"/>
                  <a:pt x="34547" y="610862"/>
                  <a:pt x="9812" y="723367"/>
                </a:cubicBezTo>
                <a:cubicBezTo>
                  <a:pt x="-14923" y="835872"/>
                  <a:pt x="13004" y="768847"/>
                  <a:pt x="28962" y="685067"/>
                </a:cubicBezTo>
                <a:cubicBezTo>
                  <a:pt x="44920" y="601287"/>
                  <a:pt x="98380" y="285316"/>
                  <a:pt x="105561" y="220686"/>
                </a:cubicBezTo>
                <a:cubicBezTo>
                  <a:pt x="112742" y="156056"/>
                  <a:pt x="63272" y="327605"/>
                  <a:pt x="72049" y="297285"/>
                </a:cubicBezTo>
                <a:cubicBezTo>
                  <a:pt x="80826" y="266965"/>
                  <a:pt x="187745" y="-60975"/>
                  <a:pt x="177372" y="100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BBD40CB3-F777-E48E-6EA5-7130D00870A6}"/>
              </a:ext>
            </a:extLst>
          </p:cNvPr>
          <p:cNvSpPr/>
          <p:nvPr/>
        </p:nvSpPr>
        <p:spPr>
          <a:xfrm>
            <a:off x="3494051" y="5168333"/>
            <a:ext cx="454356" cy="969724"/>
          </a:xfrm>
          <a:custGeom>
            <a:avLst/>
            <a:gdLst>
              <a:gd name="connsiteX0" fmla="*/ 776 w 454356"/>
              <a:gd name="connsiteY0" fmla="*/ 2096 h 969724"/>
              <a:gd name="connsiteX1" fmla="*/ 110887 w 454356"/>
              <a:gd name="connsiteY1" fmla="*/ 361154 h 969724"/>
              <a:gd name="connsiteX2" fmla="*/ 446008 w 454356"/>
              <a:gd name="connsiteY2" fmla="*/ 950008 h 969724"/>
              <a:gd name="connsiteX3" fmla="*/ 335897 w 454356"/>
              <a:gd name="connsiteY3" fmla="*/ 801598 h 969724"/>
              <a:gd name="connsiteX4" fmla="*/ 149187 w 454356"/>
              <a:gd name="connsiteY4" fmla="*/ 519139 h 969724"/>
              <a:gd name="connsiteX5" fmla="*/ 153974 w 454356"/>
              <a:gd name="connsiteY5" fmla="*/ 519139 h 969724"/>
              <a:gd name="connsiteX6" fmla="*/ 776 w 454356"/>
              <a:gd name="connsiteY6" fmla="*/ 2096 h 96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356" h="969724">
                <a:moveTo>
                  <a:pt x="776" y="2096"/>
                </a:moveTo>
                <a:cubicBezTo>
                  <a:pt x="-6405" y="-24235"/>
                  <a:pt x="36682" y="203169"/>
                  <a:pt x="110887" y="361154"/>
                </a:cubicBezTo>
                <a:cubicBezTo>
                  <a:pt x="185092" y="519139"/>
                  <a:pt x="408506" y="876601"/>
                  <a:pt x="446008" y="950008"/>
                </a:cubicBezTo>
                <a:cubicBezTo>
                  <a:pt x="483510" y="1023415"/>
                  <a:pt x="385367" y="873410"/>
                  <a:pt x="335897" y="801598"/>
                </a:cubicBezTo>
                <a:cubicBezTo>
                  <a:pt x="286427" y="729787"/>
                  <a:pt x="149187" y="519139"/>
                  <a:pt x="149187" y="519139"/>
                </a:cubicBezTo>
                <a:cubicBezTo>
                  <a:pt x="118867" y="472063"/>
                  <a:pt x="181901" y="600525"/>
                  <a:pt x="153974" y="519139"/>
                </a:cubicBezTo>
                <a:cubicBezTo>
                  <a:pt x="126047" y="437753"/>
                  <a:pt x="7957" y="28427"/>
                  <a:pt x="776" y="2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5026FD0C-C956-9B50-AC39-9A40C5A38C76}"/>
              </a:ext>
            </a:extLst>
          </p:cNvPr>
          <p:cNvSpPr/>
          <p:nvPr/>
        </p:nvSpPr>
        <p:spPr>
          <a:xfrm>
            <a:off x="2126855" y="4861931"/>
            <a:ext cx="364442" cy="1379156"/>
          </a:xfrm>
          <a:custGeom>
            <a:avLst/>
            <a:gdLst>
              <a:gd name="connsiteX0" fmla="*/ 357824 w 364442"/>
              <a:gd name="connsiteY0" fmla="*/ 2103 h 1379156"/>
              <a:gd name="connsiteX1" fmla="*/ 324311 w 364442"/>
              <a:gd name="connsiteY1" fmla="*/ 188812 h 1379156"/>
              <a:gd name="connsiteX2" fmla="*/ 142389 w 364442"/>
              <a:gd name="connsiteY2" fmla="*/ 657981 h 1379156"/>
              <a:gd name="connsiteX3" fmla="*/ 185476 w 364442"/>
              <a:gd name="connsiteY3" fmla="*/ 547870 h 1379156"/>
              <a:gd name="connsiteX4" fmla="*/ 113664 w 364442"/>
              <a:gd name="connsiteY4" fmla="*/ 988314 h 1379156"/>
              <a:gd name="connsiteX5" fmla="*/ 3553 w 364442"/>
              <a:gd name="connsiteY5" fmla="*/ 1371309 h 1379156"/>
              <a:gd name="connsiteX6" fmla="*/ 257287 w 364442"/>
              <a:gd name="connsiteY6" fmla="*/ 624469 h 1379156"/>
              <a:gd name="connsiteX7" fmla="*/ 199838 w 364442"/>
              <a:gd name="connsiteY7" fmla="*/ 729793 h 1379156"/>
              <a:gd name="connsiteX8" fmla="*/ 209413 w 364442"/>
              <a:gd name="connsiteY8" fmla="*/ 634044 h 1379156"/>
              <a:gd name="connsiteX9" fmla="*/ 247713 w 364442"/>
              <a:gd name="connsiteY9" fmla="*/ 207962 h 1379156"/>
              <a:gd name="connsiteX10" fmla="*/ 228563 w 364442"/>
              <a:gd name="connsiteY10" fmla="*/ 294136 h 1379156"/>
              <a:gd name="connsiteX11" fmla="*/ 357824 w 364442"/>
              <a:gd name="connsiteY11" fmla="*/ 2103 h 137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4442" h="1379156">
                <a:moveTo>
                  <a:pt x="357824" y="2103"/>
                </a:moveTo>
                <a:cubicBezTo>
                  <a:pt x="373782" y="-15451"/>
                  <a:pt x="360217" y="79499"/>
                  <a:pt x="324311" y="188812"/>
                </a:cubicBezTo>
                <a:cubicBezTo>
                  <a:pt x="288405" y="298125"/>
                  <a:pt x="165528" y="598138"/>
                  <a:pt x="142389" y="657981"/>
                </a:cubicBezTo>
                <a:cubicBezTo>
                  <a:pt x="119250" y="717824"/>
                  <a:pt x="190263" y="492815"/>
                  <a:pt x="185476" y="547870"/>
                </a:cubicBezTo>
                <a:cubicBezTo>
                  <a:pt x="180688" y="602926"/>
                  <a:pt x="143984" y="851074"/>
                  <a:pt x="113664" y="988314"/>
                </a:cubicBezTo>
                <a:cubicBezTo>
                  <a:pt x="83344" y="1125554"/>
                  <a:pt x="-20384" y="1431950"/>
                  <a:pt x="3553" y="1371309"/>
                </a:cubicBezTo>
                <a:cubicBezTo>
                  <a:pt x="27490" y="1310668"/>
                  <a:pt x="224573" y="731388"/>
                  <a:pt x="257287" y="624469"/>
                </a:cubicBezTo>
                <a:cubicBezTo>
                  <a:pt x="290001" y="517550"/>
                  <a:pt x="207817" y="728197"/>
                  <a:pt x="199838" y="729793"/>
                </a:cubicBezTo>
                <a:cubicBezTo>
                  <a:pt x="191859" y="731389"/>
                  <a:pt x="201434" y="721016"/>
                  <a:pt x="209413" y="634044"/>
                </a:cubicBezTo>
                <a:cubicBezTo>
                  <a:pt x="217392" y="547072"/>
                  <a:pt x="244521" y="264613"/>
                  <a:pt x="247713" y="207962"/>
                </a:cubicBezTo>
                <a:cubicBezTo>
                  <a:pt x="250905" y="151311"/>
                  <a:pt x="210211" y="322063"/>
                  <a:pt x="228563" y="294136"/>
                </a:cubicBezTo>
                <a:cubicBezTo>
                  <a:pt x="246915" y="266209"/>
                  <a:pt x="341866" y="19657"/>
                  <a:pt x="357824" y="2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CBD72EAB-A5D6-C624-0C28-77E4EC383FC5}"/>
              </a:ext>
            </a:extLst>
          </p:cNvPr>
          <p:cNvSpPr/>
          <p:nvPr/>
        </p:nvSpPr>
        <p:spPr>
          <a:xfrm>
            <a:off x="1708455" y="6160813"/>
            <a:ext cx="449394" cy="1266108"/>
          </a:xfrm>
          <a:custGeom>
            <a:avLst/>
            <a:gdLst>
              <a:gd name="connsiteX0" fmla="*/ 426741 w 449394"/>
              <a:gd name="connsiteY0" fmla="*/ 43702 h 1266108"/>
              <a:gd name="connsiteX1" fmla="*/ 72471 w 449394"/>
              <a:gd name="connsiteY1" fmla="*/ 962890 h 1266108"/>
              <a:gd name="connsiteX2" fmla="*/ 5447 w 449394"/>
              <a:gd name="connsiteY2" fmla="*/ 1254923 h 1266108"/>
              <a:gd name="connsiteX3" fmla="*/ 24596 w 449394"/>
              <a:gd name="connsiteY3" fmla="*/ 1130450 h 1266108"/>
              <a:gd name="connsiteX4" fmla="*/ 187369 w 449394"/>
              <a:gd name="connsiteY4" fmla="*/ 450634 h 1266108"/>
              <a:gd name="connsiteX5" fmla="*/ 173007 w 449394"/>
              <a:gd name="connsiteY5" fmla="*/ 546383 h 1266108"/>
              <a:gd name="connsiteX6" fmla="*/ 388441 w 449394"/>
              <a:gd name="connsiteY6" fmla="*/ 187325 h 1266108"/>
              <a:gd name="connsiteX7" fmla="*/ 426741 w 449394"/>
              <a:gd name="connsiteY7" fmla="*/ 43702 h 1266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9394" h="1266108">
                <a:moveTo>
                  <a:pt x="426741" y="43702"/>
                </a:moveTo>
                <a:cubicBezTo>
                  <a:pt x="374079" y="172963"/>
                  <a:pt x="142687" y="761020"/>
                  <a:pt x="72471" y="962890"/>
                </a:cubicBezTo>
                <a:cubicBezTo>
                  <a:pt x="2255" y="1164760"/>
                  <a:pt x="13426" y="1226996"/>
                  <a:pt x="5447" y="1254923"/>
                </a:cubicBezTo>
                <a:cubicBezTo>
                  <a:pt x="-2532" y="1282850"/>
                  <a:pt x="-5724" y="1264498"/>
                  <a:pt x="24596" y="1130450"/>
                </a:cubicBezTo>
                <a:cubicBezTo>
                  <a:pt x="54916" y="996402"/>
                  <a:pt x="162634" y="547978"/>
                  <a:pt x="187369" y="450634"/>
                </a:cubicBezTo>
                <a:cubicBezTo>
                  <a:pt x="212104" y="353290"/>
                  <a:pt x="139495" y="590268"/>
                  <a:pt x="173007" y="546383"/>
                </a:cubicBezTo>
                <a:cubicBezTo>
                  <a:pt x="206519" y="502498"/>
                  <a:pt x="347748" y="269509"/>
                  <a:pt x="388441" y="187325"/>
                </a:cubicBezTo>
                <a:cubicBezTo>
                  <a:pt x="429134" y="105141"/>
                  <a:pt x="479403" y="-85559"/>
                  <a:pt x="426741" y="43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8C5DAA09-7AB4-1A5A-D136-C73F7B5AC842}"/>
              </a:ext>
            </a:extLst>
          </p:cNvPr>
          <p:cNvSpPr/>
          <p:nvPr/>
        </p:nvSpPr>
        <p:spPr>
          <a:xfrm>
            <a:off x="1695769" y="6546197"/>
            <a:ext cx="435213" cy="2132981"/>
          </a:xfrm>
          <a:custGeom>
            <a:avLst/>
            <a:gdLst>
              <a:gd name="connsiteX0" fmla="*/ 434639 w 435213"/>
              <a:gd name="connsiteY0" fmla="*/ 3013 h 2132981"/>
              <a:gd name="connsiteX1" fmla="*/ 61219 w 435213"/>
              <a:gd name="connsiteY1" fmla="*/ 797728 h 2132981"/>
              <a:gd name="connsiteX2" fmla="*/ 18133 w 435213"/>
              <a:gd name="connsiteY2" fmla="*/ 1530205 h 2132981"/>
              <a:gd name="connsiteX3" fmla="*/ 27707 w 435213"/>
              <a:gd name="connsiteY3" fmla="*/ 1511055 h 2132981"/>
              <a:gd name="connsiteX4" fmla="*/ 128244 w 435213"/>
              <a:gd name="connsiteY4" fmla="*/ 1846176 h 2132981"/>
              <a:gd name="connsiteX5" fmla="*/ 128244 w 435213"/>
              <a:gd name="connsiteY5" fmla="*/ 1788727 h 2132981"/>
              <a:gd name="connsiteX6" fmla="*/ 343678 w 435213"/>
              <a:gd name="connsiteY6" fmla="*/ 2119060 h 2132981"/>
              <a:gd name="connsiteX7" fmla="*/ 314954 w 435213"/>
              <a:gd name="connsiteY7" fmla="*/ 2075973 h 2132981"/>
              <a:gd name="connsiteX8" fmla="*/ 51645 w 435213"/>
              <a:gd name="connsiteY8" fmla="*/ 1664253 h 2132981"/>
              <a:gd name="connsiteX9" fmla="*/ 56432 w 435213"/>
              <a:gd name="connsiteY9" fmla="*/ 1678616 h 2132981"/>
              <a:gd name="connsiteX10" fmla="*/ 37282 w 435213"/>
              <a:gd name="connsiteY10" fmla="*/ 1065824 h 2132981"/>
              <a:gd name="connsiteX11" fmla="*/ 8558 w 435213"/>
              <a:gd name="connsiteY11" fmla="*/ 1089761 h 2132981"/>
              <a:gd name="connsiteX12" fmla="*/ 204843 w 435213"/>
              <a:gd name="connsiteY12" fmla="*/ 381221 h 2132981"/>
              <a:gd name="connsiteX13" fmla="*/ 147393 w 435213"/>
              <a:gd name="connsiteY13" fmla="*/ 520056 h 2132981"/>
              <a:gd name="connsiteX14" fmla="*/ 434639 w 435213"/>
              <a:gd name="connsiteY14" fmla="*/ 3013 h 213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5213" h="2132981">
                <a:moveTo>
                  <a:pt x="434639" y="3013"/>
                </a:moveTo>
                <a:cubicBezTo>
                  <a:pt x="420277" y="49292"/>
                  <a:pt x="130637" y="543196"/>
                  <a:pt x="61219" y="797728"/>
                </a:cubicBezTo>
                <a:cubicBezTo>
                  <a:pt x="-8199" y="1052260"/>
                  <a:pt x="23718" y="1411317"/>
                  <a:pt x="18133" y="1530205"/>
                </a:cubicBezTo>
                <a:cubicBezTo>
                  <a:pt x="12548" y="1649093"/>
                  <a:pt x="9355" y="1458393"/>
                  <a:pt x="27707" y="1511055"/>
                </a:cubicBezTo>
                <a:cubicBezTo>
                  <a:pt x="46059" y="1563717"/>
                  <a:pt x="111488" y="1799897"/>
                  <a:pt x="128244" y="1846176"/>
                </a:cubicBezTo>
                <a:cubicBezTo>
                  <a:pt x="145000" y="1892455"/>
                  <a:pt x="92338" y="1743246"/>
                  <a:pt x="128244" y="1788727"/>
                </a:cubicBezTo>
                <a:cubicBezTo>
                  <a:pt x="164150" y="1834208"/>
                  <a:pt x="343678" y="2119060"/>
                  <a:pt x="343678" y="2119060"/>
                </a:cubicBezTo>
                <a:cubicBezTo>
                  <a:pt x="374796" y="2166934"/>
                  <a:pt x="314954" y="2075973"/>
                  <a:pt x="314954" y="2075973"/>
                </a:cubicBezTo>
                <a:lnTo>
                  <a:pt x="51645" y="1664253"/>
                </a:lnTo>
                <a:cubicBezTo>
                  <a:pt x="8558" y="1598027"/>
                  <a:pt x="58826" y="1778354"/>
                  <a:pt x="56432" y="1678616"/>
                </a:cubicBezTo>
                <a:cubicBezTo>
                  <a:pt x="54038" y="1578878"/>
                  <a:pt x="37282" y="1065824"/>
                  <a:pt x="37282" y="1065824"/>
                </a:cubicBezTo>
                <a:cubicBezTo>
                  <a:pt x="29303" y="967682"/>
                  <a:pt x="-19369" y="1203861"/>
                  <a:pt x="8558" y="1089761"/>
                </a:cubicBezTo>
                <a:cubicBezTo>
                  <a:pt x="36485" y="975661"/>
                  <a:pt x="181704" y="476172"/>
                  <a:pt x="204843" y="381221"/>
                </a:cubicBezTo>
                <a:cubicBezTo>
                  <a:pt x="227982" y="286270"/>
                  <a:pt x="105104" y="582293"/>
                  <a:pt x="147393" y="520056"/>
                </a:cubicBezTo>
                <a:cubicBezTo>
                  <a:pt x="189682" y="457819"/>
                  <a:pt x="449001" y="-43266"/>
                  <a:pt x="434639" y="30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14BB12B9-1EC1-483E-999B-A681E9BD5DD3}"/>
              </a:ext>
            </a:extLst>
          </p:cNvPr>
          <p:cNvSpPr/>
          <p:nvPr/>
        </p:nvSpPr>
        <p:spPr>
          <a:xfrm>
            <a:off x="1972423" y="8009378"/>
            <a:ext cx="583494" cy="490121"/>
          </a:xfrm>
          <a:custGeom>
            <a:avLst/>
            <a:gdLst>
              <a:gd name="connsiteX0" fmla="*/ 0 w 583494"/>
              <a:gd name="connsiteY0" fmla="*/ 0 h 490121"/>
              <a:gd name="connsiteX1" fmla="*/ 47874 w 583494"/>
              <a:gd name="connsiteY1" fmla="*/ 43087 h 490121"/>
              <a:gd name="connsiteX2" fmla="*/ 540980 w 583494"/>
              <a:gd name="connsiteY2" fmla="*/ 464381 h 490121"/>
              <a:gd name="connsiteX3" fmla="*/ 531405 w 583494"/>
              <a:gd name="connsiteY3" fmla="*/ 421294 h 490121"/>
              <a:gd name="connsiteX4" fmla="*/ 311183 w 583494"/>
              <a:gd name="connsiteY4" fmla="*/ 234584 h 490121"/>
              <a:gd name="connsiteX5" fmla="*/ 430869 w 583494"/>
              <a:gd name="connsiteY5" fmla="*/ 354270 h 490121"/>
              <a:gd name="connsiteX6" fmla="*/ 373420 w 583494"/>
              <a:gd name="connsiteY6" fmla="*/ 81386 h 490121"/>
              <a:gd name="connsiteX7" fmla="*/ 411719 w 583494"/>
              <a:gd name="connsiteY7" fmla="*/ 397357 h 490121"/>
              <a:gd name="connsiteX8" fmla="*/ 330333 w 583494"/>
              <a:gd name="connsiteY8" fmla="*/ 229797 h 490121"/>
              <a:gd name="connsiteX9" fmla="*/ 248947 w 583494"/>
              <a:gd name="connsiteY9" fmla="*/ 167560 h 490121"/>
              <a:gd name="connsiteX10" fmla="*/ 363845 w 583494"/>
              <a:gd name="connsiteY10" fmla="*/ 325546 h 490121"/>
              <a:gd name="connsiteX11" fmla="*/ 0 w 583494"/>
              <a:gd name="connsiteY11" fmla="*/ 0 h 49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3494" h="490121">
                <a:moveTo>
                  <a:pt x="0" y="0"/>
                </a:moveTo>
                <a:lnTo>
                  <a:pt x="47874" y="43087"/>
                </a:lnTo>
                <a:cubicBezTo>
                  <a:pt x="138037" y="120484"/>
                  <a:pt x="460392" y="401347"/>
                  <a:pt x="540980" y="464381"/>
                </a:cubicBezTo>
                <a:cubicBezTo>
                  <a:pt x="621569" y="527416"/>
                  <a:pt x="569704" y="459593"/>
                  <a:pt x="531405" y="421294"/>
                </a:cubicBezTo>
                <a:cubicBezTo>
                  <a:pt x="493106" y="382995"/>
                  <a:pt x="327939" y="245755"/>
                  <a:pt x="311183" y="234584"/>
                </a:cubicBezTo>
                <a:cubicBezTo>
                  <a:pt x="294427" y="223413"/>
                  <a:pt x="420496" y="379803"/>
                  <a:pt x="430869" y="354270"/>
                </a:cubicBezTo>
                <a:cubicBezTo>
                  <a:pt x="441242" y="328737"/>
                  <a:pt x="376612" y="74205"/>
                  <a:pt x="373420" y="81386"/>
                </a:cubicBezTo>
                <a:cubicBezTo>
                  <a:pt x="370228" y="88567"/>
                  <a:pt x="418900" y="372622"/>
                  <a:pt x="411719" y="397357"/>
                </a:cubicBezTo>
                <a:cubicBezTo>
                  <a:pt x="404538" y="422092"/>
                  <a:pt x="357462" y="268097"/>
                  <a:pt x="330333" y="229797"/>
                </a:cubicBezTo>
                <a:cubicBezTo>
                  <a:pt x="303204" y="191498"/>
                  <a:pt x="243362" y="151602"/>
                  <a:pt x="248947" y="167560"/>
                </a:cubicBezTo>
                <a:cubicBezTo>
                  <a:pt x="254532" y="183518"/>
                  <a:pt x="399751" y="351877"/>
                  <a:pt x="363845" y="325546"/>
                </a:cubicBezTo>
                <a:cubicBezTo>
                  <a:pt x="327939" y="299215"/>
                  <a:pt x="52662" y="47076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38FB82ED-AD1D-2BCB-0C09-8CA910F197DA}"/>
              </a:ext>
            </a:extLst>
          </p:cNvPr>
          <p:cNvSpPr/>
          <p:nvPr/>
        </p:nvSpPr>
        <p:spPr>
          <a:xfrm>
            <a:off x="2630639" y="8653536"/>
            <a:ext cx="798389" cy="797106"/>
          </a:xfrm>
          <a:custGeom>
            <a:avLst/>
            <a:gdLst>
              <a:gd name="connsiteX0" fmla="*/ 7237 w 798389"/>
              <a:gd name="connsiteY0" fmla="*/ 6933 h 797106"/>
              <a:gd name="connsiteX1" fmla="*/ 548218 w 798389"/>
              <a:gd name="connsiteY1" fmla="*/ 490464 h 797106"/>
              <a:gd name="connsiteX2" fmla="*/ 514706 w 798389"/>
              <a:gd name="connsiteY2" fmla="*/ 409078 h 797106"/>
              <a:gd name="connsiteX3" fmla="*/ 792377 w 798389"/>
              <a:gd name="connsiteY3" fmla="*/ 787285 h 797106"/>
              <a:gd name="connsiteX4" fmla="*/ 672691 w 798389"/>
              <a:gd name="connsiteY4" fmla="*/ 658024 h 797106"/>
              <a:gd name="connsiteX5" fmla="*/ 299271 w 798389"/>
              <a:gd name="connsiteY5" fmla="*/ 356416 h 797106"/>
              <a:gd name="connsiteX6" fmla="*/ 409382 w 798389"/>
              <a:gd name="connsiteY6" fmla="*/ 413865 h 797106"/>
              <a:gd name="connsiteX7" fmla="*/ 246609 w 798389"/>
              <a:gd name="connsiteY7" fmla="*/ 217580 h 797106"/>
              <a:gd name="connsiteX8" fmla="*/ 7237 w 798389"/>
              <a:gd name="connsiteY8" fmla="*/ 6933 h 79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8389" h="797106">
                <a:moveTo>
                  <a:pt x="7237" y="6933"/>
                </a:moveTo>
                <a:cubicBezTo>
                  <a:pt x="57505" y="52414"/>
                  <a:pt x="463640" y="423440"/>
                  <a:pt x="548218" y="490464"/>
                </a:cubicBezTo>
                <a:cubicBezTo>
                  <a:pt x="632796" y="557488"/>
                  <a:pt x="474013" y="359608"/>
                  <a:pt x="514706" y="409078"/>
                </a:cubicBezTo>
                <a:cubicBezTo>
                  <a:pt x="555399" y="458548"/>
                  <a:pt x="766046" y="745794"/>
                  <a:pt x="792377" y="787285"/>
                </a:cubicBezTo>
                <a:cubicBezTo>
                  <a:pt x="818708" y="828776"/>
                  <a:pt x="754875" y="729835"/>
                  <a:pt x="672691" y="658024"/>
                </a:cubicBezTo>
                <a:cubicBezTo>
                  <a:pt x="590507" y="586213"/>
                  <a:pt x="343156" y="397109"/>
                  <a:pt x="299271" y="356416"/>
                </a:cubicBezTo>
                <a:cubicBezTo>
                  <a:pt x="255386" y="315723"/>
                  <a:pt x="418159" y="437004"/>
                  <a:pt x="409382" y="413865"/>
                </a:cubicBezTo>
                <a:cubicBezTo>
                  <a:pt x="400605" y="390726"/>
                  <a:pt x="310442" y="283008"/>
                  <a:pt x="246609" y="217580"/>
                </a:cubicBezTo>
                <a:cubicBezTo>
                  <a:pt x="182777" y="152152"/>
                  <a:pt x="-43031" y="-38548"/>
                  <a:pt x="7237" y="69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96280266-72FA-288A-CAF5-7409AF60695E}"/>
              </a:ext>
            </a:extLst>
          </p:cNvPr>
          <p:cNvSpPr/>
          <p:nvPr/>
        </p:nvSpPr>
        <p:spPr>
          <a:xfrm>
            <a:off x="2637869" y="7604533"/>
            <a:ext cx="215581" cy="865733"/>
          </a:xfrm>
          <a:custGeom>
            <a:avLst/>
            <a:gdLst>
              <a:gd name="connsiteX0" fmla="*/ 71819 w 215581"/>
              <a:gd name="connsiteY0" fmla="*/ 2701 h 865733"/>
              <a:gd name="connsiteX1" fmla="*/ 7 w 215581"/>
              <a:gd name="connsiteY1" fmla="*/ 510169 h 865733"/>
              <a:gd name="connsiteX2" fmla="*/ 67032 w 215581"/>
              <a:gd name="connsiteY2" fmla="*/ 859651 h 865733"/>
              <a:gd name="connsiteX3" fmla="*/ 47882 w 215581"/>
              <a:gd name="connsiteY3" fmla="*/ 701666 h 865733"/>
              <a:gd name="connsiteX4" fmla="*/ 38307 w 215581"/>
              <a:gd name="connsiteY4" fmla="*/ 318671 h 865733"/>
              <a:gd name="connsiteX5" fmla="*/ 215442 w 215581"/>
              <a:gd name="connsiteY5" fmla="*/ 773477 h 865733"/>
              <a:gd name="connsiteX6" fmla="*/ 67032 w 215581"/>
              <a:gd name="connsiteY6" fmla="*/ 404845 h 865733"/>
              <a:gd name="connsiteX7" fmla="*/ 14370 w 215581"/>
              <a:gd name="connsiteY7" fmla="*/ 227710 h 865733"/>
              <a:gd name="connsiteX8" fmla="*/ 19157 w 215581"/>
              <a:gd name="connsiteY8" fmla="*/ 304309 h 865733"/>
              <a:gd name="connsiteX9" fmla="*/ 71819 w 215581"/>
              <a:gd name="connsiteY9" fmla="*/ 2701 h 86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5581" h="865733">
                <a:moveTo>
                  <a:pt x="71819" y="2701"/>
                </a:moveTo>
                <a:cubicBezTo>
                  <a:pt x="68627" y="37011"/>
                  <a:pt x="805" y="367344"/>
                  <a:pt x="7" y="510169"/>
                </a:cubicBezTo>
                <a:cubicBezTo>
                  <a:pt x="-791" y="652994"/>
                  <a:pt x="59053" y="827735"/>
                  <a:pt x="67032" y="859651"/>
                </a:cubicBezTo>
                <a:cubicBezTo>
                  <a:pt x="75011" y="891567"/>
                  <a:pt x="52669" y="791829"/>
                  <a:pt x="47882" y="701666"/>
                </a:cubicBezTo>
                <a:cubicBezTo>
                  <a:pt x="43095" y="611503"/>
                  <a:pt x="10380" y="306703"/>
                  <a:pt x="38307" y="318671"/>
                </a:cubicBezTo>
                <a:cubicBezTo>
                  <a:pt x="66234" y="330639"/>
                  <a:pt x="210655" y="759115"/>
                  <a:pt x="215442" y="773477"/>
                </a:cubicBezTo>
                <a:cubicBezTo>
                  <a:pt x="220229" y="787839"/>
                  <a:pt x="100544" y="495806"/>
                  <a:pt x="67032" y="404845"/>
                </a:cubicBezTo>
                <a:cubicBezTo>
                  <a:pt x="33520" y="313884"/>
                  <a:pt x="22349" y="244466"/>
                  <a:pt x="14370" y="227710"/>
                </a:cubicBezTo>
                <a:cubicBezTo>
                  <a:pt x="6391" y="210954"/>
                  <a:pt x="11178" y="337023"/>
                  <a:pt x="19157" y="304309"/>
                </a:cubicBezTo>
                <a:cubicBezTo>
                  <a:pt x="27136" y="271595"/>
                  <a:pt x="75011" y="-31609"/>
                  <a:pt x="71819" y="2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D339A678-153D-9474-BA13-05337C70B933}"/>
              </a:ext>
            </a:extLst>
          </p:cNvPr>
          <p:cNvSpPr/>
          <p:nvPr/>
        </p:nvSpPr>
        <p:spPr>
          <a:xfrm>
            <a:off x="3137189" y="7322288"/>
            <a:ext cx="189546" cy="1029566"/>
          </a:xfrm>
          <a:custGeom>
            <a:avLst/>
            <a:gdLst>
              <a:gd name="connsiteX0" fmla="*/ 161353 w 189546"/>
              <a:gd name="connsiteY0" fmla="*/ 7274 h 1029566"/>
              <a:gd name="connsiteX1" fmla="*/ 56030 w 189546"/>
              <a:gd name="connsiteY1" fmla="*/ 596129 h 1029566"/>
              <a:gd name="connsiteX2" fmla="*/ 180503 w 189546"/>
              <a:gd name="connsiteY2" fmla="*/ 1012636 h 1029566"/>
              <a:gd name="connsiteX3" fmla="*/ 175716 w 189546"/>
              <a:gd name="connsiteY3" fmla="*/ 955186 h 1029566"/>
              <a:gd name="connsiteX4" fmla="*/ 142204 w 189546"/>
              <a:gd name="connsiteY4" fmla="*/ 1017423 h 1029566"/>
              <a:gd name="connsiteX5" fmla="*/ 123054 w 189546"/>
              <a:gd name="connsiteY5" fmla="*/ 830713 h 1029566"/>
              <a:gd name="connsiteX6" fmla="*/ 8156 w 189546"/>
              <a:gd name="connsiteY6" fmla="*/ 486018 h 1029566"/>
              <a:gd name="connsiteX7" fmla="*/ 17730 w 189546"/>
              <a:gd name="connsiteY7" fmla="*/ 466868 h 1029566"/>
              <a:gd name="connsiteX8" fmla="*/ 84754 w 189546"/>
              <a:gd name="connsiteY8" fmla="*/ 141322 h 1029566"/>
              <a:gd name="connsiteX9" fmla="*/ 60817 w 189546"/>
              <a:gd name="connsiteY9" fmla="*/ 261008 h 1029566"/>
              <a:gd name="connsiteX10" fmla="*/ 161353 w 189546"/>
              <a:gd name="connsiteY10" fmla="*/ 7274 h 102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9546" h="1029566">
                <a:moveTo>
                  <a:pt x="161353" y="7274"/>
                </a:moveTo>
                <a:cubicBezTo>
                  <a:pt x="160555" y="63127"/>
                  <a:pt x="52838" y="428569"/>
                  <a:pt x="56030" y="596129"/>
                </a:cubicBezTo>
                <a:cubicBezTo>
                  <a:pt x="59222" y="763689"/>
                  <a:pt x="160555" y="952793"/>
                  <a:pt x="180503" y="1012636"/>
                </a:cubicBezTo>
                <a:cubicBezTo>
                  <a:pt x="200451" y="1072479"/>
                  <a:pt x="182099" y="954388"/>
                  <a:pt x="175716" y="955186"/>
                </a:cubicBezTo>
                <a:cubicBezTo>
                  <a:pt x="169333" y="955984"/>
                  <a:pt x="150981" y="1038168"/>
                  <a:pt x="142204" y="1017423"/>
                </a:cubicBezTo>
                <a:cubicBezTo>
                  <a:pt x="133427" y="996678"/>
                  <a:pt x="145395" y="919280"/>
                  <a:pt x="123054" y="830713"/>
                </a:cubicBezTo>
                <a:cubicBezTo>
                  <a:pt x="100713" y="742146"/>
                  <a:pt x="8156" y="486018"/>
                  <a:pt x="8156" y="486018"/>
                </a:cubicBezTo>
                <a:cubicBezTo>
                  <a:pt x="-9398" y="425377"/>
                  <a:pt x="4964" y="524317"/>
                  <a:pt x="17730" y="466868"/>
                </a:cubicBezTo>
                <a:cubicBezTo>
                  <a:pt x="30496" y="409419"/>
                  <a:pt x="77573" y="175632"/>
                  <a:pt x="84754" y="141322"/>
                </a:cubicBezTo>
                <a:cubicBezTo>
                  <a:pt x="91935" y="107012"/>
                  <a:pt x="52838" y="287339"/>
                  <a:pt x="60817" y="261008"/>
                </a:cubicBezTo>
                <a:cubicBezTo>
                  <a:pt x="68796" y="234677"/>
                  <a:pt x="162151" y="-48579"/>
                  <a:pt x="161353" y="7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92938D91-8D24-C68B-9A10-1DF19688AA04}"/>
              </a:ext>
            </a:extLst>
          </p:cNvPr>
          <p:cNvSpPr/>
          <p:nvPr/>
        </p:nvSpPr>
        <p:spPr>
          <a:xfrm>
            <a:off x="3713385" y="6419897"/>
            <a:ext cx="187851" cy="356480"/>
          </a:xfrm>
          <a:custGeom>
            <a:avLst/>
            <a:gdLst>
              <a:gd name="connsiteX0" fmla="*/ 54326 w 187851"/>
              <a:gd name="connsiteY0" fmla="*/ 53 h 356480"/>
              <a:gd name="connsiteX1" fmla="*/ 178799 w 187851"/>
              <a:gd name="connsiteY1" fmla="*/ 158038 h 356480"/>
              <a:gd name="connsiteX2" fmla="*/ 164437 w 187851"/>
              <a:gd name="connsiteY2" fmla="*/ 119739 h 356480"/>
              <a:gd name="connsiteX3" fmla="*/ 54326 w 187851"/>
              <a:gd name="connsiteY3" fmla="*/ 81439 h 356480"/>
              <a:gd name="connsiteX4" fmla="*/ 83051 w 187851"/>
              <a:gd name="connsiteY4" fmla="*/ 138888 h 356480"/>
              <a:gd name="connsiteX5" fmla="*/ 25601 w 187851"/>
              <a:gd name="connsiteY5" fmla="*/ 81439 h 356480"/>
              <a:gd name="connsiteX6" fmla="*/ 6452 w 187851"/>
              <a:gd name="connsiteY6" fmla="*/ 354323 h 356480"/>
              <a:gd name="connsiteX7" fmla="*/ 6452 w 187851"/>
              <a:gd name="connsiteY7" fmla="*/ 205912 h 356480"/>
              <a:gd name="connsiteX8" fmla="*/ 83051 w 187851"/>
              <a:gd name="connsiteY8" fmla="*/ 148463 h 356480"/>
              <a:gd name="connsiteX9" fmla="*/ 145287 w 187851"/>
              <a:gd name="connsiteY9" fmla="*/ 177188 h 356480"/>
              <a:gd name="connsiteX10" fmla="*/ 54326 w 187851"/>
              <a:gd name="connsiteY10" fmla="*/ 53 h 35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851" h="356480">
                <a:moveTo>
                  <a:pt x="54326" y="53"/>
                </a:moveTo>
                <a:cubicBezTo>
                  <a:pt x="59911" y="-3139"/>
                  <a:pt x="160447" y="138090"/>
                  <a:pt x="178799" y="158038"/>
                </a:cubicBezTo>
                <a:cubicBezTo>
                  <a:pt x="197151" y="177986"/>
                  <a:pt x="185182" y="132505"/>
                  <a:pt x="164437" y="119739"/>
                </a:cubicBezTo>
                <a:cubicBezTo>
                  <a:pt x="143692" y="106973"/>
                  <a:pt x="67890" y="78248"/>
                  <a:pt x="54326" y="81439"/>
                </a:cubicBezTo>
                <a:cubicBezTo>
                  <a:pt x="40762" y="84631"/>
                  <a:pt x="87838" y="138888"/>
                  <a:pt x="83051" y="138888"/>
                </a:cubicBezTo>
                <a:cubicBezTo>
                  <a:pt x="78264" y="138888"/>
                  <a:pt x="38367" y="45533"/>
                  <a:pt x="25601" y="81439"/>
                </a:cubicBezTo>
                <a:cubicBezTo>
                  <a:pt x="12835" y="117345"/>
                  <a:pt x="9643" y="333578"/>
                  <a:pt x="6452" y="354323"/>
                </a:cubicBezTo>
                <a:cubicBezTo>
                  <a:pt x="3261" y="375068"/>
                  <a:pt x="-6315" y="240222"/>
                  <a:pt x="6452" y="205912"/>
                </a:cubicBezTo>
                <a:cubicBezTo>
                  <a:pt x="19218" y="171602"/>
                  <a:pt x="59912" y="153250"/>
                  <a:pt x="83051" y="148463"/>
                </a:cubicBezTo>
                <a:cubicBezTo>
                  <a:pt x="106190" y="143676"/>
                  <a:pt x="148479" y="198731"/>
                  <a:pt x="145287" y="177188"/>
                </a:cubicBezTo>
                <a:cubicBezTo>
                  <a:pt x="142095" y="155645"/>
                  <a:pt x="48741" y="3245"/>
                  <a:pt x="54326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70412F1C-FABB-F6D8-AD8A-69DF5A058E19}"/>
              </a:ext>
            </a:extLst>
          </p:cNvPr>
          <p:cNvSpPr/>
          <p:nvPr/>
        </p:nvSpPr>
        <p:spPr>
          <a:xfrm>
            <a:off x="3627195" y="4937236"/>
            <a:ext cx="471771" cy="575284"/>
          </a:xfrm>
          <a:custGeom>
            <a:avLst/>
            <a:gdLst>
              <a:gd name="connsiteX0" fmla="*/ 363508 w 471771"/>
              <a:gd name="connsiteY0" fmla="*/ 524 h 575284"/>
              <a:gd name="connsiteX1" fmla="*/ 464745 w 471771"/>
              <a:gd name="connsiteY1" fmla="*/ 229124 h 575284"/>
              <a:gd name="connsiteX2" fmla="*/ 441885 w 471771"/>
              <a:gd name="connsiteY2" fmla="*/ 202998 h 575284"/>
              <a:gd name="connsiteX3" fmla="*/ 272068 w 471771"/>
              <a:gd name="connsiteY3" fmla="*/ 281375 h 575284"/>
              <a:gd name="connsiteX4" fmla="*/ 301459 w 471771"/>
              <a:gd name="connsiteY4" fmla="*/ 268313 h 575284"/>
              <a:gd name="connsiteX5" fmla="*/ 167565 w 471771"/>
              <a:gd name="connsiteY5" fmla="*/ 421801 h 575284"/>
              <a:gd name="connsiteX6" fmla="*/ 183894 w 471771"/>
              <a:gd name="connsiteY6" fmla="*/ 392410 h 575284"/>
              <a:gd name="connsiteX7" fmla="*/ 14076 w 471771"/>
              <a:gd name="connsiteY7" fmla="*/ 565493 h 575284"/>
              <a:gd name="connsiteX8" fmla="*/ 46734 w 471771"/>
              <a:gd name="connsiteY8" fmla="*/ 523038 h 575284"/>
              <a:gd name="connsiteX9" fmla="*/ 340648 w 471771"/>
              <a:gd name="connsiteY9" fmla="*/ 268313 h 575284"/>
              <a:gd name="connsiteX10" fmla="*/ 386368 w 471771"/>
              <a:gd name="connsiteY10" fmla="*/ 320564 h 575284"/>
              <a:gd name="connsiteX11" fmla="*/ 200222 w 471771"/>
              <a:gd name="connsiteY11" fmla="*/ 565493 h 575284"/>
              <a:gd name="connsiteX12" fmla="*/ 373305 w 471771"/>
              <a:gd name="connsiteY12" fmla="*/ 323830 h 575284"/>
              <a:gd name="connsiteX13" fmla="*/ 402696 w 471771"/>
              <a:gd name="connsiteY13" fmla="*/ 278110 h 575284"/>
              <a:gd name="connsiteX14" fmla="*/ 376571 w 471771"/>
              <a:gd name="connsiteY14" fmla="*/ 261781 h 575284"/>
              <a:gd name="connsiteX15" fmla="*/ 428822 w 471771"/>
              <a:gd name="connsiteY15" fmla="*/ 225858 h 575284"/>
              <a:gd name="connsiteX16" fmla="*/ 389634 w 471771"/>
              <a:gd name="connsiteY16" fmla="*/ 111558 h 575284"/>
              <a:gd name="connsiteX17" fmla="*/ 415759 w 471771"/>
              <a:gd name="connsiteY17" fmla="*/ 163810 h 575284"/>
              <a:gd name="connsiteX18" fmla="*/ 363508 w 471771"/>
              <a:gd name="connsiteY18" fmla="*/ 524 h 57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71771" h="575284">
                <a:moveTo>
                  <a:pt x="363508" y="524"/>
                </a:moveTo>
                <a:cubicBezTo>
                  <a:pt x="371672" y="11410"/>
                  <a:pt x="451682" y="195378"/>
                  <a:pt x="464745" y="229124"/>
                </a:cubicBezTo>
                <a:cubicBezTo>
                  <a:pt x="477808" y="262870"/>
                  <a:pt x="473998" y="194290"/>
                  <a:pt x="441885" y="202998"/>
                </a:cubicBezTo>
                <a:cubicBezTo>
                  <a:pt x="409772" y="211706"/>
                  <a:pt x="295472" y="270489"/>
                  <a:pt x="272068" y="281375"/>
                </a:cubicBezTo>
                <a:cubicBezTo>
                  <a:pt x="248664" y="292261"/>
                  <a:pt x="318876" y="244909"/>
                  <a:pt x="301459" y="268313"/>
                </a:cubicBezTo>
                <a:cubicBezTo>
                  <a:pt x="284042" y="291717"/>
                  <a:pt x="187159" y="401118"/>
                  <a:pt x="167565" y="421801"/>
                </a:cubicBezTo>
                <a:cubicBezTo>
                  <a:pt x="147971" y="442484"/>
                  <a:pt x="209475" y="368461"/>
                  <a:pt x="183894" y="392410"/>
                </a:cubicBezTo>
                <a:cubicBezTo>
                  <a:pt x="158312" y="416359"/>
                  <a:pt x="36936" y="543722"/>
                  <a:pt x="14076" y="565493"/>
                </a:cubicBezTo>
                <a:cubicBezTo>
                  <a:pt x="-8784" y="587264"/>
                  <a:pt x="-7695" y="572568"/>
                  <a:pt x="46734" y="523038"/>
                </a:cubicBezTo>
                <a:cubicBezTo>
                  <a:pt x="101163" y="473508"/>
                  <a:pt x="284042" y="302059"/>
                  <a:pt x="340648" y="268313"/>
                </a:cubicBezTo>
                <a:cubicBezTo>
                  <a:pt x="397254" y="234567"/>
                  <a:pt x="409772" y="271034"/>
                  <a:pt x="386368" y="320564"/>
                </a:cubicBezTo>
                <a:cubicBezTo>
                  <a:pt x="362964" y="370094"/>
                  <a:pt x="202399" y="564949"/>
                  <a:pt x="200222" y="565493"/>
                </a:cubicBezTo>
                <a:cubicBezTo>
                  <a:pt x="198045" y="566037"/>
                  <a:pt x="339559" y="371727"/>
                  <a:pt x="373305" y="323830"/>
                </a:cubicBezTo>
                <a:cubicBezTo>
                  <a:pt x="407051" y="275933"/>
                  <a:pt x="402152" y="288451"/>
                  <a:pt x="402696" y="278110"/>
                </a:cubicBezTo>
                <a:cubicBezTo>
                  <a:pt x="403240" y="267769"/>
                  <a:pt x="372217" y="270490"/>
                  <a:pt x="376571" y="261781"/>
                </a:cubicBezTo>
                <a:cubicBezTo>
                  <a:pt x="380925" y="253072"/>
                  <a:pt x="426645" y="250895"/>
                  <a:pt x="428822" y="225858"/>
                </a:cubicBezTo>
                <a:cubicBezTo>
                  <a:pt x="430999" y="200821"/>
                  <a:pt x="391811" y="121899"/>
                  <a:pt x="389634" y="111558"/>
                </a:cubicBezTo>
                <a:cubicBezTo>
                  <a:pt x="387457" y="101217"/>
                  <a:pt x="417392" y="175784"/>
                  <a:pt x="415759" y="163810"/>
                </a:cubicBezTo>
                <a:cubicBezTo>
                  <a:pt x="414126" y="151836"/>
                  <a:pt x="355344" y="-10362"/>
                  <a:pt x="363508" y="5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1E1A6F30-C787-02AB-24FE-C38E014A91F2}"/>
              </a:ext>
            </a:extLst>
          </p:cNvPr>
          <p:cNvSpPr/>
          <p:nvPr/>
        </p:nvSpPr>
        <p:spPr>
          <a:xfrm>
            <a:off x="3657059" y="4971213"/>
            <a:ext cx="353246" cy="239575"/>
          </a:xfrm>
          <a:custGeom>
            <a:avLst/>
            <a:gdLst>
              <a:gd name="connsiteX0" fmla="*/ 353238 w 353246"/>
              <a:gd name="connsiteY0" fmla="*/ 2470 h 239575"/>
              <a:gd name="connsiteX1" fmla="*/ 193218 w 353246"/>
              <a:gd name="connsiteY1" fmla="*/ 237601 h 239575"/>
              <a:gd name="connsiteX2" fmla="*/ 258532 w 353246"/>
              <a:gd name="connsiteY2" fmla="*/ 113504 h 239575"/>
              <a:gd name="connsiteX3" fmla="*/ 265064 w 353246"/>
              <a:gd name="connsiteY3" fmla="*/ 84113 h 239575"/>
              <a:gd name="connsiteX4" fmla="*/ 541 w 353246"/>
              <a:gd name="connsiteY4" fmla="*/ 234336 h 239575"/>
              <a:gd name="connsiteX5" fmla="*/ 199750 w 353246"/>
              <a:gd name="connsiteY5" fmla="*/ 120036 h 239575"/>
              <a:gd name="connsiteX6" fmla="*/ 353238 w 353246"/>
              <a:gd name="connsiteY6" fmla="*/ 2470 h 23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246" h="239575">
                <a:moveTo>
                  <a:pt x="353238" y="2470"/>
                </a:moveTo>
                <a:cubicBezTo>
                  <a:pt x="352149" y="22064"/>
                  <a:pt x="209002" y="219095"/>
                  <a:pt x="193218" y="237601"/>
                </a:cubicBezTo>
                <a:cubicBezTo>
                  <a:pt x="177434" y="256107"/>
                  <a:pt x="246558" y="139085"/>
                  <a:pt x="258532" y="113504"/>
                </a:cubicBezTo>
                <a:cubicBezTo>
                  <a:pt x="270506" y="87923"/>
                  <a:pt x="308062" y="63974"/>
                  <a:pt x="265064" y="84113"/>
                </a:cubicBezTo>
                <a:cubicBezTo>
                  <a:pt x="222066" y="104252"/>
                  <a:pt x="11427" y="228349"/>
                  <a:pt x="541" y="234336"/>
                </a:cubicBezTo>
                <a:cubicBezTo>
                  <a:pt x="-10345" y="240323"/>
                  <a:pt x="145866" y="154870"/>
                  <a:pt x="199750" y="120036"/>
                </a:cubicBezTo>
                <a:cubicBezTo>
                  <a:pt x="253634" y="85202"/>
                  <a:pt x="354327" y="-17124"/>
                  <a:pt x="353238" y="2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845EFDB7-0C77-3588-9ECB-901E9AB82442}"/>
              </a:ext>
            </a:extLst>
          </p:cNvPr>
          <p:cNvSpPr/>
          <p:nvPr/>
        </p:nvSpPr>
        <p:spPr>
          <a:xfrm>
            <a:off x="4095043" y="5241342"/>
            <a:ext cx="882861" cy="650765"/>
          </a:xfrm>
          <a:custGeom>
            <a:avLst/>
            <a:gdLst>
              <a:gd name="connsiteX0" fmla="*/ 163 w 882861"/>
              <a:gd name="connsiteY0" fmla="*/ 129 h 650765"/>
              <a:gd name="connsiteX1" fmla="*/ 189574 w 882861"/>
              <a:gd name="connsiteY1" fmla="*/ 336498 h 650765"/>
              <a:gd name="connsiteX2" fmla="*/ 169980 w 882861"/>
              <a:gd name="connsiteY2" fmla="*/ 323435 h 650765"/>
              <a:gd name="connsiteX3" fmla="*/ 473691 w 882861"/>
              <a:gd name="connsiteY3" fmla="*/ 552035 h 650765"/>
              <a:gd name="connsiteX4" fmla="*/ 470426 w 882861"/>
              <a:gd name="connsiteY4" fmla="*/ 522644 h 650765"/>
              <a:gd name="connsiteX5" fmla="*/ 862311 w 882861"/>
              <a:gd name="connsiteY5" fmla="*/ 640209 h 650765"/>
              <a:gd name="connsiteX6" fmla="*/ 751277 w 882861"/>
              <a:gd name="connsiteY6" fmla="*/ 614084 h 650765"/>
              <a:gd name="connsiteX7" fmla="*/ 104666 w 882861"/>
              <a:gd name="connsiteY7" fmla="*/ 365889 h 650765"/>
              <a:gd name="connsiteX8" fmla="*/ 196106 w 882861"/>
              <a:gd name="connsiteY8" fmla="*/ 392015 h 650765"/>
              <a:gd name="connsiteX9" fmla="*/ 156917 w 882861"/>
              <a:gd name="connsiteY9" fmla="*/ 297309 h 650765"/>
              <a:gd name="connsiteX10" fmla="*/ 163 w 882861"/>
              <a:gd name="connsiteY10" fmla="*/ 129 h 65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2861" h="650765">
                <a:moveTo>
                  <a:pt x="163" y="129"/>
                </a:moveTo>
                <a:cubicBezTo>
                  <a:pt x="5606" y="6660"/>
                  <a:pt x="189574" y="336498"/>
                  <a:pt x="189574" y="336498"/>
                </a:cubicBezTo>
                <a:cubicBezTo>
                  <a:pt x="217877" y="390382"/>
                  <a:pt x="169980" y="323435"/>
                  <a:pt x="169980" y="323435"/>
                </a:cubicBezTo>
                <a:cubicBezTo>
                  <a:pt x="217333" y="359358"/>
                  <a:pt x="423617" y="518834"/>
                  <a:pt x="473691" y="552035"/>
                </a:cubicBezTo>
                <a:cubicBezTo>
                  <a:pt x="523765" y="585236"/>
                  <a:pt x="405656" y="507948"/>
                  <a:pt x="470426" y="522644"/>
                </a:cubicBezTo>
                <a:cubicBezTo>
                  <a:pt x="535196" y="537340"/>
                  <a:pt x="815503" y="624969"/>
                  <a:pt x="862311" y="640209"/>
                </a:cubicBezTo>
                <a:cubicBezTo>
                  <a:pt x="909120" y="655449"/>
                  <a:pt x="877551" y="659804"/>
                  <a:pt x="751277" y="614084"/>
                </a:cubicBezTo>
                <a:cubicBezTo>
                  <a:pt x="625003" y="568364"/>
                  <a:pt x="197195" y="402901"/>
                  <a:pt x="104666" y="365889"/>
                </a:cubicBezTo>
                <a:cubicBezTo>
                  <a:pt x="12138" y="328878"/>
                  <a:pt x="187398" y="403445"/>
                  <a:pt x="196106" y="392015"/>
                </a:cubicBezTo>
                <a:cubicBezTo>
                  <a:pt x="204814" y="380585"/>
                  <a:pt x="187397" y="358813"/>
                  <a:pt x="156917" y="297309"/>
                </a:cubicBezTo>
                <a:cubicBezTo>
                  <a:pt x="126437" y="235805"/>
                  <a:pt x="-5280" y="-6402"/>
                  <a:pt x="163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892E0595-9034-6B37-A7F6-78E4D9DC472C}"/>
              </a:ext>
            </a:extLst>
          </p:cNvPr>
          <p:cNvSpPr/>
          <p:nvPr/>
        </p:nvSpPr>
        <p:spPr>
          <a:xfrm>
            <a:off x="4005636" y="5133100"/>
            <a:ext cx="769628" cy="798235"/>
          </a:xfrm>
          <a:custGeom>
            <a:avLst/>
            <a:gdLst>
              <a:gd name="connsiteX0" fmla="*/ 1395 w 769628"/>
              <a:gd name="connsiteY0" fmla="*/ 603 h 798235"/>
              <a:gd name="connsiteX1" fmla="*/ 220198 w 769628"/>
              <a:gd name="connsiteY1" fmla="*/ 438209 h 798235"/>
              <a:gd name="connsiteX2" fmla="*/ 197338 w 769628"/>
              <a:gd name="connsiteY2" fmla="*/ 431677 h 798235"/>
              <a:gd name="connsiteX3" fmla="*/ 527175 w 769628"/>
              <a:gd name="connsiteY3" fmla="*/ 719060 h 798235"/>
              <a:gd name="connsiteX4" fmla="*/ 510847 w 769628"/>
              <a:gd name="connsiteY4" fmla="*/ 699466 h 798235"/>
              <a:gd name="connsiteX5" fmla="*/ 765573 w 769628"/>
              <a:gd name="connsiteY5" fmla="*/ 797437 h 798235"/>
              <a:gd name="connsiteX6" fmla="*/ 674133 w 769628"/>
              <a:gd name="connsiteY6" fmla="*/ 748451 h 798235"/>
              <a:gd name="connsiteX7" fmla="*/ 177744 w 769628"/>
              <a:gd name="connsiteY7" fmla="*/ 454537 h 798235"/>
              <a:gd name="connsiteX8" fmla="*/ 223464 w 769628"/>
              <a:gd name="connsiteY8" fmla="*/ 467600 h 798235"/>
              <a:gd name="connsiteX9" fmla="*/ 105898 w 769628"/>
              <a:gd name="connsiteY9" fmla="*/ 235734 h 798235"/>
              <a:gd name="connsiteX10" fmla="*/ 125493 w 769628"/>
              <a:gd name="connsiteY10" fmla="*/ 340237 h 798235"/>
              <a:gd name="connsiteX11" fmla="*/ 1395 w 769628"/>
              <a:gd name="connsiteY11" fmla="*/ 603 h 79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9628" h="798235">
                <a:moveTo>
                  <a:pt x="1395" y="603"/>
                </a:moveTo>
                <a:cubicBezTo>
                  <a:pt x="17179" y="16932"/>
                  <a:pt x="187541" y="366363"/>
                  <a:pt x="220198" y="438209"/>
                </a:cubicBezTo>
                <a:cubicBezTo>
                  <a:pt x="252855" y="510055"/>
                  <a:pt x="146175" y="384868"/>
                  <a:pt x="197338" y="431677"/>
                </a:cubicBezTo>
                <a:cubicBezTo>
                  <a:pt x="248501" y="478486"/>
                  <a:pt x="474924" y="674429"/>
                  <a:pt x="527175" y="719060"/>
                </a:cubicBezTo>
                <a:cubicBezTo>
                  <a:pt x="579427" y="763692"/>
                  <a:pt x="471114" y="686403"/>
                  <a:pt x="510847" y="699466"/>
                </a:cubicBezTo>
                <a:cubicBezTo>
                  <a:pt x="550580" y="712529"/>
                  <a:pt x="738359" y="789273"/>
                  <a:pt x="765573" y="797437"/>
                </a:cubicBezTo>
                <a:cubicBezTo>
                  <a:pt x="792787" y="805601"/>
                  <a:pt x="674133" y="748451"/>
                  <a:pt x="674133" y="748451"/>
                </a:cubicBezTo>
                <a:lnTo>
                  <a:pt x="177744" y="454537"/>
                </a:lnTo>
                <a:cubicBezTo>
                  <a:pt x="102633" y="407729"/>
                  <a:pt x="235438" y="504067"/>
                  <a:pt x="223464" y="467600"/>
                </a:cubicBezTo>
                <a:cubicBezTo>
                  <a:pt x="211490" y="431133"/>
                  <a:pt x="122226" y="256961"/>
                  <a:pt x="105898" y="235734"/>
                </a:cubicBezTo>
                <a:cubicBezTo>
                  <a:pt x="89570" y="214507"/>
                  <a:pt x="142366" y="376160"/>
                  <a:pt x="125493" y="340237"/>
                </a:cubicBezTo>
                <a:cubicBezTo>
                  <a:pt x="108620" y="304314"/>
                  <a:pt x="-14389" y="-15726"/>
                  <a:pt x="1395" y="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0A24EFB5-37FF-1DC7-7690-09EE760D687F}"/>
              </a:ext>
            </a:extLst>
          </p:cNvPr>
          <p:cNvSpPr/>
          <p:nvPr/>
        </p:nvSpPr>
        <p:spPr>
          <a:xfrm>
            <a:off x="4039449" y="4951816"/>
            <a:ext cx="994631" cy="960989"/>
          </a:xfrm>
          <a:custGeom>
            <a:avLst/>
            <a:gdLst>
              <a:gd name="connsiteX0" fmla="*/ 3505 w 994631"/>
              <a:gd name="connsiteY0" fmla="*/ 2273 h 960989"/>
              <a:gd name="connsiteX1" fmla="*/ 757885 w 994631"/>
              <a:gd name="connsiteY1" fmla="*/ 609695 h 960989"/>
              <a:gd name="connsiteX2" fmla="*/ 738291 w 994631"/>
              <a:gd name="connsiteY2" fmla="*/ 599898 h 960989"/>
              <a:gd name="connsiteX3" fmla="*/ 983220 w 994631"/>
              <a:gd name="connsiteY3" fmla="*/ 942798 h 960989"/>
              <a:gd name="connsiteX4" fmla="*/ 957094 w 994631"/>
              <a:gd name="connsiteY4" fmla="*/ 916673 h 960989"/>
              <a:gd name="connsiteX5" fmla="*/ 659914 w 994631"/>
              <a:gd name="connsiteY5" fmla="*/ 586835 h 960989"/>
              <a:gd name="connsiteX6" fmla="*/ 708900 w 994631"/>
              <a:gd name="connsiteY6" fmla="*/ 606430 h 960989"/>
              <a:gd name="connsiteX7" fmla="*/ 437845 w 994631"/>
              <a:gd name="connsiteY7" fmla="*/ 384361 h 960989"/>
              <a:gd name="connsiteX8" fmla="*/ 512957 w 994631"/>
              <a:gd name="connsiteY8" fmla="*/ 469270 h 960989"/>
              <a:gd name="connsiteX9" fmla="*/ 362734 w 994631"/>
              <a:gd name="connsiteY9" fmla="*/ 328844 h 960989"/>
              <a:gd name="connsiteX10" fmla="*/ 470502 w 994631"/>
              <a:gd name="connsiteY10" fmla="*/ 400690 h 960989"/>
              <a:gd name="connsiteX11" fmla="*/ 3505 w 994631"/>
              <a:gd name="connsiteY11" fmla="*/ 2273 h 96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94631" h="960989">
                <a:moveTo>
                  <a:pt x="3505" y="2273"/>
                </a:moveTo>
                <a:cubicBezTo>
                  <a:pt x="51402" y="37107"/>
                  <a:pt x="757885" y="609695"/>
                  <a:pt x="757885" y="609695"/>
                </a:cubicBezTo>
                <a:cubicBezTo>
                  <a:pt x="880349" y="709299"/>
                  <a:pt x="700735" y="544381"/>
                  <a:pt x="738291" y="599898"/>
                </a:cubicBezTo>
                <a:cubicBezTo>
                  <a:pt x="775847" y="655415"/>
                  <a:pt x="946753" y="890002"/>
                  <a:pt x="983220" y="942798"/>
                </a:cubicBezTo>
                <a:cubicBezTo>
                  <a:pt x="1019687" y="995594"/>
                  <a:pt x="957094" y="916673"/>
                  <a:pt x="957094" y="916673"/>
                </a:cubicBezTo>
                <a:cubicBezTo>
                  <a:pt x="903210" y="857346"/>
                  <a:pt x="701280" y="638542"/>
                  <a:pt x="659914" y="586835"/>
                </a:cubicBezTo>
                <a:cubicBezTo>
                  <a:pt x="618548" y="535128"/>
                  <a:pt x="745911" y="640176"/>
                  <a:pt x="708900" y="606430"/>
                </a:cubicBezTo>
                <a:cubicBezTo>
                  <a:pt x="671889" y="572684"/>
                  <a:pt x="470502" y="407221"/>
                  <a:pt x="437845" y="384361"/>
                </a:cubicBezTo>
                <a:cubicBezTo>
                  <a:pt x="405188" y="361501"/>
                  <a:pt x="525475" y="478523"/>
                  <a:pt x="512957" y="469270"/>
                </a:cubicBezTo>
                <a:cubicBezTo>
                  <a:pt x="500439" y="460017"/>
                  <a:pt x="369810" y="340274"/>
                  <a:pt x="362734" y="328844"/>
                </a:cubicBezTo>
                <a:cubicBezTo>
                  <a:pt x="355658" y="317414"/>
                  <a:pt x="527652" y="457840"/>
                  <a:pt x="470502" y="400690"/>
                </a:cubicBezTo>
                <a:cubicBezTo>
                  <a:pt x="413352" y="343540"/>
                  <a:pt x="-44392" y="-32561"/>
                  <a:pt x="3505" y="2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43C40BF1-127D-C2A8-6F87-937A9C1BFFBC}"/>
              </a:ext>
            </a:extLst>
          </p:cNvPr>
          <p:cNvSpPr/>
          <p:nvPr/>
        </p:nvSpPr>
        <p:spPr>
          <a:xfrm>
            <a:off x="5235194" y="4398456"/>
            <a:ext cx="249557" cy="726401"/>
          </a:xfrm>
          <a:custGeom>
            <a:avLst/>
            <a:gdLst>
              <a:gd name="connsiteX0" fmla="*/ 248031 w 249557"/>
              <a:gd name="connsiteY0" fmla="*/ 5269 h 726401"/>
              <a:gd name="connsiteX1" fmla="*/ 16256 w 249557"/>
              <a:gd name="connsiteY1" fmla="*/ 602169 h 726401"/>
              <a:gd name="connsiteX2" fmla="*/ 19431 w 249557"/>
              <a:gd name="connsiteY2" fmla="*/ 710119 h 726401"/>
              <a:gd name="connsiteX3" fmla="*/ 19431 w 249557"/>
              <a:gd name="connsiteY3" fmla="*/ 678369 h 726401"/>
              <a:gd name="connsiteX4" fmla="*/ 124206 w 249557"/>
              <a:gd name="connsiteY4" fmla="*/ 271969 h 726401"/>
              <a:gd name="connsiteX5" fmla="*/ 117856 w 249557"/>
              <a:gd name="connsiteY5" fmla="*/ 306894 h 726401"/>
              <a:gd name="connsiteX6" fmla="*/ 248031 w 249557"/>
              <a:gd name="connsiteY6" fmla="*/ 5269 h 726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557" h="726401">
                <a:moveTo>
                  <a:pt x="248031" y="5269"/>
                </a:moveTo>
                <a:cubicBezTo>
                  <a:pt x="231098" y="54481"/>
                  <a:pt x="54356" y="484694"/>
                  <a:pt x="16256" y="602169"/>
                </a:cubicBezTo>
                <a:cubicBezTo>
                  <a:pt x="-21844" y="719644"/>
                  <a:pt x="18902" y="697419"/>
                  <a:pt x="19431" y="710119"/>
                </a:cubicBezTo>
                <a:cubicBezTo>
                  <a:pt x="19960" y="722819"/>
                  <a:pt x="1969" y="751394"/>
                  <a:pt x="19431" y="678369"/>
                </a:cubicBezTo>
                <a:cubicBezTo>
                  <a:pt x="36893" y="605344"/>
                  <a:pt x="107802" y="333881"/>
                  <a:pt x="124206" y="271969"/>
                </a:cubicBezTo>
                <a:cubicBezTo>
                  <a:pt x="140610" y="210057"/>
                  <a:pt x="99864" y="347111"/>
                  <a:pt x="117856" y="306894"/>
                </a:cubicBezTo>
                <a:cubicBezTo>
                  <a:pt x="135848" y="266677"/>
                  <a:pt x="264964" y="-43943"/>
                  <a:pt x="248031" y="5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16371263-7F36-8CE4-A399-7DE72AB5D0A2}"/>
              </a:ext>
            </a:extLst>
          </p:cNvPr>
          <p:cNvSpPr/>
          <p:nvPr/>
        </p:nvSpPr>
        <p:spPr>
          <a:xfrm>
            <a:off x="4911960" y="4667250"/>
            <a:ext cx="615715" cy="1152663"/>
          </a:xfrm>
          <a:custGeom>
            <a:avLst/>
            <a:gdLst>
              <a:gd name="connsiteX0" fmla="*/ 615715 w 615715"/>
              <a:gd name="connsiteY0" fmla="*/ 0 h 1152663"/>
              <a:gd name="connsiteX1" fmla="*/ 358540 w 615715"/>
              <a:gd name="connsiteY1" fmla="*/ 523875 h 1152663"/>
              <a:gd name="connsiteX2" fmla="*/ 110890 w 615715"/>
              <a:gd name="connsiteY2" fmla="*/ 908050 h 1152663"/>
              <a:gd name="connsiteX3" fmla="*/ 174390 w 615715"/>
              <a:gd name="connsiteY3" fmla="*/ 793750 h 1152663"/>
              <a:gd name="connsiteX4" fmla="*/ 6115 w 615715"/>
              <a:gd name="connsiteY4" fmla="*/ 1123950 h 1152663"/>
              <a:gd name="connsiteX5" fmla="*/ 60090 w 615715"/>
              <a:gd name="connsiteY5" fmla="*/ 1028700 h 1152663"/>
              <a:gd name="connsiteX6" fmla="*/ 279165 w 615715"/>
              <a:gd name="connsiteY6" fmla="*/ 771525 h 1152663"/>
              <a:gd name="connsiteX7" fmla="*/ 60090 w 615715"/>
              <a:gd name="connsiteY7" fmla="*/ 1152525 h 1152663"/>
              <a:gd name="connsiteX8" fmla="*/ 310915 w 615715"/>
              <a:gd name="connsiteY8" fmla="*/ 809625 h 1152663"/>
              <a:gd name="connsiteX9" fmla="*/ 599840 w 615715"/>
              <a:gd name="connsiteY9" fmla="*/ 333375 h 1152663"/>
              <a:gd name="connsiteX10" fmla="*/ 317265 w 615715"/>
              <a:gd name="connsiteY10" fmla="*/ 781050 h 1152663"/>
              <a:gd name="connsiteX11" fmla="*/ 237890 w 615715"/>
              <a:gd name="connsiteY11" fmla="*/ 901700 h 1152663"/>
              <a:gd name="connsiteX12" fmla="*/ 342665 w 615715"/>
              <a:gd name="connsiteY12" fmla="*/ 727075 h 1152663"/>
              <a:gd name="connsiteX13" fmla="*/ 256940 w 615715"/>
              <a:gd name="connsiteY13" fmla="*/ 774700 h 1152663"/>
              <a:gd name="connsiteX14" fmla="*/ 342665 w 615715"/>
              <a:gd name="connsiteY14" fmla="*/ 568325 h 1152663"/>
              <a:gd name="connsiteX15" fmla="*/ 431565 w 615715"/>
              <a:gd name="connsiteY15" fmla="*/ 327025 h 1152663"/>
              <a:gd name="connsiteX16" fmla="*/ 418865 w 615715"/>
              <a:gd name="connsiteY16" fmla="*/ 349250 h 1152663"/>
              <a:gd name="connsiteX17" fmla="*/ 615715 w 615715"/>
              <a:gd name="connsiteY17" fmla="*/ 0 h 1152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5715" h="1152663">
                <a:moveTo>
                  <a:pt x="615715" y="0"/>
                </a:moveTo>
                <a:cubicBezTo>
                  <a:pt x="529196" y="186266"/>
                  <a:pt x="442677" y="372533"/>
                  <a:pt x="358540" y="523875"/>
                </a:cubicBezTo>
                <a:cubicBezTo>
                  <a:pt x="274403" y="675217"/>
                  <a:pt x="141582" y="863071"/>
                  <a:pt x="110890" y="908050"/>
                </a:cubicBezTo>
                <a:cubicBezTo>
                  <a:pt x="80198" y="953029"/>
                  <a:pt x="191852" y="757767"/>
                  <a:pt x="174390" y="793750"/>
                </a:cubicBezTo>
                <a:cubicBezTo>
                  <a:pt x="156928" y="829733"/>
                  <a:pt x="25165" y="1084792"/>
                  <a:pt x="6115" y="1123950"/>
                </a:cubicBezTo>
                <a:cubicBezTo>
                  <a:pt x="-12935" y="1163108"/>
                  <a:pt x="14582" y="1087438"/>
                  <a:pt x="60090" y="1028700"/>
                </a:cubicBezTo>
                <a:cubicBezTo>
                  <a:pt x="105598" y="969962"/>
                  <a:pt x="279165" y="750888"/>
                  <a:pt x="279165" y="771525"/>
                </a:cubicBezTo>
                <a:cubicBezTo>
                  <a:pt x="279165" y="792162"/>
                  <a:pt x="54798" y="1146175"/>
                  <a:pt x="60090" y="1152525"/>
                </a:cubicBezTo>
                <a:cubicBezTo>
                  <a:pt x="65382" y="1158875"/>
                  <a:pt x="220957" y="946150"/>
                  <a:pt x="310915" y="809625"/>
                </a:cubicBezTo>
                <a:cubicBezTo>
                  <a:pt x="400873" y="673100"/>
                  <a:pt x="598782" y="338137"/>
                  <a:pt x="599840" y="333375"/>
                </a:cubicBezTo>
                <a:cubicBezTo>
                  <a:pt x="600898" y="328613"/>
                  <a:pt x="377590" y="686329"/>
                  <a:pt x="317265" y="781050"/>
                </a:cubicBezTo>
                <a:cubicBezTo>
                  <a:pt x="256940" y="875771"/>
                  <a:pt x="233657" y="910696"/>
                  <a:pt x="237890" y="901700"/>
                </a:cubicBezTo>
                <a:cubicBezTo>
                  <a:pt x="242123" y="892704"/>
                  <a:pt x="339490" y="748242"/>
                  <a:pt x="342665" y="727075"/>
                </a:cubicBezTo>
                <a:cubicBezTo>
                  <a:pt x="345840" y="705908"/>
                  <a:pt x="256940" y="801158"/>
                  <a:pt x="256940" y="774700"/>
                </a:cubicBezTo>
                <a:cubicBezTo>
                  <a:pt x="256940" y="748242"/>
                  <a:pt x="313561" y="642938"/>
                  <a:pt x="342665" y="568325"/>
                </a:cubicBezTo>
                <a:cubicBezTo>
                  <a:pt x="371769" y="493713"/>
                  <a:pt x="418865" y="363538"/>
                  <a:pt x="431565" y="327025"/>
                </a:cubicBezTo>
                <a:cubicBezTo>
                  <a:pt x="444265" y="290513"/>
                  <a:pt x="418865" y="349250"/>
                  <a:pt x="418865" y="349250"/>
                </a:cubicBezTo>
                <a:lnTo>
                  <a:pt x="61571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DE2A06CF-3412-63F6-AD77-669FCC678FAF}"/>
              </a:ext>
            </a:extLst>
          </p:cNvPr>
          <p:cNvSpPr/>
          <p:nvPr/>
        </p:nvSpPr>
        <p:spPr>
          <a:xfrm>
            <a:off x="5730651" y="3057409"/>
            <a:ext cx="317584" cy="1671904"/>
          </a:xfrm>
          <a:custGeom>
            <a:avLst/>
            <a:gdLst>
              <a:gd name="connsiteX0" fmla="*/ 224 w 317584"/>
              <a:gd name="connsiteY0" fmla="*/ 3291 h 1671904"/>
              <a:gd name="connsiteX1" fmla="*/ 190724 w 317584"/>
              <a:gd name="connsiteY1" fmla="*/ 692266 h 1671904"/>
              <a:gd name="connsiteX2" fmla="*/ 136749 w 317584"/>
              <a:gd name="connsiteY2" fmla="*/ 943091 h 1671904"/>
              <a:gd name="connsiteX3" fmla="*/ 158974 w 317584"/>
              <a:gd name="connsiteY3" fmla="*/ 895466 h 1671904"/>
              <a:gd name="connsiteX4" fmla="*/ 212949 w 317584"/>
              <a:gd name="connsiteY4" fmla="*/ 1279641 h 1671904"/>
              <a:gd name="connsiteX5" fmla="*/ 190724 w 317584"/>
              <a:gd name="connsiteY5" fmla="*/ 1209791 h 1671904"/>
              <a:gd name="connsiteX6" fmla="*/ 314549 w 317584"/>
              <a:gd name="connsiteY6" fmla="*/ 1660641 h 1671904"/>
              <a:gd name="connsiteX7" fmla="*/ 270099 w 317584"/>
              <a:gd name="connsiteY7" fmla="*/ 1501891 h 1671904"/>
              <a:gd name="connsiteX8" fmla="*/ 165324 w 317584"/>
              <a:gd name="connsiteY8" fmla="*/ 1133591 h 1671904"/>
              <a:gd name="connsiteX9" fmla="*/ 165324 w 317584"/>
              <a:gd name="connsiteY9" fmla="*/ 1031991 h 1671904"/>
              <a:gd name="connsiteX10" fmla="*/ 187549 w 317584"/>
              <a:gd name="connsiteY10" fmla="*/ 549391 h 1671904"/>
              <a:gd name="connsiteX11" fmla="*/ 200249 w 317584"/>
              <a:gd name="connsiteY11" fmla="*/ 616066 h 1671904"/>
              <a:gd name="connsiteX12" fmla="*/ 149449 w 317584"/>
              <a:gd name="connsiteY12" fmla="*/ 282691 h 1671904"/>
              <a:gd name="connsiteX13" fmla="*/ 184374 w 317584"/>
              <a:gd name="connsiteY13" fmla="*/ 498591 h 1671904"/>
              <a:gd name="connsiteX14" fmla="*/ 152624 w 317584"/>
              <a:gd name="connsiteY14" fmla="*/ 435091 h 1671904"/>
              <a:gd name="connsiteX15" fmla="*/ 224 w 317584"/>
              <a:gd name="connsiteY15" fmla="*/ 3291 h 167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7584" h="1671904">
                <a:moveTo>
                  <a:pt x="224" y="3291"/>
                </a:moveTo>
                <a:cubicBezTo>
                  <a:pt x="6574" y="46153"/>
                  <a:pt x="167970" y="535633"/>
                  <a:pt x="190724" y="692266"/>
                </a:cubicBezTo>
                <a:cubicBezTo>
                  <a:pt x="213478" y="848899"/>
                  <a:pt x="142041" y="909224"/>
                  <a:pt x="136749" y="943091"/>
                </a:cubicBezTo>
                <a:cubicBezTo>
                  <a:pt x="131457" y="976958"/>
                  <a:pt x="146274" y="839374"/>
                  <a:pt x="158974" y="895466"/>
                </a:cubicBezTo>
                <a:cubicBezTo>
                  <a:pt x="171674" y="951558"/>
                  <a:pt x="207657" y="1227254"/>
                  <a:pt x="212949" y="1279641"/>
                </a:cubicBezTo>
                <a:cubicBezTo>
                  <a:pt x="218241" y="1332028"/>
                  <a:pt x="173791" y="1146291"/>
                  <a:pt x="190724" y="1209791"/>
                </a:cubicBezTo>
                <a:cubicBezTo>
                  <a:pt x="207657" y="1273291"/>
                  <a:pt x="301320" y="1611958"/>
                  <a:pt x="314549" y="1660641"/>
                </a:cubicBezTo>
                <a:cubicBezTo>
                  <a:pt x="327778" y="1709324"/>
                  <a:pt x="294970" y="1589733"/>
                  <a:pt x="270099" y="1501891"/>
                </a:cubicBezTo>
                <a:cubicBezTo>
                  <a:pt x="245228" y="1414049"/>
                  <a:pt x="182786" y="1211908"/>
                  <a:pt x="165324" y="1133591"/>
                </a:cubicBezTo>
                <a:cubicBezTo>
                  <a:pt x="147862" y="1055274"/>
                  <a:pt x="161620" y="1129357"/>
                  <a:pt x="165324" y="1031991"/>
                </a:cubicBezTo>
                <a:cubicBezTo>
                  <a:pt x="169028" y="934625"/>
                  <a:pt x="181728" y="618712"/>
                  <a:pt x="187549" y="549391"/>
                </a:cubicBezTo>
                <a:cubicBezTo>
                  <a:pt x="193370" y="480070"/>
                  <a:pt x="206599" y="660516"/>
                  <a:pt x="200249" y="616066"/>
                </a:cubicBezTo>
                <a:cubicBezTo>
                  <a:pt x="193899" y="571616"/>
                  <a:pt x="152095" y="302270"/>
                  <a:pt x="149449" y="282691"/>
                </a:cubicBezTo>
                <a:cubicBezTo>
                  <a:pt x="146803" y="263112"/>
                  <a:pt x="183845" y="473191"/>
                  <a:pt x="184374" y="498591"/>
                </a:cubicBezTo>
                <a:cubicBezTo>
                  <a:pt x="184903" y="523991"/>
                  <a:pt x="181199" y="521345"/>
                  <a:pt x="152624" y="435091"/>
                </a:cubicBezTo>
                <a:cubicBezTo>
                  <a:pt x="124049" y="348837"/>
                  <a:pt x="-6126" y="-39571"/>
                  <a:pt x="224" y="3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A8EA5E2C-A590-F353-30EB-658B452B6A71}"/>
              </a:ext>
            </a:extLst>
          </p:cNvPr>
          <p:cNvSpPr/>
          <p:nvPr/>
        </p:nvSpPr>
        <p:spPr>
          <a:xfrm>
            <a:off x="5688285" y="4471528"/>
            <a:ext cx="234663" cy="1100598"/>
          </a:xfrm>
          <a:custGeom>
            <a:avLst/>
            <a:gdLst>
              <a:gd name="connsiteX0" fmla="*/ 223565 w 234663"/>
              <a:gd name="connsiteY0" fmla="*/ 2047 h 1100598"/>
              <a:gd name="connsiteX1" fmla="*/ 188640 w 234663"/>
              <a:gd name="connsiteY1" fmla="*/ 456072 h 1100598"/>
              <a:gd name="connsiteX2" fmla="*/ 10840 w 234663"/>
              <a:gd name="connsiteY2" fmla="*/ 1052972 h 1100598"/>
              <a:gd name="connsiteX3" fmla="*/ 20365 w 234663"/>
              <a:gd name="connsiteY3" fmla="*/ 1008522 h 1100598"/>
              <a:gd name="connsiteX4" fmla="*/ 26715 w 234663"/>
              <a:gd name="connsiteY4" fmla="*/ 570372 h 1100598"/>
              <a:gd name="connsiteX5" fmla="*/ 29890 w 234663"/>
              <a:gd name="connsiteY5" fmla="*/ 751347 h 1100598"/>
              <a:gd name="connsiteX6" fmla="*/ 45765 w 234663"/>
              <a:gd name="connsiteY6" fmla="*/ 986297 h 1100598"/>
              <a:gd name="connsiteX7" fmla="*/ 42590 w 234663"/>
              <a:gd name="connsiteY7" fmla="*/ 884697 h 1100598"/>
              <a:gd name="connsiteX8" fmla="*/ 201340 w 234663"/>
              <a:gd name="connsiteY8" fmla="*/ 433847 h 1100598"/>
              <a:gd name="connsiteX9" fmla="*/ 201340 w 234663"/>
              <a:gd name="connsiteY9" fmla="*/ 297322 h 1100598"/>
              <a:gd name="connsiteX10" fmla="*/ 204515 w 234663"/>
              <a:gd name="connsiteY10" fmla="*/ 208422 h 1100598"/>
              <a:gd name="connsiteX11" fmla="*/ 233090 w 234663"/>
              <a:gd name="connsiteY11" fmla="*/ 284622 h 1100598"/>
              <a:gd name="connsiteX12" fmla="*/ 223565 w 234663"/>
              <a:gd name="connsiteY12" fmla="*/ 2047 h 110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663" h="1100598">
                <a:moveTo>
                  <a:pt x="223565" y="2047"/>
                </a:moveTo>
                <a:cubicBezTo>
                  <a:pt x="216157" y="30622"/>
                  <a:pt x="224094" y="280918"/>
                  <a:pt x="188640" y="456072"/>
                </a:cubicBezTo>
                <a:cubicBezTo>
                  <a:pt x="153186" y="631226"/>
                  <a:pt x="38886" y="960897"/>
                  <a:pt x="10840" y="1052972"/>
                </a:cubicBezTo>
                <a:cubicBezTo>
                  <a:pt x="-17206" y="1145047"/>
                  <a:pt x="17719" y="1088955"/>
                  <a:pt x="20365" y="1008522"/>
                </a:cubicBezTo>
                <a:cubicBezTo>
                  <a:pt x="23011" y="928089"/>
                  <a:pt x="25128" y="613234"/>
                  <a:pt x="26715" y="570372"/>
                </a:cubicBezTo>
                <a:cubicBezTo>
                  <a:pt x="28302" y="527510"/>
                  <a:pt x="26715" y="682026"/>
                  <a:pt x="29890" y="751347"/>
                </a:cubicBezTo>
                <a:cubicBezTo>
                  <a:pt x="33065" y="820668"/>
                  <a:pt x="43648" y="964072"/>
                  <a:pt x="45765" y="986297"/>
                </a:cubicBezTo>
                <a:cubicBezTo>
                  <a:pt x="47882" y="1008522"/>
                  <a:pt x="16661" y="976772"/>
                  <a:pt x="42590" y="884697"/>
                </a:cubicBezTo>
                <a:cubicBezTo>
                  <a:pt x="68519" y="792622"/>
                  <a:pt x="174882" y="531743"/>
                  <a:pt x="201340" y="433847"/>
                </a:cubicBezTo>
                <a:cubicBezTo>
                  <a:pt x="227798" y="335951"/>
                  <a:pt x="200811" y="334893"/>
                  <a:pt x="201340" y="297322"/>
                </a:cubicBezTo>
                <a:cubicBezTo>
                  <a:pt x="201869" y="259751"/>
                  <a:pt x="199223" y="210539"/>
                  <a:pt x="204515" y="208422"/>
                </a:cubicBezTo>
                <a:cubicBezTo>
                  <a:pt x="209807" y="206305"/>
                  <a:pt x="228328" y="316372"/>
                  <a:pt x="233090" y="284622"/>
                </a:cubicBezTo>
                <a:cubicBezTo>
                  <a:pt x="237852" y="252872"/>
                  <a:pt x="230973" y="-26528"/>
                  <a:pt x="223565" y="20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DEB9FF1F-2FA4-BA5A-34F8-D92217BCC7E8}"/>
              </a:ext>
            </a:extLst>
          </p:cNvPr>
          <p:cNvSpPr/>
          <p:nvPr/>
        </p:nvSpPr>
        <p:spPr>
          <a:xfrm>
            <a:off x="5486332" y="4549775"/>
            <a:ext cx="158818" cy="742427"/>
          </a:xfrm>
          <a:custGeom>
            <a:avLst/>
            <a:gdLst>
              <a:gd name="connsiteX0" fmla="*/ 158818 w 158818"/>
              <a:gd name="connsiteY0" fmla="*/ 0 h 742427"/>
              <a:gd name="connsiteX1" fmla="*/ 31818 w 158818"/>
              <a:gd name="connsiteY1" fmla="*/ 311150 h 742427"/>
              <a:gd name="connsiteX2" fmla="*/ 50868 w 158818"/>
              <a:gd name="connsiteY2" fmla="*/ 295275 h 742427"/>
              <a:gd name="connsiteX3" fmla="*/ 68 w 158818"/>
              <a:gd name="connsiteY3" fmla="*/ 561975 h 742427"/>
              <a:gd name="connsiteX4" fmla="*/ 63568 w 158818"/>
              <a:gd name="connsiteY4" fmla="*/ 428625 h 742427"/>
              <a:gd name="connsiteX5" fmla="*/ 69918 w 158818"/>
              <a:gd name="connsiteY5" fmla="*/ 581025 h 742427"/>
              <a:gd name="connsiteX6" fmla="*/ 22293 w 158818"/>
              <a:gd name="connsiteY6" fmla="*/ 739775 h 742427"/>
              <a:gd name="connsiteX7" fmla="*/ 92143 w 158818"/>
              <a:gd name="connsiteY7" fmla="*/ 444500 h 742427"/>
              <a:gd name="connsiteX8" fmla="*/ 92143 w 158818"/>
              <a:gd name="connsiteY8" fmla="*/ 415925 h 742427"/>
              <a:gd name="connsiteX9" fmla="*/ 66743 w 158818"/>
              <a:gd name="connsiteY9" fmla="*/ 415925 h 742427"/>
              <a:gd name="connsiteX10" fmla="*/ 28643 w 158818"/>
              <a:gd name="connsiteY10" fmla="*/ 301625 h 742427"/>
              <a:gd name="connsiteX11" fmla="*/ 19118 w 158818"/>
              <a:gd name="connsiteY11" fmla="*/ 323850 h 742427"/>
              <a:gd name="connsiteX12" fmla="*/ 158818 w 158818"/>
              <a:gd name="connsiteY12" fmla="*/ 0 h 742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8818" h="742427">
                <a:moveTo>
                  <a:pt x="158818" y="0"/>
                </a:moveTo>
                <a:lnTo>
                  <a:pt x="31818" y="311150"/>
                </a:lnTo>
                <a:cubicBezTo>
                  <a:pt x="13826" y="360362"/>
                  <a:pt x="56160" y="253471"/>
                  <a:pt x="50868" y="295275"/>
                </a:cubicBezTo>
                <a:cubicBezTo>
                  <a:pt x="45576" y="337079"/>
                  <a:pt x="-2049" y="539750"/>
                  <a:pt x="68" y="561975"/>
                </a:cubicBezTo>
                <a:cubicBezTo>
                  <a:pt x="2185" y="584200"/>
                  <a:pt x="51926" y="425450"/>
                  <a:pt x="63568" y="428625"/>
                </a:cubicBezTo>
                <a:cubicBezTo>
                  <a:pt x="75210" y="431800"/>
                  <a:pt x="76797" y="529167"/>
                  <a:pt x="69918" y="581025"/>
                </a:cubicBezTo>
                <a:cubicBezTo>
                  <a:pt x="63039" y="632883"/>
                  <a:pt x="18589" y="762529"/>
                  <a:pt x="22293" y="739775"/>
                </a:cubicBezTo>
                <a:cubicBezTo>
                  <a:pt x="25997" y="717021"/>
                  <a:pt x="80501" y="498475"/>
                  <a:pt x="92143" y="444500"/>
                </a:cubicBezTo>
                <a:cubicBezTo>
                  <a:pt x="103785" y="390525"/>
                  <a:pt x="92143" y="415925"/>
                  <a:pt x="92143" y="415925"/>
                </a:cubicBezTo>
                <a:cubicBezTo>
                  <a:pt x="87910" y="411163"/>
                  <a:pt x="77326" y="434975"/>
                  <a:pt x="66743" y="415925"/>
                </a:cubicBezTo>
                <a:cubicBezTo>
                  <a:pt x="56160" y="396875"/>
                  <a:pt x="36580" y="316971"/>
                  <a:pt x="28643" y="301625"/>
                </a:cubicBezTo>
                <a:cubicBezTo>
                  <a:pt x="20706" y="286279"/>
                  <a:pt x="19118" y="323850"/>
                  <a:pt x="19118" y="323850"/>
                </a:cubicBezTo>
                <a:lnTo>
                  <a:pt x="15881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BCAF5F63-35B1-207B-569C-A746B40B3A5F}"/>
              </a:ext>
            </a:extLst>
          </p:cNvPr>
          <p:cNvSpPr/>
          <p:nvPr/>
        </p:nvSpPr>
        <p:spPr>
          <a:xfrm>
            <a:off x="4878631" y="5037741"/>
            <a:ext cx="756345" cy="957709"/>
          </a:xfrm>
          <a:custGeom>
            <a:avLst/>
            <a:gdLst>
              <a:gd name="connsiteX0" fmla="*/ 750644 w 756345"/>
              <a:gd name="connsiteY0" fmla="*/ 13684 h 957709"/>
              <a:gd name="connsiteX1" fmla="*/ 426794 w 756345"/>
              <a:gd name="connsiteY1" fmla="*/ 607409 h 957709"/>
              <a:gd name="connsiteX2" fmla="*/ 449019 w 756345"/>
              <a:gd name="connsiteY2" fmla="*/ 569309 h 957709"/>
              <a:gd name="connsiteX3" fmla="*/ 20394 w 756345"/>
              <a:gd name="connsiteY3" fmla="*/ 937609 h 957709"/>
              <a:gd name="connsiteX4" fmla="*/ 96594 w 756345"/>
              <a:gd name="connsiteY4" fmla="*/ 896334 h 957709"/>
              <a:gd name="connsiteX5" fmla="*/ 341069 w 756345"/>
              <a:gd name="connsiteY5" fmla="*/ 788384 h 957709"/>
              <a:gd name="connsiteX6" fmla="*/ 118819 w 756345"/>
              <a:gd name="connsiteY6" fmla="*/ 886809 h 957709"/>
              <a:gd name="connsiteX7" fmla="*/ 147394 w 756345"/>
              <a:gd name="connsiteY7" fmla="*/ 848709 h 957709"/>
              <a:gd name="connsiteX8" fmla="*/ 718894 w 756345"/>
              <a:gd name="connsiteY8" fmla="*/ 223234 h 957709"/>
              <a:gd name="connsiteX9" fmla="*/ 541094 w 756345"/>
              <a:gd name="connsiteY9" fmla="*/ 404209 h 957709"/>
              <a:gd name="connsiteX10" fmla="*/ 620469 w 756345"/>
              <a:gd name="connsiteY10" fmla="*/ 254984 h 957709"/>
              <a:gd name="connsiteX11" fmla="*/ 639519 w 756345"/>
              <a:gd name="connsiteY11" fmla="*/ 226409 h 957709"/>
              <a:gd name="connsiteX12" fmla="*/ 687144 w 756345"/>
              <a:gd name="connsiteY12" fmla="*/ 77184 h 957709"/>
              <a:gd name="connsiteX13" fmla="*/ 639519 w 756345"/>
              <a:gd name="connsiteY13" fmla="*/ 178784 h 957709"/>
              <a:gd name="connsiteX14" fmla="*/ 750644 w 756345"/>
              <a:gd name="connsiteY14" fmla="*/ 13684 h 95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6345" h="957709">
                <a:moveTo>
                  <a:pt x="750644" y="13684"/>
                </a:moveTo>
                <a:cubicBezTo>
                  <a:pt x="715190" y="85121"/>
                  <a:pt x="477065" y="514805"/>
                  <a:pt x="426794" y="607409"/>
                </a:cubicBezTo>
                <a:cubicBezTo>
                  <a:pt x="376523" y="700013"/>
                  <a:pt x="516752" y="514276"/>
                  <a:pt x="449019" y="569309"/>
                </a:cubicBezTo>
                <a:cubicBezTo>
                  <a:pt x="381286" y="624342"/>
                  <a:pt x="79131" y="883105"/>
                  <a:pt x="20394" y="937609"/>
                </a:cubicBezTo>
                <a:cubicBezTo>
                  <a:pt x="-38343" y="992113"/>
                  <a:pt x="43148" y="921205"/>
                  <a:pt x="96594" y="896334"/>
                </a:cubicBezTo>
                <a:cubicBezTo>
                  <a:pt x="150040" y="871463"/>
                  <a:pt x="337365" y="789971"/>
                  <a:pt x="341069" y="788384"/>
                </a:cubicBezTo>
                <a:cubicBezTo>
                  <a:pt x="344773" y="786797"/>
                  <a:pt x="151098" y="876755"/>
                  <a:pt x="118819" y="886809"/>
                </a:cubicBezTo>
                <a:cubicBezTo>
                  <a:pt x="86540" y="896863"/>
                  <a:pt x="47382" y="959305"/>
                  <a:pt x="147394" y="848709"/>
                </a:cubicBezTo>
                <a:cubicBezTo>
                  <a:pt x="247406" y="738113"/>
                  <a:pt x="653277" y="297317"/>
                  <a:pt x="718894" y="223234"/>
                </a:cubicBezTo>
                <a:cubicBezTo>
                  <a:pt x="784511" y="149151"/>
                  <a:pt x="557498" y="398917"/>
                  <a:pt x="541094" y="404209"/>
                </a:cubicBezTo>
                <a:cubicBezTo>
                  <a:pt x="524690" y="409501"/>
                  <a:pt x="604065" y="284617"/>
                  <a:pt x="620469" y="254984"/>
                </a:cubicBezTo>
                <a:cubicBezTo>
                  <a:pt x="636873" y="225351"/>
                  <a:pt x="628407" y="256042"/>
                  <a:pt x="639519" y="226409"/>
                </a:cubicBezTo>
                <a:cubicBezTo>
                  <a:pt x="650631" y="196776"/>
                  <a:pt x="687144" y="85121"/>
                  <a:pt x="687144" y="77184"/>
                </a:cubicBezTo>
                <a:cubicBezTo>
                  <a:pt x="687144" y="69247"/>
                  <a:pt x="634227" y="184076"/>
                  <a:pt x="639519" y="178784"/>
                </a:cubicBezTo>
                <a:cubicBezTo>
                  <a:pt x="644811" y="173492"/>
                  <a:pt x="786098" y="-57753"/>
                  <a:pt x="750644" y="13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B9366910-E702-0314-8CB8-87BF27814437}"/>
              </a:ext>
            </a:extLst>
          </p:cNvPr>
          <p:cNvSpPr/>
          <p:nvPr/>
        </p:nvSpPr>
        <p:spPr>
          <a:xfrm>
            <a:off x="5174800" y="4882434"/>
            <a:ext cx="515492" cy="985465"/>
          </a:xfrm>
          <a:custGeom>
            <a:avLst/>
            <a:gdLst>
              <a:gd name="connsiteX0" fmla="*/ 514800 w 515492"/>
              <a:gd name="connsiteY0" fmla="*/ 3891 h 985465"/>
              <a:gd name="connsiteX1" fmla="*/ 473525 w 515492"/>
              <a:gd name="connsiteY1" fmla="*/ 416641 h 985465"/>
              <a:gd name="connsiteX2" fmla="*/ 279850 w 515492"/>
              <a:gd name="connsiteY2" fmla="*/ 702391 h 985465"/>
              <a:gd name="connsiteX3" fmla="*/ 362400 w 515492"/>
              <a:gd name="connsiteY3" fmla="*/ 610316 h 985465"/>
              <a:gd name="connsiteX4" fmla="*/ 450 w 515492"/>
              <a:gd name="connsiteY4" fmla="*/ 984966 h 985465"/>
              <a:gd name="connsiteX5" fmla="*/ 448125 w 515492"/>
              <a:gd name="connsiteY5" fmla="*/ 518241 h 985465"/>
              <a:gd name="connsiteX6" fmla="*/ 400500 w 515492"/>
              <a:gd name="connsiteY6" fmla="*/ 537291 h 985465"/>
              <a:gd name="connsiteX7" fmla="*/ 495750 w 515492"/>
              <a:gd name="connsiteY7" fmla="*/ 359491 h 985465"/>
              <a:gd name="connsiteX8" fmla="*/ 495750 w 515492"/>
              <a:gd name="connsiteY8" fmla="*/ 137241 h 985465"/>
              <a:gd name="connsiteX9" fmla="*/ 498925 w 515492"/>
              <a:gd name="connsiteY9" fmla="*/ 203916 h 985465"/>
              <a:gd name="connsiteX10" fmla="*/ 514800 w 515492"/>
              <a:gd name="connsiteY10" fmla="*/ 3891 h 98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5492" h="985465">
                <a:moveTo>
                  <a:pt x="514800" y="3891"/>
                </a:moveTo>
                <a:cubicBezTo>
                  <a:pt x="510567" y="39345"/>
                  <a:pt x="512683" y="300224"/>
                  <a:pt x="473525" y="416641"/>
                </a:cubicBezTo>
                <a:cubicBezTo>
                  <a:pt x="434367" y="533058"/>
                  <a:pt x="298371" y="670112"/>
                  <a:pt x="279850" y="702391"/>
                </a:cubicBezTo>
                <a:cubicBezTo>
                  <a:pt x="261329" y="734670"/>
                  <a:pt x="408967" y="563220"/>
                  <a:pt x="362400" y="610316"/>
                </a:cubicBezTo>
                <a:cubicBezTo>
                  <a:pt x="315833" y="657412"/>
                  <a:pt x="-13838" y="1000312"/>
                  <a:pt x="450" y="984966"/>
                </a:cubicBezTo>
                <a:cubicBezTo>
                  <a:pt x="14737" y="969620"/>
                  <a:pt x="381450" y="592854"/>
                  <a:pt x="448125" y="518241"/>
                </a:cubicBezTo>
                <a:cubicBezTo>
                  <a:pt x="514800" y="443629"/>
                  <a:pt x="392562" y="563749"/>
                  <a:pt x="400500" y="537291"/>
                </a:cubicBezTo>
                <a:cubicBezTo>
                  <a:pt x="408438" y="510833"/>
                  <a:pt x="479875" y="426166"/>
                  <a:pt x="495750" y="359491"/>
                </a:cubicBezTo>
                <a:cubicBezTo>
                  <a:pt x="511625" y="292816"/>
                  <a:pt x="495221" y="163170"/>
                  <a:pt x="495750" y="137241"/>
                </a:cubicBezTo>
                <a:cubicBezTo>
                  <a:pt x="496279" y="111312"/>
                  <a:pt x="495221" y="221378"/>
                  <a:pt x="498925" y="203916"/>
                </a:cubicBezTo>
                <a:cubicBezTo>
                  <a:pt x="502629" y="186454"/>
                  <a:pt x="519033" y="-31563"/>
                  <a:pt x="514800" y="38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B3E322E5-A1B5-72BC-A23E-F8F337AF055D}"/>
              </a:ext>
            </a:extLst>
          </p:cNvPr>
          <p:cNvSpPr/>
          <p:nvPr/>
        </p:nvSpPr>
        <p:spPr>
          <a:xfrm>
            <a:off x="4881907" y="5526249"/>
            <a:ext cx="883211" cy="1126616"/>
          </a:xfrm>
          <a:custGeom>
            <a:avLst/>
            <a:gdLst>
              <a:gd name="connsiteX0" fmla="*/ 810868 w 883211"/>
              <a:gd name="connsiteY0" fmla="*/ 1426 h 1126616"/>
              <a:gd name="connsiteX1" fmla="*/ 820393 w 883211"/>
              <a:gd name="connsiteY1" fmla="*/ 144301 h 1126616"/>
              <a:gd name="connsiteX2" fmla="*/ 658468 w 883211"/>
              <a:gd name="connsiteY2" fmla="*/ 325276 h 1126616"/>
              <a:gd name="connsiteX3" fmla="*/ 696568 w 883211"/>
              <a:gd name="connsiteY3" fmla="*/ 309401 h 1126616"/>
              <a:gd name="connsiteX4" fmla="*/ 1243 w 883211"/>
              <a:gd name="connsiteY4" fmla="*/ 1125376 h 1126616"/>
              <a:gd name="connsiteX5" fmla="*/ 525118 w 883211"/>
              <a:gd name="connsiteY5" fmla="*/ 496726 h 1126616"/>
              <a:gd name="connsiteX6" fmla="*/ 480668 w 883211"/>
              <a:gd name="connsiteY6" fmla="*/ 572926 h 1126616"/>
              <a:gd name="connsiteX7" fmla="*/ 753718 w 883211"/>
              <a:gd name="connsiteY7" fmla="*/ 350676 h 1126616"/>
              <a:gd name="connsiteX8" fmla="*/ 614018 w 883211"/>
              <a:gd name="connsiteY8" fmla="*/ 455451 h 1126616"/>
              <a:gd name="connsiteX9" fmla="*/ 633068 w 883211"/>
              <a:gd name="connsiteY9" fmla="*/ 414176 h 1126616"/>
              <a:gd name="connsiteX10" fmla="*/ 772768 w 883211"/>
              <a:gd name="connsiteY10" fmla="*/ 236376 h 1126616"/>
              <a:gd name="connsiteX11" fmla="*/ 725143 w 883211"/>
              <a:gd name="connsiteY11" fmla="*/ 261776 h 1126616"/>
              <a:gd name="connsiteX12" fmla="*/ 877543 w 883211"/>
              <a:gd name="connsiteY12" fmla="*/ 42701 h 1126616"/>
              <a:gd name="connsiteX13" fmla="*/ 848968 w 883211"/>
              <a:gd name="connsiteY13" fmla="*/ 68101 h 1126616"/>
              <a:gd name="connsiteX14" fmla="*/ 810868 w 883211"/>
              <a:gd name="connsiteY14" fmla="*/ 1426 h 112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83211" h="1126616">
                <a:moveTo>
                  <a:pt x="810868" y="1426"/>
                </a:moveTo>
                <a:cubicBezTo>
                  <a:pt x="806105" y="14126"/>
                  <a:pt x="845793" y="90326"/>
                  <a:pt x="820393" y="144301"/>
                </a:cubicBezTo>
                <a:cubicBezTo>
                  <a:pt x="794993" y="198276"/>
                  <a:pt x="679105" y="297759"/>
                  <a:pt x="658468" y="325276"/>
                </a:cubicBezTo>
                <a:cubicBezTo>
                  <a:pt x="637831" y="352793"/>
                  <a:pt x="806105" y="176051"/>
                  <a:pt x="696568" y="309401"/>
                </a:cubicBezTo>
                <a:cubicBezTo>
                  <a:pt x="587031" y="442751"/>
                  <a:pt x="29818" y="1094155"/>
                  <a:pt x="1243" y="1125376"/>
                </a:cubicBezTo>
                <a:cubicBezTo>
                  <a:pt x="-27332" y="1156597"/>
                  <a:pt x="445214" y="588801"/>
                  <a:pt x="525118" y="496726"/>
                </a:cubicBezTo>
                <a:cubicBezTo>
                  <a:pt x="605022" y="404651"/>
                  <a:pt x="442568" y="597268"/>
                  <a:pt x="480668" y="572926"/>
                </a:cubicBezTo>
                <a:cubicBezTo>
                  <a:pt x="518768" y="548584"/>
                  <a:pt x="731493" y="370255"/>
                  <a:pt x="753718" y="350676"/>
                </a:cubicBezTo>
                <a:cubicBezTo>
                  <a:pt x="775943" y="331097"/>
                  <a:pt x="634126" y="444868"/>
                  <a:pt x="614018" y="455451"/>
                </a:cubicBezTo>
                <a:cubicBezTo>
                  <a:pt x="593910" y="466034"/>
                  <a:pt x="606610" y="450688"/>
                  <a:pt x="633068" y="414176"/>
                </a:cubicBezTo>
                <a:cubicBezTo>
                  <a:pt x="659526" y="377664"/>
                  <a:pt x="757422" y="261776"/>
                  <a:pt x="772768" y="236376"/>
                </a:cubicBezTo>
                <a:cubicBezTo>
                  <a:pt x="788114" y="210976"/>
                  <a:pt x="707681" y="294055"/>
                  <a:pt x="725143" y="261776"/>
                </a:cubicBezTo>
                <a:cubicBezTo>
                  <a:pt x="742605" y="229497"/>
                  <a:pt x="856906" y="74980"/>
                  <a:pt x="877543" y="42701"/>
                </a:cubicBezTo>
                <a:cubicBezTo>
                  <a:pt x="898181" y="10422"/>
                  <a:pt x="856376" y="71276"/>
                  <a:pt x="848968" y="68101"/>
                </a:cubicBezTo>
                <a:cubicBezTo>
                  <a:pt x="841560" y="64926"/>
                  <a:pt x="815631" y="-11274"/>
                  <a:pt x="810868" y="1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250FC1FC-7285-5197-60E3-B6702D573581}"/>
              </a:ext>
            </a:extLst>
          </p:cNvPr>
          <p:cNvSpPr/>
          <p:nvPr/>
        </p:nvSpPr>
        <p:spPr>
          <a:xfrm>
            <a:off x="5101657" y="5382667"/>
            <a:ext cx="605356" cy="843913"/>
          </a:xfrm>
          <a:custGeom>
            <a:avLst/>
            <a:gdLst>
              <a:gd name="connsiteX0" fmla="*/ 3743 w 605356"/>
              <a:gd name="connsiteY0" fmla="*/ 513308 h 843913"/>
              <a:gd name="connsiteX1" fmla="*/ 575243 w 605356"/>
              <a:gd name="connsiteY1" fmla="*/ 24358 h 843913"/>
              <a:gd name="connsiteX2" fmla="*/ 530793 w 605356"/>
              <a:gd name="connsiteY2" fmla="*/ 68808 h 843913"/>
              <a:gd name="connsiteX3" fmla="*/ 457768 w 605356"/>
              <a:gd name="connsiteY3" fmla="*/ 141833 h 843913"/>
              <a:gd name="connsiteX4" fmla="*/ 305368 w 605356"/>
              <a:gd name="connsiteY4" fmla="*/ 437108 h 843913"/>
              <a:gd name="connsiteX5" fmla="*/ 406968 w 605356"/>
              <a:gd name="connsiteY5" fmla="*/ 287883 h 843913"/>
              <a:gd name="connsiteX6" fmla="*/ 340293 w 605356"/>
              <a:gd name="connsiteY6" fmla="*/ 433933 h 843913"/>
              <a:gd name="connsiteX7" fmla="*/ 162493 w 605356"/>
              <a:gd name="connsiteY7" fmla="*/ 843508 h 843913"/>
              <a:gd name="connsiteX8" fmla="*/ 292668 w 605356"/>
              <a:gd name="connsiteY8" fmla="*/ 516483 h 843913"/>
              <a:gd name="connsiteX9" fmla="*/ 483168 w 605356"/>
              <a:gd name="connsiteY9" fmla="*/ 37058 h 843913"/>
              <a:gd name="connsiteX10" fmla="*/ 422843 w 605356"/>
              <a:gd name="connsiteY10" fmla="*/ 148183 h 843913"/>
              <a:gd name="connsiteX11" fmla="*/ 295843 w 605356"/>
              <a:gd name="connsiteY11" fmla="*/ 252958 h 843913"/>
              <a:gd name="connsiteX12" fmla="*/ 324418 w 605356"/>
              <a:gd name="connsiteY12" fmla="*/ 214858 h 843913"/>
              <a:gd name="connsiteX13" fmla="*/ 3743 w 605356"/>
              <a:gd name="connsiteY13" fmla="*/ 513308 h 84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5356" h="843913">
                <a:moveTo>
                  <a:pt x="3743" y="513308"/>
                </a:moveTo>
                <a:cubicBezTo>
                  <a:pt x="45547" y="481558"/>
                  <a:pt x="487401" y="98441"/>
                  <a:pt x="575243" y="24358"/>
                </a:cubicBezTo>
                <a:cubicBezTo>
                  <a:pt x="663085" y="-49725"/>
                  <a:pt x="530793" y="68808"/>
                  <a:pt x="530793" y="68808"/>
                </a:cubicBezTo>
                <a:cubicBezTo>
                  <a:pt x="511214" y="88387"/>
                  <a:pt x="495339" y="80450"/>
                  <a:pt x="457768" y="141833"/>
                </a:cubicBezTo>
                <a:cubicBezTo>
                  <a:pt x="420197" y="203216"/>
                  <a:pt x="313835" y="412766"/>
                  <a:pt x="305368" y="437108"/>
                </a:cubicBezTo>
                <a:cubicBezTo>
                  <a:pt x="296901" y="461450"/>
                  <a:pt x="401147" y="288412"/>
                  <a:pt x="406968" y="287883"/>
                </a:cubicBezTo>
                <a:cubicBezTo>
                  <a:pt x="412789" y="287354"/>
                  <a:pt x="381039" y="341329"/>
                  <a:pt x="340293" y="433933"/>
                </a:cubicBezTo>
                <a:cubicBezTo>
                  <a:pt x="299547" y="526537"/>
                  <a:pt x="170431" y="829750"/>
                  <a:pt x="162493" y="843508"/>
                </a:cubicBezTo>
                <a:cubicBezTo>
                  <a:pt x="154556" y="857266"/>
                  <a:pt x="292668" y="516483"/>
                  <a:pt x="292668" y="516483"/>
                </a:cubicBezTo>
                <a:cubicBezTo>
                  <a:pt x="346114" y="382075"/>
                  <a:pt x="461472" y="98441"/>
                  <a:pt x="483168" y="37058"/>
                </a:cubicBezTo>
                <a:cubicBezTo>
                  <a:pt x="504864" y="-24325"/>
                  <a:pt x="454064" y="112200"/>
                  <a:pt x="422843" y="148183"/>
                </a:cubicBezTo>
                <a:cubicBezTo>
                  <a:pt x="391622" y="184166"/>
                  <a:pt x="312247" y="241846"/>
                  <a:pt x="295843" y="252958"/>
                </a:cubicBezTo>
                <a:cubicBezTo>
                  <a:pt x="279439" y="264070"/>
                  <a:pt x="365693" y="174112"/>
                  <a:pt x="324418" y="214858"/>
                </a:cubicBezTo>
                <a:cubicBezTo>
                  <a:pt x="283143" y="255604"/>
                  <a:pt x="-38061" y="545058"/>
                  <a:pt x="3743" y="513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C645C7C0-6163-BB2E-8A2A-9411D0F811DC}"/>
              </a:ext>
            </a:extLst>
          </p:cNvPr>
          <p:cNvSpPr/>
          <p:nvPr/>
        </p:nvSpPr>
        <p:spPr>
          <a:xfrm>
            <a:off x="5865309" y="3832495"/>
            <a:ext cx="646934" cy="317432"/>
          </a:xfrm>
          <a:custGeom>
            <a:avLst/>
            <a:gdLst>
              <a:gd name="connsiteX0" fmla="*/ 5266 w 646934"/>
              <a:gd name="connsiteY0" fmla="*/ 2905 h 317432"/>
              <a:gd name="connsiteX1" fmla="*/ 310066 w 646934"/>
              <a:gd name="connsiteY1" fmla="*/ 307705 h 317432"/>
              <a:gd name="connsiteX2" fmla="*/ 243391 w 646934"/>
              <a:gd name="connsiteY2" fmla="*/ 237855 h 317432"/>
              <a:gd name="connsiteX3" fmla="*/ 195766 w 646934"/>
              <a:gd name="connsiteY3" fmla="*/ 196580 h 317432"/>
              <a:gd name="connsiteX4" fmla="*/ 221166 w 646934"/>
              <a:gd name="connsiteY4" fmla="*/ 158480 h 317432"/>
              <a:gd name="connsiteX5" fmla="*/ 322766 w 646934"/>
              <a:gd name="connsiteY5" fmla="*/ 218805 h 317432"/>
              <a:gd name="connsiteX6" fmla="*/ 586291 w 646934"/>
              <a:gd name="connsiteY6" fmla="*/ 253730 h 317432"/>
              <a:gd name="connsiteX7" fmla="*/ 519616 w 646934"/>
              <a:gd name="connsiteY7" fmla="*/ 241030 h 317432"/>
              <a:gd name="connsiteX8" fmla="*/ 405316 w 646934"/>
              <a:gd name="connsiteY8" fmla="*/ 142605 h 317432"/>
              <a:gd name="connsiteX9" fmla="*/ 643441 w 646934"/>
              <a:gd name="connsiteY9" fmla="*/ 250555 h 317432"/>
              <a:gd name="connsiteX10" fmla="*/ 535491 w 646934"/>
              <a:gd name="connsiteY10" fmla="*/ 212455 h 317432"/>
              <a:gd name="connsiteX11" fmla="*/ 373566 w 646934"/>
              <a:gd name="connsiteY11" fmla="*/ 117205 h 317432"/>
              <a:gd name="connsiteX12" fmla="*/ 389441 w 646934"/>
              <a:gd name="connsiteY12" fmla="*/ 180705 h 317432"/>
              <a:gd name="connsiteX13" fmla="*/ 259266 w 646934"/>
              <a:gd name="connsiteY13" fmla="*/ 155305 h 317432"/>
              <a:gd name="connsiteX14" fmla="*/ 259266 w 646934"/>
              <a:gd name="connsiteY14" fmla="*/ 206105 h 317432"/>
              <a:gd name="connsiteX15" fmla="*/ 129091 w 646934"/>
              <a:gd name="connsiteY15" fmla="*/ 183880 h 317432"/>
              <a:gd name="connsiteX16" fmla="*/ 71941 w 646934"/>
              <a:gd name="connsiteY16" fmla="*/ 183880 h 317432"/>
              <a:gd name="connsiteX17" fmla="*/ 144966 w 646934"/>
              <a:gd name="connsiteY17" fmla="*/ 18780 h 317432"/>
              <a:gd name="connsiteX18" fmla="*/ 116391 w 646934"/>
              <a:gd name="connsiteY18" fmla="*/ 145780 h 317432"/>
              <a:gd name="connsiteX19" fmla="*/ 5266 w 646934"/>
              <a:gd name="connsiteY19" fmla="*/ 2905 h 31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46934" h="317432">
                <a:moveTo>
                  <a:pt x="5266" y="2905"/>
                </a:moveTo>
                <a:cubicBezTo>
                  <a:pt x="37545" y="29892"/>
                  <a:pt x="270379" y="268547"/>
                  <a:pt x="310066" y="307705"/>
                </a:cubicBezTo>
                <a:cubicBezTo>
                  <a:pt x="349754" y="346863"/>
                  <a:pt x="262441" y="256376"/>
                  <a:pt x="243391" y="237855"/>
                </a:cubicBezTo>
                <a:cubicBezTo>
                  <a:pt x="224341" y="219334"/>
                  <a:pt x="199470" y="209809"/>
                  <a:pt x="195766" y="196580"/>
                </a:cubicBezTo>
                <a:cubicBezTo>
                  <a:pt x="192062" y="183351"/>
                  <a:pt x="199999" y="154776"/>
                  <a:pt x="221166" y="158480"/>
                </a:cubicBezTo>
                <a:cubicBezTo>
                  <a:pt x="242333" y="162184"/>
                  <a:pt x="261912" y="202930"/>
                  <a:pt x="322766" y="218805"/>
                </a:cubicBezTo>
                <a:cubicBezTo>
                  <a:pt x="383620" y="234680"/>
                  <a:pt x="553483" y="250026"/>
                  <a:pt x="586291" y="253730"/>
                </a:cubicBezTo>
                <a:cubicBezTo>
                  <a:pt x="619099" y="257434"/>
                  <a:pt x="549779" y="259551"/>
                  <a:pt x="519616" y="241030"/>
                </a:cubicBezTo>
                <a:cubicBezTo>
                  <a:pt x="489454" y="222509"/>
                  <a:pt x="384679" y="141018"/>
                  <a:pt x="405316" y="142605"/>
                </a:cubicBezTo>
                <a:cubicBezTo>
                  <a:pt x="425953" y="144192"/>
                  <a:pt x="621745" y="238913"/>
                  <a:pt x="643441" y="250555"/>
                </a:cubicBezTo>
                <a:cubicBezTo>
                  <a:pt x="665137" y="262197"/>
                  <a:pt x="580470" y="234680"/>
                  <a:pt x="535491" y="212455"/>
                </a:cubicBezTo>
                <a:cubicBezTo>
                  <a:pt x="490512" y="190230"/>
                  <a:pt x="397908" y="122497"/>
                  <a:pt x="373566" y="117205"/>
                </a:cubicBezTo>
                <a:cubicBezTo>
                  <a:pt x="349224" y="111913"/>
                  <a:pt x="408491" y="174355"/>
                  <a:pt x="389441" y="180705"/>
                </a:cubicBezTo>
                <a:cubicBezTo>
                  <a:pt x="370391" y="187055"/>
                  <a:pt x="280962" y="151072"/>
                  <a:pt x="259266" y="155305"/>
                </a:cubicBezTo>
                <a:cubicBezTo>
                  <a:pt x="237570" y="159538"/>
                  <a:pt x="280962" y="201343"/>
                  <a:pt x="259266" y="206105"/>
                </a:cubicBezTo>
                <a:cubicBezTo>
                  <a:pt x="237570" y="210867"/>
                  <a:pt x="160312" y="187584"/>
                  <a:pt x="129091" y="183880"/>
                </a:cubicBezTo>
                <a:cubicBezTo>
                  <a:pt x="97870" y="180176"/>
                  <a:pt x="69295" y="211397"/>
                  <a:pt x="71941" y="183880"/>
                </a:cubicBezTo>
                <a:cubicBezTo>
                  <a:pt x="74587" y="156363"/>
                  <a:pt x="137558" y="25130"/>
                  <a:pt x="144966" y="18780"/>
                </a:cubicBezTo>
                <a:cubicBezTo>
                  <a:pt x="152374" y="12430"/>
                  <a:pt x="133853" y="145780"/>
                  <a:pt x="116391" y="145780"/>
                </a:cubicBezTo>
                <a:cubicBezTo>
                  <a:pt x="98929" y="145780"/>
                  <a:pt x="-27013" y="-24082"/>
                  <a:pt x="5266" y="29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F4280DD0-0B65-50B8-92F4-B7879FDB3AE8}"/>
              </a:ext>
            </a:extLst>
          </p:cNvPr>
          <p:cNvSpPr/>
          <p:nvPr/>
        </p:nvSpPr>
        <p:spPr>
          <a:xfrm>
            <a:off x="3326879" y="3581020"/>
            <a:ext cx="355364" cy="985689"/>
          </a:xfrm>
          <a:custGeom>
            <a:avLst/>
            <a:gdLst>
              <a:gd name="connsiteX0" fmla="*/ 60846 w 355364"/>
              <a:gd name="connsiteY0" fmla="*/ 380 h 985689"/>
              <a:gd name="connsiteX1" fmla="*/ 38621 w 355364"/>
              <a:gd name="connsiteY1" fmla="*/ 381380 h 985689"/>
              <a:gd name="connsiteX2" fmla="*/ 108471 w 355364"/>
              <a:gd name="connsiteY2" fmla="*/ 597280 h 985689"/>
              <a:gd name="connsiteX3" fmla="*/ 98946 w 355364"/>
              <a:gd name="connsiteY3" fmla="*/ 581405 h 985689"/>
              <a:gd name="connsiteX4" fmla="*/ 337071 w 355364"/>
              <a:gd name="connsiteY4" fmla="*/ 959230 h 985689"/>
              <a:gd name="connsiteX5" fmla="*/ 318021 w 355364"/>
              <a:gd name="connsiteY5" fmla="*/ 924305 h 985689"/>
              <a:gd name="connsiteX6" fmla="*/ 149746 w 355364"/>
              <a:gd name="connsiteY6" fmla="*/ 686180 h 985689"/>
              <a:gd name="connsiteX7" fmla="*/ 19571 w 355364"/>
              <a:gd name="connsiteY7" fmla="*/ 457580 h 985689"/>
              <a:gd name="connsiteX8" fmla="*/ 44971 w 355364"/>
              <a:gd name="connsiteY8" fmla="*/ 489330 h 985689"/>
              <a:gd name="connsiteX9" fmla="*/ 521 w 355364"/>
              <a:gd name="connsiteY9" fmla="*/ 257555 h 985689"/>
              <a:gd name="connsiteX10" fmla="*/ 22746 w 355364"/>
              <a:gd name="connsiteY10" fmla="*/ 308355 h 985689"/>
              <a:gd name="connsiteX11" fmla="*/ 60846 w 355364"/>
              <a:gd name="connsiteY11" fmla="*/ 380 h 985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5364" h="985689">
                <a:moveTo>
                  <a:pt x="60846" y="380"/>
                </a:moveTo>
                <a:cubicBezTo>
                  <a:pt x="63492" y="12551"/>
                  <a:pt x="30683" y="281897"/>
                  <a:pt x="38621" y="381380"/>
                </a:cubicBezTo>
                <a:cubicBezTo>
                  <a:pt x="46558" y="480863"/>
                  <a:pt x="98417" y="563942"/>
                  <a:pt x="108471" y="597280"/>
                </a:cubicBezTo>
                <a:cubicBezTo>
                  <a:pt x="118525" y="630618"/>
                  <a:pt x="98946" y="581405"/>
                  <a:pt x="98946" y="581405"/>
                </a:cubicBezTo>
                <a:lnTo>
                  <a:pt x="337071" y="959230"/>
                </a:lnTo>
                <a:cubicBezTo>
                  <a:pt x="373584" y="1016380"/>
                  <a:pt x="349242" y="969813"/>
                  <a:pt x="318021" y="924305"/>
                </a:cubicBezTo>
                <a:cubicBezTo>
                  <a:pt x="286800" y="878797"/>
                  <a:pt x="199488" y="763967"/>
                  <a:pt x="149746" y="686180"/>
                </a:cubicBezTo>
                <a:cubicBezTo>
                  <a:pt x="100004" y="608393"/>
                  <a:pt x="37033" y="490388"/>
                  <a:pt x="19571" y="457580"/>
                </a:cubicBezTo>
                <a:cubicBezTo>
                  <a:pt x="2109" y="424772"/>
                  <a:pt x="48146" y="522667"/>
                  <a:pt x="44971" y="489330"/>
                </a:cubicBezTo>
                <a:cubicBezTo>
                  <a:pt x="41796" y="455993"/>
                  <a:pt x="4225" y="287718"/>
                  <a:pt x="521" y="257555"/>
                </a:cubicBezTo>
                <a:cubicBezTo>
                  <a:pt x="-3183" y="227393"/>
                  <a:pt x="13750" y="344867"/>
                  <a:pt x="22746" y="308355"/>
                </a:cubicBezTo>
                <a:cubicBezTo>
                  <a:pt x="31742" y="271843"/>
                  <a:pt x="58200" y="-11791"/>
                  <a:pt x="60846" y="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3C37A20B-B439-D723-3351-C4AD71A21E27}"/>
              </a:ext>
            </a:extLst>
          </p:cNvPr>
          <p:cNvSpPr/>
          <p:nvPr/>
        </p:nvSpPr>
        <p:spPr>
          <a:xfrm>
            <a:off x="3689285" y="4587301"/>
            <a:ext cx="444628" cy="419801"/>
          </a:xfrm>
          <a:custGeom>
            <a:avLst/>
            <a:gdLst>
              <a:gd name="connsiteX0" fmla="*/ 65 w 444628"/>
              <a:gd name="connsiteY0" fmla="*/ 574 h 419801"/>
              <a:gd name="connsiteX1" fmla="*/ 193740 w 444628"/>
              <a:gd name="connsiteY1" fmla="*/ 194249 h 419801"/>
              <a:gd name="connsiteX2" fmla="*/ 381065 w 444628"/>
              <a:gd name="connsiteY2" fmla="*/ 400624 h 419801"/>
              <a:gd name="connsiteX3" fmla="*/ 355665 w 444628"/>
              <a:gd name="connsiteY3" fmla="*/ 362524 h 419801"/>
              <a:gd name="connsiteX4" fmla="*/ 444565 w 444628"/>
              <a:gd name="connsiteY4" fmla="*/ 419674 h 419801"/>
              <a:gd name="connsiteX5" fmla="*/ 339790 w 444628"/>
              <a:gd name="connsiteY5" fmla="*/ 343474 h 419801"/>
              <a:gd name="connsiteX6" fmla="*/ 136590 w 444628"/>
              <a:gd name="connsiteY6" fmla="*/ 124399 h 419801"/>
              <a:gd name="connsiteX7" fmla="*/ 171515 w 444628"/>
              <a:gd name="connsiteY7" fmla="*/ 133924 h 419801"/>
              <a:gd name="connsiteX8" fmla="*/ 65 w 444628"/>
              <a:gd name="connsiteY8" fmla="*/ 574 h 41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4628" h="419801">
                <a:moveTo>
                  <a:pt x="65" y="574"/>
                </a:moveTo>
                <a:cubicBezTo>
                  <a:pt x="3769" y="10628"/>
                  <a:pt x="130240" y="127574"/>
                  <a:pt x="193740" y="194249"/>
                </a:cubicBezTo>
                <a:cubicBezTo>
                  <a:pt x="257240" y="260924"/>
                  <a:pt x="354078" y="372578"/>
                  <a:pt x="381065" y="400624"/>
                </a:cubicBezTo>
                <a:cubicBezTo>
                  <a:pt x="408052" y="428670"/>
                  <a:pt x="345082" y="359349"/>
                  <a:pt x="355665" y="362524"/>
                </a:cubicBezTo>
                <a:cubicBezTo>
                  <a:pt x="366248" y="365699"/>
                  <a:pt x="447211" y="422849"/>
                  <a:pt x="444565" y="419674"/>
                </a:cubicBezTo>
                <a:cubicBezTo>
                  <a:pt x="441919" y="416499"/>
                  <a:pt x="391119" y="392686"/>
                  <a:pt x="339790" y="343474"/>
                </a:cubicBezTo>
                <a:cubicBezTo>
                  <a:pt x="288461" y="294262"/>
                  <a:pt x="164636" y="159324"/>
                  <a:pt x="136590" y="124399"/>
                </a:cubicBezTo>
                <a:cubicBezTo>
                  <a:pt x="108544" y="89474"/>
                  <a:pt x="192682" y="152445"/>
                  <a:pt x="171515" y="133924"/>
                </a:cubicBezTo>
                <a:cubicBezTo>
                  <a:pt x="150348" y="115403"/>
                  <a:pt x="-3639" y="-9480"/>
                  <a:pt x="65" y="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F3DD8F17-9551-F07D-48AD-377C0EAB0F19}"/>
              </a:ext>
            </a:extLst>
          </p:cNvPr>
          <p:cNvSpPr/>
          <p:nvPr/>
        </p:nvSpPr>
        <p:spPr>
          <a:xfrm>
            <a:off x="3203514" y="3571776"/>
            <a:ext cx="413713" cy="1254932"/>
          </a:xfrm>
          <a:custGeom>
            <a:avLst/>
            <a:gdLst>
              <a:gd name="connsiteX0" fmla="*/ 61 w 413713"/>
              <a:gd name="connsiteY0" fmla="*/ 99 h 1254932"/>
              <a:gd name="connsiteX1" fmla="*/ 98486 w 413713"/>
              <a:gd name="connsiteY1" fmla="*/ 225524 h 1254932"/>
              <a:gd name="connsiteX2" fmla="*/ 108011 w 413713"/>
              <a:gd name="connsiteY2" fmla="*/ 508099 h 1254932"/>
              <a:gd name="connsiteX3" fmla="*/ 127061 w 413713"/>
              <a:gd name="connsiteY3" fmla="*/ 447774 h 1254932"/>
              <a:gd name="connsiteX4" fmla="*/ 225486 w 413713"/>
              <a:gd name="connsiteY4" fmla="*/ 676374 h 1254932"/>
              <a:gd name="connsiteX5" fmla="*/ 222311 w 413713"/>
              <a:gd name="connsiteY5" fmla="*/ 663674 h 1254932"/>
              <a:gd name="connsiteX6" fmla="*/ 396936 w 413713"/>
              <a:gd name="connsiteY6" fmla="*/ 1203424 h 1254932"/>
              <a:gd name="connsiteX7" fmla="*/ 390586 w 413713"/>
              <a:gd name="connsiteY7" fmla="*/ 1178024 h 1254932"/>
              <a:gd name="connsiteX8" fmla="*/ 254061 w 413713"/>
              <a:gd name="connsiteY8" fmla="*/ 717649 h 1254932"/>
              <a:gd name="connsiteX9" fmla="*/ 104836 w 413713"/>
              <a:gd name="connsiteY9" fmla="*/ 355699 h 1254932"/>
              <a:gd name="connsiteX10" fmla="*/ 104836 w 413713"/>
              <a:gd name="connsiteY10" fmla="*/ 381099 h 1254932"/>
              <a:gd name="connsiteX11" fmla="*/ 142936 w 413713"/>
              <a:gd name="connsiteY11" fmla="*/ 69949 h 1254932"/>
              <a:gd name="connsiteX12" fmla="*/ 139761 w 413713"/>
              <a:gd name="connsiteY12" fmla="*/ 120749 h 1254932"/>
              <a:gd name="connsiteX13" fmla="*/ 114361 w 413713"/>
              <a:gd name="connsiteY13" fmla="*/ 212824 h 1254932"/>
              <a:gd name="connsiteX14" fmla="*/ 114361 w 413713"/>
              <a:gd name="connsiteY14" fmla="*/ 196949 h 1254932"/>
              <a:gd name="connsiteX15" fmla="*/ 61 w 413713"/>
              <a:gd name="connsiteY15" fmla="*/ 99 h 125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3713" h="1254932">
                <a:moveTo>
                  <a:pt x="61" y="99"/>
                </a:moveTo>
                <a:cubicBezTo>
                  <a:pt x="-2585" y="4861"/>
                  <a:pt x="80494" y="140857"/>
                  <a:pt x="98486" y="225524"/>
                </a:cubicBezTo>
                <a:cubicBezTo>
                  <a:pt x="116478" y="310191"/>
                  <a:pt x="103249" y="471057"/>
                  <a:pt x="108011" y="508099"/>
                </a:cubicBezTo>
                <a:cubicBezTo>
                  <a:pt x="112773" y="545141"/>
                  <a:pt x="107482" y="419728"/>
                  <a:pt x="127061" y="447774"/>
                </a:cubicBezTo>
                <a:cubicBezTo>
                  <a:pt x="146640" y="475820"/>
                  <a:pt x="209611" y="640391"/>
                  <a:pt x="225486" y="676374"/>
                </a:cubicBezTo>
                <a:cubicBezTo>
                  <a:pt x="241361" y="712357"/>
                  <a:pt x="193736" y="575832"/>
                  <a:pt x="222311" y="663674"/>
                </a:cubicBezTo>
                <a:cubicBezTo>
                  <a:pt x="250886" y="751516"/>
                  <a:pt x="396936" y="1203424"/>
                  <a:pt x="396936" y="1203424"/>
                </a:cubicBezTo>
                <a:cubicBezTo>
                  <a:pt x="424982" y="1289149"/>
                  <a:pt x="414398" y="1258986"/>
                  <a:pt x="390586" y="1178024"/>
                </a:cubicBezTo>
                <a:cubicBezTo>
                  <a:pt x="366774" y="1097062"/>
                  <a:pt x="301686" y="854703"/>
                  <a:pt x="254061" y="717649"/>
                </a:cubicBezTo>
                <a:cubicBezTo>
                  <a:pt x="206436" y="580595"/>
                  <a:pt x="129707" y="411791"/>
                  <a:pt x="104836" y="355699"/>
                </a:cubicBezTo>
                <a:cubicBezTo>
                  <a:pt x="79965" y="299607"/>
                  <a:pt x="98486" y="428724"/>
                  <a:pt x="104836" y="381099"/>
                </a:cubicBezTo>
                <a:cubicBezTo>
                  <a:pt x="111186" y="333474"/>
                  <a:pt x="137115" y="113341"/>
                  <a:pt x="142936" y="69949"/>
                </a:cubicBezTo>
                <a:cubicBezTo>
                  <a:pt x="148757" y="26557"/>
                  <a:pt x="144523" y="96937"/>
                  <a:pt x="139761" y="120749"/>
                </a:cubicBezTo>
                <a:cubicBezTo>
                  <a:pt x="134999" y="144561"/>
                  <a:pt x="114361" y="212824"/>
                  <a:pt x="114361" y="212824"/>
                </a:cubicBezTo>
                <a:cubicBezTo>
                  <a:pt x="110128" y="225524"/>
                  <a:pt x="132353" y="230286"/>
                  <a:pt x="114361" y="196949"/>
                </a:cubicBezTo>
                <a:cubicBezTo>
                  <a:pt x="96369" y="163612"/>
                  <a:pt x="2707" y="-4663"/>
                  <a:pt x="61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2EA49D92-82BE-97E6-9F94-27CB8C492A86}"/>
              </a:ext>
            </a:extLst>
          </p:cNvPr>
          <p:cNvSpPr/>
          <p:nvPr/>
        </p:nvSpPr>
        <p:spPr>
          <a:xfrm>
            <a:off x="3343142" y="4224484"/>
            <a:ext cx="721349" cy="1286329"/>
          </a:xfrm>
          <a:custGeom>
            <a:avLst/>
            <a:gdLst>
              <a:gd name="connsiteX0" fmla="*/ 133 w 721349"/>
              <a:gd name="connsiteY0" fmla="*/ 1441 h 1286329"/>
              <a:gd name="connsiteX1" fmla="*/ 171583 w 721349"/>
              <a:gd name="connsiteY1" fmla="*/ 360216 h 1286329"/>
              <a:gd name="connsiteX2" fmla="*/ 190633 w 721349"/>
              <a:gd name="connsiteY2" fmla="*/ 718991 h 1286329"/>
              <a:gd name="connsiteX3" fmla="*/ 225558 w 721349"/>
              <a:gd name="connsiteY3" fmla="*/ 661841 h 1286329"/>
              <a:gd name="connsiteX4" fmla="*/ 238258 w 721349"/>
              <a:gd name="connsiteY4" fmla="*/ 919016 h 1286329"/>
              <a:gd name="connsiteX5" fmla="*/ 244608 w 721349"/>
              <a:gd name="connsiteY5" fmla="*/ 903141 h 1286329"/>
              <a:gd name="connsiteX6" fmla="*/ 698633 w 721349"/>
              <a:gd name="connsiteY6" fmla="*/ 1265091 h 1286329"/>
              <a:gd name="connsiteX7" fmla="*/ 651008 w 721349"/>
              <a:gd name="connsiteY7" fmla="*/ 1236516 h 1286329"/>
              <a:gd name="connsiteX8" fmla="*/ 631958 w 721349"/>
              <a:gd name="connsiteY8" fmla="*/ 1176191 h 1286329"/>
              <a:gd name="connsiteX9" fmla="*/ 593858 w 721349"/>
              <a:gd name="connsiteY9" fmla="*/ 1176191 h 1286329"/>
              <a:gd name="connsiteX10" fmla="*/ 289058 w 721349"/>
              <a:gd name="connsiteY10" fmla="*/ 957116 h 1286329"/>
              <a:gd name="connsiteX11" fmla="*/ 320808 w 721349"/>
              <a:gd name="connsiteY11" fmla="*/ 969816 h 1286329"/>
              <a:gd name="connsiteX12" fmla="*/ 222383 w 721349"/>
              <a:gd name="connsiteY12" fmla="*/ 776141 h 1286329"/>
              <a:gd name="connsiteX13" fmla="*/ 225558 w 721349"/>
              <a:gd name="connsiteY13" fmla="*/ 814241 h 1286329"/>
              <a:gd name="connsiteX14" fmla="*/ 203333 w 721349"/>
              <a:gd name="connsiteY14" fmla="*/ 534841 h 1286329"/>
              <a:gd name="connsiteX15" fmla="*/ 187458 w 721349"/>
              <a:gd name="connsiteY15" fmla="*/ 652316 h 1286329"/>
              <a:gd name="connsiteX16" fmla="*/ 177933 w 721349"/>
              <a:gd name="connsiteY16" fmla="*/ 442766 h 1286329"/>
              <a:gd name="connsiteX17" fmla="*/ 152533 w 721349"/>
              <a:gd name="connsiteY17" fmla="*/ 137966 h 1286329"/>
              <a:gd name="connsiteX18" fmla="*/ 158883 w 721349"/>
              <a:gd name="connsiteY18" fmla="*/ 325291 h 1286329"/>
              <a:gd name="connsiteX19" fmla="*/ 143008 w 721349"/>
              <a:gd name="connsiteY19" fmla="*/ 236391 h 1286329"/>
              <a:gd name="connsiteX20" fmla="*/ 133 w 721349"/>
              <a:gd name="connsiteY20" fmla="*/ 1441 h 1286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21349" h="1286329">
                <a:moveTo>
                  <a:pt x="133" y="1441"/>
                </a:moveTo>
                <a:cubicBezTo>
                  <a:pt x="4895" y="22078"/>
                  <a:pt x="139833" y="240624"/>
                  <a:pt x="171583" y="360216"/>
                </a:cubicBezTo>
                <a:cubicBezTo>
                  <a:pt x="203333" y="479808"/>
                  <a:pt x="181637" y="668720"/>
                  <a:pt x="190633" y="718991"/>
                </a:cubicBezTo>
                <a:cubicBezTo>
                  <a:pt x="199629" y="769262"/>
                  <a:pt x="217621" y="628504"/>
                  <a:pt x="225558" y="661841"/>
                </a:cubicBezTo>
                <a:cubicBezTo>
                  <a:pt x="233495" y="695178"/>
                  <a:pt x="235083" y="878799"/>
                  <a:pt x="238258" y="919016"/>
                </a:cubicBezTo>
                <a:cubicBezTo>
                  <a:pt x="241433" y="959233"/>
                  <a:pt x="167879" y="845462"/>
                  <a:pt x="244608" y="903141"/>
                </a:cubicBezTo>
                <a:cubicBezTo>
                  <a:pt x="321337" y="960820"/>
                  <a:pt x="630900" y="1209528"/>
                  <a:pt x="698633" y="1265091"/>
                </a:cubicBezTo>
                <a:cubicBezTo>
                  <a:pt x="766366" y="1320654"/>
                  <a:pt x="662120" y="1251332"/>
                  <a:pt x="651008" y="1236516"/>
                </a:cubicBezTo>
                <a:cubicBezTo>
                  <a:pt x="639896" y="1221700"/>
                  <a:pt x="641483" y="1186245"/>
                  <a:pt x="631958" y="1176191"/>
                </a:cubicBezTo>
                <a:cubicBezTo>
                  <a:pt x="622433" y="1166137"/>
                  <a:pt x="651008" y="1212704"/>
                  <a:pt x="593858" y="1176191"/>
                </a:cubicBezTo>
                <a:cubicBezTo>
                  <a:pt x="536708" y="1139679"/>
                  <a:pt x="334566" y="991512"/>
                  <a:pt x="289058" y="957116"/>
                </a:cubicBezTo>
                <a:cubicBezTo>
                  <a:pt x="243550" y="922720"/>
                  <a:pt x="331920" y="999978"/>
                  <a:pt x="320808" y="969816"/>
                </a:cubicBezTo>
                <a:cubicBezTo>
                  <a:pt x="309696" y="939654"/>
                  <a:pt x="238258" y="802070"/>
                  <a:pt x="222383" y="776141"/>
                </a:cubicBezTo>
                <a:cubicBezTo>
                  <a:pt x="206508" y="750212"/>
                  <a:pt x="228733" y="854458"/>
                  <a:pt x="225558" y="814241"/>
                </a:cubicBezTo>
                <a:cubicBezTo>
                  <a:pt x="222383" y="774024"/>
                  <a:pt x="209683" y="561828"/>
                  <a:pt x="203333" y="534841"/>
                </a:cubicBezTo>
                <a:cubicBezTo>
                  <a:pt x="196983" y="507854"/>
                  <a:pt x="191691" y="667662"/>
                  <a:pt x="187458" y="652316"/>
                </a:cubicBezTo>
                <a:cubicBezTo>
                  <a:pt x="183225" y="636970"/>
                  <a:pt x="183754" y="528491"/>
                  <a:pt x="177933" y="442766"/>
                </a:cubicBezTo>
                <a:cubicBezTo>
                  <a:pt x="172112" y="357041"/>
                  <a:pt x="155708" y="157545"/>
                  <a:pt x="152533" y="137966"/>
                </a:cubicBezTo>
                <a:cubicBezTo>
                  <a:pt x="149358" y="118387"/>
                  <a:pt x="160470" y="308887"/>
                  <a:pt x="158883" y="325291"/>
                </a:cubicBezTo>
                <a:cubicBezTo>
                  <a:pt x="157296" y="341695"/>
                  <a:pt x="166291" y="285074"/>
                  <a:pt x="143008" y="236391"/>
                </a:cubicBezTo>
                <a:cubicBezTo>
                  <a:pt x="119725" y="187708"/>
                  <a:pt x="-4629" y="-19196"/>
                  <a:pt x="133" y="1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8DF3852E-E774-E7C8-1475-2F29B8154747}"/>
              </a:ext>
            </a:extLst>
          </p:cNvPr>
          <p:cNvSpPr/>
          <p:nvPr/>
        </p:nvSpPr>
        <p:spPr>
          <a:xfrm>
            <a:off x="5262608" y="3158224"/>
            <a:ext cx="128415" cy="510531"/>
          </a:xfrm>
          <a:custGeom>
            <a:avLst/>
            <a:gdLst>
              <a:gd name="connsiteX0" fmla="*/ 56 w 128415"/>
              <a:gd name="connsiteY0" fmla="*/ 23 h 510531"/>
              <a:gd name="connsiteX1" fmla="*/ 68149 w 128415"/>
              <a:gd name="connsiteY1" fmla="*/ 119997 h 510531"/>
              <a:gd name="connsiteX2" fmla="*/ 58422 w 128415"/>
              <a:gd name="connsiteY2" fmla="*/ 230244 h 510531"/>
              <a:gd name="connsiteX3" fmla="*/ 77877 w 128415"/>
              <a:gd name="connsiteY3" fmla="*/ 184848 h 510531"/>
              <a:gd name="connsiteX4" fmla="*/ 87605 w 128415"/>
              <a:gd name="connsiteY4" fmla="*/ 275640 h 510531"/>
              <a:gd name="connsiteX5" fmla="*/ 120030 w 128415"/>
              <a:gd name="connsiteY5" fmla="*/ 223759 h 510531"/>
              <a:gd name="connsiteX6" fmla="*/ 107060 w 128415"/>
              <a:gd name="connsiteY6" fmla="*/ 382644 h 510531"/>
              <a:gd name="connsiteX7" fmla="*/ 126515 w 128415"/>
              <a:gd name="connsiteY7" fmla="*/ 509104 h 510531"/>
              <a:gd name="connsiteX8" fmla="*/ 123273 w 128415"/>
              <a:gd name="connsiteY8" fmla="*/ 431282 h 510531"/>
              <a:gd name="connsiteX9" fmla="*/ 87605 w 128415"/>
              <a:gd name="connsiteY9" fmla="*/ 152423 h 510531"/>
              <a:gd name="connsiteX10" fmla="*/ 87605 w 128415"/>
              <a:gd name="connsiteY10" fmla="*/ 181606 h 510531"/>
              <a:gd name="connsiteX11" fmla="*/ 81120 w 128415"/>
              <a:gd name="connsiteY11" fmla="*/ 71359 h 510531"/>
              <a:gd name="connsiteX12" fmla="*/ 81120 w 128415"/>
              <a:gd name="connsiteY12" fmla="*/ 129725 h 510531"/>
              <a:gd name="connsiteX13" fmla="*/ 56 w 128415"/>
              <a:gd name="connsiteY13" fmla="*/ 23 h 51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8415" h="510531">
                <a:moveTo>
                  <a:pt x="56" y="23"/>
                </a:moveTo>
                <a:cubicBezTo>
                  <a:pt x="-2106" y="-1598"/>
                  <a:pt x="58421" y="81627"/>
                  <a:pt x="68149" y="119997"/>
                </a:cubicBezTo>
                <a:cubicBezTo>
                  <a:pt x="77877" y="158367"/>
                  <a:pt x="56801" y="219436"/>
                  <a:pt x="58422" y="230244"/>
                </a:cubicBezTo>
                <a:cubicBezTo>
                  <a:pt x="60043" y="241052"/>
                  <a:pt x="73013" y="177282"/>
                  <a:pt x="77877" y="184848"/>
                </a:cubicBezTo>
                <a:cubicBezTo>
                  <a:pt x="82741" y="192414"/>
                  <a:pt x="80580" y="269155"/>
                  <a:pt x="87605" y="275640"/>
                </a:cubicBezTo>
                <a:cubicBezTo>
                  <a:pt x="94631" y="282125"/>
                  <a:pt x="116787" y="205925"/>
                  <a:pt x="120030" y="223759"/>
                </a:cubicBezTo>
                <a:cubicBezTo>
                  <a:pt x="123273" y="241593"/>
                  <a:pt x="105979" y="335087"/>
                  <a:pt x="107060" y="382644"/>
                </a:cubicBezTo>
                <a:cubicBezTo>
                  <a:pt x="108141" y="430201"/>
                  <a:pt x="123813" y="500998"/>
                  <a:pt x="126515" y="509104"/>
                </a:cubicBezTo>
                <a:cubicBezTo>
                  <a:pt x="129217" y="517210"/>
                  <a:pt x="129758" y="490729"/>
                  <a:pt x="123273" y="431282"/>
                </a:cubicBezTo>
                <a:cubicBezTo>
                  <a:pt x="116788" y="371835"/>
                  <a:pt x="93550" y="194036"/>
                  <a:pt x="87605" y="152423"/>
                </a:cubicBezTo>
                <a:cubicBezTo>
                  <a:pt x="81660" y="110810"/>
                  <a:pt x="88686" y="195117"/>
                  <a:pt x="87605" y="181606"/>
                </a:cubicBezTo>
                <a:cubicBezTo>
                  <a:pt x="86524" y="168095"/>
                  <a:pt x="82201" y="80006"/>
                  <a:pt x="81120" y="71359"/>
                </a:cubicBezTo>
                <a:cubicBezTo>
                  <a:pt x="80039" y="62712"/>
                  <a:pt x="91928" y="140533"/>
                  <a:pt x="81120" y="129725"/>
                </a:cubicBezTo>
                <a:cubicBezTo>
                  <a:pt x="70312" y="118917"/>
                  <a:pt x="2218" y="1644"/>
                  <a:pt x="56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5C71E9B3-5BED-599C-74CE-DD10774DF9FC}"/>
              </a:ext>
            </a:extLst>
          </p:cNvPr>
          <p:cNvSpPr/>
          <p:nvPr/>
        </p:nvSpPr>
        <p:spPr>
          <a:xfrm>
            <a:off x="5322246" y="3453240"/>
            <a:ext cx="144705" cy="808823"/>
          </a:xfrm>
          <a:custGeom>
            <a:avLst/>
            <a:gdLst>
              <a:gd name="connsiteX0" fmla="*/ 53907 w 144705"/>
              <a:gd name="connsiteY0" fmla="*/ 79 h 808823"/>
              <a:gd name="connsiteX1" fmla="*/ 40937 w 144705"/>
              <a:gd name="connsiteY1" fmla="*/ 217330 h 808823"/>
              <a:gd name="connsiteX2" fmla="*/ 115516 w 144705"/>
              <a:gd name="connsiteY2" fmla="*/ 405398 h 808823"/>
              <a:gd name="connsiteX3" fmla="*/ 102545 w 144705"/>
              <a:gd name="connsiteY3" fmla="*/ 372973 h 808823"/>
              <a:gd name="connsiteX4" fmla="*/ 144699 w 144705"/>
              <a:gd name="connsiteY4" fmla="*/ 807475 h 808823"/>
              <a:gd name="connsiteX5" fmla="*/ 105788 w 144705"/>
              <a:gd name="connsiteY5" fmla="*/ 502675 h 808823"/>
              <a:gd name="connsiteX6" fmla="*/ 99303 w 144705"/>
              <a:gd name="connsiteY6" fmla="*/ 314607 h 808823"/>
              <a:gd name="connsiteX7" fmla="*/ 99303 w 144705"/>
              <a:gd name="connsiteY7" fmla="*/ 340547 h 808823"/>
              <a:gd name="connsiteX8" fmla="*/ 5269 w 144705"/>
              <a:gd name="connsiteY8" fmla="*/ 162207 h 808823"/>
              <a:gd name="connsiteX9" fmla="*/ 14997 w 144705"/>
              <a:gd name="connsiteY9" fmla="*/ 191390 h 808823"/>
              <a:gd name="connsiteX10" fmla="*/ 53907 w 144705"/>
              <a:gd name="connsiteY10" fmla="*/ 79 h 80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705" h="808823">
                <a:moveTo>
                  <a:pt x="53907" y="79"/>
                </a:moveTo>
                <a:cubicBezTo>
                  <a:pt x="58230" y="4402"/>
                  <a:pt x="30669" y="149777"/>
                  <a:pt x="40937" y="217330"/>
                </a:cubicBezTo>
                <a:cubicBezTo>
                  <a:pt x="51205" y="284883"/>
                  <a:pt x="105248" y="379458"/>
                  <a:pt x="115516" y="405398"/>
                </a:cubicBezTo>
                <a:cubicBezTo>
                  <a:pt x="125784" y="431338"/>
                  <a:pt x="97681" y="305960"/>
                  <a:pt x="102545" y="372973"/>
                </a:cubicBezTo>
                <a:cubicBezTo>
                  <a:pt x="107409" y="439986"/>
                  <a:pt x="144159" y="785858"/>
                  <a:pt x="144699" y="807475"/>
                </a:cubicBezTo>
                <a:cubicBezTo>
                  <a:pt x="145240" y="829092"/>
                  <a:pt x="113354" y="584820"/>
                  <a:pt x="105788" y="502675"/>
                </a:cubicBezTo>
                <a:cubicBezTo>
                  <a:pt x="98222" y="420530"/>
                  <a:pt x="100384" y="341628"/>
                  <a:pt x="99303" y="314607"/>
                </a:cubicBezTo>
                <a:cubicBezTo>
                  <a:pt x="98222" y="287586"/>
                  <a:pt x="114975" y="365947"/>
                  <a:pt x="99303" y="340547"/>
                </a:cubicBezTo>
                <a:cubicBezTo>
                  <a:pt x="83631" y="315147"/>
                  <a:pt x="19320" y="187066"/>
                  <a:pt x="5269" y="162207"/>
                </a:cubicBezTo>
                <a:cubicBezTo>
                  <a:pt x="-8782" y="137348"/>
                  <a:pt x="9052" y="213548"/>
                  <a:pt x="14997" y="191390"/>
                </a:cubicBezTo>
                <a:cubicBezTo>
                  <a:pt x="20942" y="169233"/>
                  <a:pt x="49584" y="-4244"/>
                  <a:pt x="53907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51C0B71A-6DA3-FFE3-E942-D931B86A96DA}"/>
              </a:ext>
            </a:extLst>
          </p:cNvPr>
          <p:cNvSpPr/>
          <p:nvPr/>
        </p:nvSpPr>
        <p:spPr>
          <a:xfrm>
            <a:off x="5333570" y="4143627"/>
            <a:ext cx="194985" cy="559938"/>
          </a:xfrm>
          <a:custGeom>
            <a:avLst/>
            <a:gdLst>
              <a:gd name="connsiteX0" fmla="*/ 194983 w 194985"/>
              <a:gd name="connsiteY0" fmla="*/ 356 h 559938"/>
              <a:gd name="connsiteX1" fmla="*/ 78251 w 194985"/>
              <a:gd name="connsiteY1" fmla="*/ 266245 h 559938"/>
              <a:gd name="connsiteX2" fmla="*/ 3673 w 194985"/>
              <a:gd name="connsiteY2" fmla="*/ 548347 h 559938"/>
              <a:gd name="connsiteX3" fmla="*/ 16643 w 194985"/>
              <a:gd name="connsiteY3" fmla="*/ 473769 h 559938"/>
              <a:gd name="connsiteX4" fmla="*/ 62039 w 194985"/>
              <a:gd name="connsiteY4" fmla="*/ 181939 h 559938"/>
              <a:gd name="connsiteX5" fmla="*/ 52311 w 194985"/>
              <a:gd name="connsiteY5" fmla="*/ 246790 h 559938"/>
              <a:gd name="connsiteX6" fmla="*/ 91221 w 194985"/>
              <a:gd name="connsiteY6" fmla="*/ 185182 h 559938"/>
              <a:gd name="connsiteX7" fmla="*/ 81494 w 194985"/>
              <a:gd name="connsiteY7" fmla="*/ 207879 h 559938"/>
              <a:gd name="connsiteX8" fmla="*/ 194983 w 194985"/>
              <a:gd name="connsiteY8" fmla="*/ 356 h 55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985" h="559938">
                <a:moveTo>
                  <a:pt x="194983" y="356"/>
                </a:moveTo>
                <a:cubicBezTo>
                  <a:pt x="194442" y="10084"/>
                  <a:pt x="110136" y="174913"/>
                  <a:pt x="78251" y="266245"/>
                </a:cubicBezTo>
                <a:cubicBezTo>
                  <a:pt x="46366" y="357577"/>
                  <a:pt x="13941" y="513760"/>
                  <a:pt x="3673" y="548347"/>
                </a:cubicBezTo>
                <a:cubicBezTo>
                  <a:pt x="-6595" y="582934"/>
                  <a:pt x="6915" y="534837"/>
                  <a:pt x="16643" y="473769"/>
                </a:cubicBezTo>
                <a:cubicBezTo>
                  <a:pt x="26371" y="412701"/>
                  <a:pt x="56094" y="219769"/>
                  <a:pt x="62039" y="181939"/>
                </a:cubicBezTo>
                <a:cubicBezTo>
                  <a:pt x="67984" y="144109"/>
                  <a:pt x="47447" y="246250"/>
                  <a:pt x="52311" y="246790"/>
                </a:cubicBezTo>
                <a:cubicBezTo>
                  <a:pt x="57175" y="247330"/>
                  <a:pt x="86357" y="191667"/>
                  <a:pt x="91221" y="185182"/>
                </a:cubicBezTo>
                <a:cubicBezTo>
                  <a:pt x="96085" y="178697"/>
                  <a:pt x="63119" y="232739"/>
                  <a:pt x="81494" y="207879"/>
                </a:cubicBezTo>
                <a:cubicBezTo>
                  <a:pt x="99868" y="183019"/>
                  <a:pt x="195524" y="-9372"/>
                  <a:pt x="194983" y="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BBF2A7E2-85E6-EECD-0CDA-8512D7612E72}"/>
              </a:ext>
            </a:extLst>
          </p:cNvPr>
          <p:cNvSpPr/>
          <p:nvPr/>
        </p:nvSpPr>
        <p:spPr>
          <a:xfrm>
            <a:off x="5902729" y="3974551"/>
            <a:ext cx="1781506" cy="216489"/>
          </a:xfrm>
          <a:custGeom>
            <a:avLst/>
            <a:gdLst>
              <a:gd name="connsiteX0" fmla="*/ 2771 w 1781506"/>
              <a:gd name="connsiteY0" fmla="*/ 118024 h 216489"/>
              <a:gd name="connsiteX1" fmla="*/ 209146 w 1781506"/>
              <a:gd name="connsiteY1" fmla="*/ 140249 h 216489"/>
              <a:gd name="connsiteX2" fmla="*/ 682221 w 1781506"/>
              <a:gd name="connsiteY2" fmla="*/ 140249 h 216489"/>
              <a:gd name="connsiteX3" fmla="*/ 552046 w 1781506"/>
              <a:gd name="connsiteY3" fmla="*/ 130724 h 216489"/>
              <a:gd name="connsiteX4" fmla="*/ 1155296 w 1781506"/>
              <a:gd name="connsiteY4" fmla="*/ 10074 h 216489"/>
              <a:gd name="connsiteX5" fmla="*/ 1764896 w 1781506"/>
              <a:gd name="connsiteY5" fmla="*/ 6899 h 216489"/>
              <a:gd name="connsiteX6" fmla="*/ 1622021 w 1781506"/>
              <a:gd name="connsiteY6" fmla="*/ 10074 h 216489"/>
              <a:gd name="connsiteX7" fmla="*/ 1107671 w 1781506"/>
              <a:gd name="connsiteY7" fmla="*/ 10074 h 216489"/>
              <a:gd name="connsiteX8" fmla="*/ 1164821 w 1781506"/>
              <a:gd name="connsiteY8" fmla="*/ 16424 h 216489"/>
              <a:gd name="connsiteX9" fmla="*/ 821921 w 1781506"/>
              <a:gd name="connsiteY9" fmla="*/ 92624 h 216489"/>
              <a:gd name="connsiteX10" fmla="*/ 1002896 w 1781506"/>
              <a:gd name="connsiteY10" fmla="*/ 41824 h 216489"/>
              <a:gd name="connsiteX11" fmla="*/ 806046 w 1781506"/>
              <a:gd name="connsiteY11" fmla="*/ 70399 h 216489"/>
              <a:gd name="connsiteX12" fmla="*/ 615546 w 1781506"/>
              <a:gd name="connsiteY12" fmla="*/ 133899 h 216489"/>
              <a:gd name="connsiteX13" fmla="*/ 415521 w 1781506"/>
              <a:gd name="connsiteY13" fmla="*/ 165649 h 216489"/>
              <a:gd name="connsiteX14" fmla="*/ 412346 w 1781506"/>
              <a:gd name="connsiteY14" fmla="*/ 152949 h 216489"/>
              <a:gd name="connsiteX15" fmla="*/ 190096 w 1781506"/>
              <a:gd name="connsiteY15" fmla="*/ 216449 h 216489"/>
              <a:gd name="connsiteX16" fmla="*/ 367896 w 1781506"/>
              <a:gd name="connsiteY16" fmla="*/ 162474 h 216489"/>
              <a:gd name="connsiteX17" fmla="*/ 342496 w 1781506"/>
              <a:gd name="connsiteY17" fmla="*/ 156124 h 216489"/>
              <a:gd name="connsiteX18" fmla="*/ 2771 w 1781506"/>
              <a:gd name="connsiteY18" fmla="*/ 118024 h 216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81506" h="216489">
                <a:moveTo>
                  <a:pt x="2771" y="118024"/>
                </a:moveTo>
                <a:cubicBezTo>
                  <a:pt x="-19454" y="115378"/>
                  <a:pt x="95904" y="136545"/>
                  <a:pt x="209146" y="140249"/>
                </a:cubicBezTo>
                <a:cubicBezTo>
                  <a:pt x="322388" y="143953"/>
                  <a:pt x="625071" y="141837"/>
                  <a:pt x="682221" y="140249"/>
                </a:cubicBezTo>
                <a:cubicBezTo>
                  <a:pt x="739371" y="138662"/>
                  <a:pt x="473200" y="152420"/>
                  <a:pt x="552046" y="130724"/>
                </a:cubicBezTo>
                <a:cubicBezTo>
                  <a:pt x="630892" y="109028"/>
                  <a:pt x="953154" y="30711"/>
                  <a:pt x="1155296" y="10074"/>
                </a:cubicBezTo>
                <a:cubicBezTo>
                  <a:pt x="1357438" y="-10563"/>
                  <a:pt x="1687109" y="6899"/>
                  <a:pt x="1764896" y="6899"/>
                </a:cubicBezTo>
                <a:cubicBezTo>
                  <a:pt x="1842683" y="6899"/>
                  <a:pt x="1622021" y="10074"/>
                  <a:pt x="1622021" y="10074"/>
                </a:cubicBezTo>
                <a:lnTo>
                  <a:pt x="1107671" y="10074"/>
                </a:lnTo>
                <a:cubicBezTo>
                  <a:pt x="1031471" y="11132"/>
                  <a:pt x="1212446" y="2666"/>
                  <a:pt x="1164821" y="16424"/>
                </a:cubicBezTo>
                <a:cubicBezTo>
                  <a:pt x="1117196" y="30182"/>
                  <a:pt x="848909" y="88391"/>
                  <a:pt x="821921" y="92624"/>
                </a:cubicBezTo>
                <a:cubicBezTo>
                  <a:pt x="794934" y="96857"/>
                  <a:pt x="1005542" y="45528"/>
                  <a:pt x="1002896" y="41824"/>
                </a:cubicBezTo>
                <a:cubicBezTo>
                  <a:pt x="1000250" y="38120"/>
                  <a:pt x="870604" y="55053"/>
                  <a:pt x="806046" y="70399"/>
                </a:cubicBezTo>
                <a:cubicBezTo>
                  <a:pt x="741488" y="85745"/>
                  <a:pt x="680633" y="118024"/>
                  <a:pt x="615546" y="133899"/>
                </a:cubicBezTo>
                <a:cubicBezTo>
                  <a:pt x="550459" y="149774"/>
                  <a:pt x="415521" y="165649"/>
                  <a:pt x="415521" y="165649"/>
                </a:cubicBezTo>
                <a:cubicBezTo>
                  <a:pt x="381654" y="168824"/>
                  <a:pt x="449917" y="144482"/>
                  <a:pt x="412346" y="152949"/>
                </a:cubicBezTo>
                <a:cubicBezTo>
                  <a:pt x="374775" y="161416"/>
                  <a:pt x="197504" y="214862"/>
                  <a:pt x="190096" y="216449"/>
                </a:cubicBezTo>
                <a:cubicBezTo>
                  <a:pt x="182688" y="218036"/>
                  <a:pt x="342496" y="172528"/>
                  <a:pt x="367896" y="162474"/>
                </a:cubicBezTo>
                <a:cubicBezTo>
                  <a:pt x="393296" y="152420"/>
                  <a:pt x="399646" y="159299"/>
                  <a:pt x="342496" y="156124"/>
                </a:cubicBezTo>
                <a:cubicBezTo>
                  <a:pt x="285346" y="152949"/>
                  <a:pt x="24996" y="120670"/>
                  <a:pt x="2771" y="1180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ED4AAC28-4842-59AC-1102-64B1BAD72386}"/>
              </a:ext>
            </a:extLst>
          </p:cNvPr>
          <p:cNvSpPr/>
          <p:nvPr/>
        </p:nvSpPr>
        <p:spPr>
          <a:xfrm>
            <a:off x="7356475" y="3946525"/>
            <a:ext cx="802893" cy="334677"/>
          </a:xfrm>
          <a:custGeom>
            <a:avLst/>
            <a:gdLst>
              <a:gd name="connsiteX0" fmla="*/ 0 w 802893"/>
              <a:gd name="connsiteY0" fmla="*/ 0 h 334677"/>
              <a:gd name="connsiteX1" fmla="*/ 288925 w 802893"/>
              <a:gd name="connsiteY1" fmla="*/ 120650 h 334677"/>
              <a:gd name="connsiteX2" fmla="*/ 777875 w 802893"/>
              <a:gd name="connsiteY2" fmla="*/ 323850 h 334677"/>
              <a:gd name="connsiteX3" fmla="*/ 695325 w 802893"/>
              <a:gd name="connsiteY3" fmla="*/ 288925 h 334677"/>
              <a:gd name="connsiteX4" fmla="*/ 381000 w 802893"/>
              <a:gd name="connsiteY4" fmla="*/ 136525 h 334677"/>
              <a:gd name="connsiteX5" fmla="*/ 393700 w 802893"/>
              <a:gd name="connsiteY5" fmla="*/ 158750 h 334677"/>
              <a:gd name="connsiteX6" fmla="*/ 168275 w 802893"/>
              <a:gd name="connsiteY6" fmla="*/ 73025 h 334677"/>
              <a:gd name="connsiteX7" fmla="*/ 187325 w 802893"/>
              <a:gd name="connsiteY7" fmla="*/ 98425 h 334677"/>
              <a:gd name="connsiteX8" fmla="*/ 0 w 802893"/>
              <a:gd name="connsiteY8" fmla="*/ 0 h 334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2893" h="334677">
                <a:moveTo>
                  <a:pt x="0" y="0"/>
                </a:moveTo>
                <a:lnTo>
                  <a:pt x="288925" y="120650"/>
                </a:lnTo>
                <a:lnTo>
                  <a:pt x="777875" y="323850"/>
                </a:lnTo>
                <a:cubicBezTo>
                  <a:pt x="845608" y="351896"/>
                  <a:pt x="761471" y="320146"/>
                  <a:pt x="695325" y="288925"/>
                </a:cubicBezTo>
                <a:cubicBezTo>
                  <a:pt x="629179" y="257704"/>
                  <a:pt x="431271" y="158221"/>
                  <a:pt x="381000" y="136525"/>
                </a:cubicBezTo>
                <a:cubicBezTo>
                  <a:pt x="330729" y="114829"/>
                  <a:pt x="429154" y="169333"/>
                  <a:pt x="393700" y="158750"/>
                </a:cubicBezTo>
                <a:cubicBezTo>
                  <a:pt x="358246" y="148167"/>
                  <a:pt x="202671" y="83079"/>
                  <a:pt x="168275" y="73025"/>
                </a:cubicBezTo>
                <a:cubicBezTo>
                  <a:pt x="133879" y="62971"/>
                  <a:pt x="211138" y="110067"/>
                  <a:pt x="187325" y="98425"/>
                </a:cubicBezTo>
                <a:cubicBezTo>
                  <a:pt x="163512" y="86783"/>
                  <a:pt x="94456" y="44979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D37FD283-F57D-4479-A12B-63292D0F7182}"/>
              </a:ext>
            </a:extLst>
          </p:cNvPr>
          <p:cNvSpPr/>
          <p:nvPr/>
        </p:nvSpPr>
        <p:spPr>
          <a:xfrm>
            <a:off x="5780913" y="4116299"/>
            <a:ext cx="470484" cy="1218678"/>
          </a:xfrm>
          <a:custGeom>
            <a:avLst/>
            <a:gdLst>
              <a:gd name="connsiteX0" fmla="*/ 432562 w 470484"/>
              <a:gd name="connsiteY0" fmla="*/ 8026 h 1218678"/>
              <a:gd name="connsiteX1" fmla="*/ 388112 w 470484"/>
              <a:gd name="connsiteY1" fmla="*/ 112801 h 1218678"/>
              <a:gd name="connsiteX2" fmla="*/ 426212 w 470484"/>
              <a:gd name="connsiteY2" fmla="*/ 281076 h 1218678"/>
              <a:gd name="connsiteX3" fmla="*/ 426212 w 470484"/>
              <a:gd name="connsiteY3" fmla="*/ 255676 h 1218678"/>
              <a:gd name="connsiteX4" fmla="*/ 416687 w 470484"/>
              <a:gd name="connsiteY4" fmla="*/ 335051 h 1218678"/>
              <a:gd name="connsiteX5" fmla="*/ 305562 w 470484"/>
              <a:gd name="connsiteY5" fmla="*/ 538251 h 1218678"/>
              <a:gd name="connsiteX6" fmla="*/ 346837 w 470484"/>
              <a:gd name="connsiteY6" fmla="*/ 516026 h 1218678"/>
              <a:gd name="connsiteX7" fmla="*/ 197612 w 470484"/>
              <a:gd name="connsiteY7" fmla="*/ 801776 h 1218678"/>
              <a:gd name="connsiteX8" fmla="*/ 270637 w 470484"/>
              <a:gd name="connsiteY8" fmla="*/ 735101 h 1218678"/>
              <a:gd name="connsiteX9" fmla="*/ 762 w 470484"/>
              <a:gd name="connsiteY9" fmla="*/ 1217701 h 1218678"/>
              <a:gd name="connsiteX10" fmla="*/ 369062 w 470484"/>
              <a:gd name="connsiteY10" fmla="*/ 589051 h 1218678"/>
              <a:gd name="connsiteX11" fmla="*/ 238887 w 470484"/>
              <a:gd name="connsiteY11" fmla="*/ 789076 h 1218678"/>
              <a:gd name="connsiteX12" fmla="*/ 286512 w 470484"/>
              <a:gd name="connsiteY12" fmla="*/ 633501 h 1218678"/>
              <a:gd name="connsiteX13" fmla="*/ 464312 w 470484"/>
              <a:gd name="connsiteY13" fmla="*/ 233451 h 1218678"/>
              <a:gd name="connsiteX14" fmla="*/ 426212 w 470484"/>
              <a:gd name="connsiteY14" fmla="*/ 268376 h 1218678"/>
              <a:gd name="connsiteX15" fmla="*/ 391287 w 470484"/>
              <a:gd name="connsiteY15" fmla="*/ 182651 h 1218678"/>
              <a:gd name="connsiteX16" fmla="*/ 324612 w 470484"/>
              <a:gd name="connsiteY16" fmla="*/ 1676 h 1218678"/>
              <a:gd name="connsiteX17" fmla="*/ 353187 w 470484"/>
              <a:gd name="connsiteY17" fmla="*/ 87401 h 1218678"/>
              <a:gd name="connsiteX18" fmla="*/ 432562 w 470484"/>
              <a:gd name="connsiteY18" fmla="*/ 8026 h 121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70484" h="1218678">
                <a:moveTo>
                  <a:pt x="432562" y="8026"/>
                </a:moveTo>
                <a:cubicBezTo>
                  <a:pt x="438383" y="12259"/>
                  <a:pt x="389170" y="67293"/>
                  <a:pt x="388112" y="112801"/>
                </a:cubicBezTo>
                <a:cubicBezTo>
                  <a:pt x="387054" y="158309"/>
                  <a:pt x="419862" y="257264"/>
                  <a:pt x="426212" y="281076"/>
                </a:cubicBezTo>
                <a:cubicBezTo>
                  <a:pt x="432562" y="304888"/>
                  <a:pt x="427799" y="246680"/>
                  <a:pt x="426212" y="255676"/>
                </a:cubicBezTo>
                <a:cubicBezTo>
                  <a:pt x="424625" y="264672"/>
                  <a:pt x="436795" y="287955"/>
                  <a:pt x="416687" y="335051"/>
                </a:cubicBezTo>
                <a:cubicBezTo>
                  <a:pt x="396579" y="382147"/>
                  <a:pt x="317204" y="508089"/>
                  <a:pt x="305562" y="538251"/>
                </a:cubicBezTo>
                <a:cubicBezTo>
                  <a:pt x="293920" y="568413"/>
                  <a:pt x="364829" y="472105"/>
                  <a:pt x="346837" y="516026"/>
                </a:cubicBezTo>
                <a:cubicBezTo>
                  <a:pt x="328845" y="559947"/>
                  <a:pt x="210312" y="765264"/>
                  <a:pt x="197612" y="801776"/>
                </a:cubicBezTo>
                <a:cubicBezTo>
                  <a:pt x="184912" y="838289"/>
                  <a:pt x="303445" y="665780"/>
                  <a:pt x="270637" y="735101"/>
                </a:cubicBezTo>
                <a:cubicBezTo>
                  <a:pt x="237829" y="804422"/>
                  <a:pt x="-15642" y="1242043"/>
                  <a:pt x="762" y="1217701"/>
                </a:cubicBezTo>
                <a:cubicBezTo>
                  <a:pt x="17166" y="1193359"/>
                  <a:pt x="329374" y="660489"/>
                  <a:pt x="369062" y="589051"/>
                </a:cubicBezTo>
                <a:cubicBezTo>
                  <a:pt x="408750" y="517613"/>
                  <a:pt x="252645" y="781668"/>
                  <a:pt x="238887" y="789076"/>
                </a:cubicBezTo>
                <a:cubicBezTo>
                  <a:pt x="225129" y="796484"/>
                  <a:pt x="248941" y="726105"/>
                  <a:pt x="286512" y="633501"/>
                </a:cubicBezTo>
                <a:cubicBezTo>
                  <a:pt x="324083" y="540897"/>
                  <a:pt x="441029" y="294305"/>
                  <a:pt x="464312" y="233451"/>
                </a:cubicBezTo>
                <a:cubicBezTo>
                  <a:pt x="487595" y="172597"/>
                  <a:pt x="438383" y="276843"/>
                  <a:pt x="426212" y="268376"/>
                </a:cubicBezTo>
                <a:cubicBezTo>
                  <a:pt x="414041" y="259909"/>
                  <a:pt x="408220" y="227101"/>
                  <a:pt x="391287" y="182651"/>
                </a:cubicBezTo>
                <a:cubicBezTo>
                  <a:pt x="374354" y="138201"/>
                  <a:pt x="330962" y="17551"/>
                  <a:pt x="324612" y="1676"/>
                </a:cubicBezTo>
                <a:cubicBezTo>
                  <a:pt x="318262" y="-14199"/>
                  <a:pt x="339429" y="87930"/>
                  <a:pt x="353187" y="87401"/>
                </a:cubicBezTo>
                <a:cubicBezTo>
                  <a:pt x="366945" y="86872"/>
                  <a:pt x="426741" y="3793"/>
                  <a:pt x="432562" y="8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31978048-4686-0EF4-02E3-83B390CC9497}"/>
              </a:ext>
            </a:extLst>
          </p:cNvPr>
          <p:cNvSpPr/>
          <p:nvPr/>
        </p:nvSpPr>
        <p:spPr>
          <a:xfrm>
            <a:off x="5968828" y="4117885"/>
            <a:ext cx="195201" cy="258373"/>
          </a:xfrm>
          <a:custGeom>
            <a:avLst/>
            <a:gdLst>
              <a:gd name="connsiteX0" fmla="*/ 172 w 195201"/>
              <a:gd name="connsiteY0" fmla="*/ 90 h 258373"/>
              <a:gd name="connsiteX1" fmla="*/ 47797 w 195201"/>
              <a:gd name="connsiteY1" fmla="*/ 76290 h 258373"/>
              <a:gd name="connsiteX2" fmla="*/ 193847 w 195201"/>
              <a:gd name="connsiteY2" fmla="*/ 66765 h 258373"/>
              <a:gd name="connsiteX3" fmla="*/ 120822 w 195201"/>
              <a:gd name="connsiteY3" fmla="*/ 76290 h 258373"/>
              <a:gd name="connsiteX4" fmla="*/ 123997 w 195201"/>
              <a:gd name="connsiteY4" fmla="*/ 254090 h 258373"/>
              <a:gd name="connsiteX5" fmla="*/ 120822 w 195201"/>
              <a:gd name="connsiteY5" fmla="*/ 190590 h 258373"/>
              <a:gd name="connsiteX6" fmla="*/ 114472 w 195201"/>
              <a:gd name="connsiteY6" fmla="*/ 50890 h 258373"/>
              <a:gd name="connsiteX7" fmla="*/ 114472 w 195201"/>
              <a:gd name="connsiteY7" fmla="*/ 69940 h 258373"/>
              <a:gd name="connsiteX8" fmla="*/ 60497 w 195201"/>
              <a:gd name="connsiteY8" fmla="*/ 60415 h 258373"/>
              <a:gd name="connsiteX9" fmla="*/ 172 w 195201"/>
              <a:gd name="connsiteY9" fmla="*/ 90 h 25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201" h="258373">
                <a:moveTo>
                  <a:pt x="172" y="90"/>
                </a:moveTo>
                <a:cubicBezTo>
                  <a:pt x="-1945" y="2736"/>
                  <a:pt x="15518" y="65178"/>
                  <a:pt x="47797" y="76290"/>
                </a:cubicBezTo>
                <a:cubicBezTo>
                  <a:pt x="80076" y="87403"/>
                  <a:pt x="181676" y="66765"/>
                  <a:pt x="193847" y="66765"/>
                </a:cubicBezTo>
                <a:cubicBezTo>
                  <a:pt x="206018" y="66765"/>
                  <a:pt x="132464" y="45069"/>
                  <a:pt x="120822" y="76290"/>
                </a:cubicBezTo>
                <a:cubicBezTo>
                  <a:pt x="109180" y="107511"/>
                  <a:pt x="123997" y="235040"/>
                  <a:pt x="123997" y="254090"/>
                </a:cubicBezTo>
                <a:cubicBezTo>
                  <a:pt x="123997" y="273140"/>
                  <a:pt x="122409" y="224457"/>
                  <a:pt x="120822" y="190590"/>
                </a:cubicBezTo>
                <a:cubicBezTo>
                  <a:pt x="119235" y="156723"/>
                  <a:pt x="115530" y="70998"/>
                  <a:pt x="114472" y="50890"/>
                </a:cubicBezTo>
                <a:cubicBezTo>
                  <a:pt x="113414" y="30782"/>
                  <a:pt x="123468" y="68353"/>
                  <a:pt x="114472" y="69940"/>
                </a:cubicBezTo>
                <a:cubicBezTo>
                  <a:pt x="105476" y="71527"/>
                  <a:pt x="75314" y="67294"/>
                  <a:pt x="60497" y="60415"/>
                </a:cubicBezTo>
                <a:cubicBezTo>
                  <a:pt x="45680" y="53536"/>
                  <a:pt x="2289" y="-2556"/>
                  <a:pt x="172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FBEFAA0C-8D09-5C80-B42A-90C3EF0846A2}"/>
              </a:ext>
            </a:extLst>
          </p:cNvPr>
          <p:cNvSpPr/>
          <p:nvPr/>
        </p:nvSpPr>
        <p:spPr>
          <a:xfrm>
            <a:off x="5787674" y="4177961"/>
            <a:ext cx="350787" cy="1061312"/>
          </a:xfrm>
          <a:custGeom>
            <a:avLst/>
            <a:gdLst>
              <a:gd name="connsiteX0" fmla="*/ 279751 w 350787"/>
              <a:gd name="connsiteY0" fmla="*/ 339 h 1061312"/>
              <a:gd name="connsiteX1" fmla="*/ 314676 w 350787"/>
              <a:gd name="connsiteY1" fmla="*/ 260689 h 1061312"/>
              <a:gd name="connsiteX2" fmla="*/ 254351 w 350787"/>
              <a:gd name="connsiteY2" fmla="*/ 400389 h 1061312"/>
              <a:gd name="connsiteX3" fmla="*/ 263876 w 350787"/>
              <a:gd name="connsiteY3" fmla="*/ 374989 h 1061312"/>
              <a:gd name="connsiteX4" fmla="*/ 351 w 350787"/>
              <a:gd name="connsiteY4" fmla="*/ 1060789 h 1061312"/>
              <a:gd name="connsiteX5" fmla="*/ 327376 w 350787"/>
              <a:gd name="connsiteY5" fmla="*/ 251164 h 1061312"/>
              <a:gd name="connsiteX6" fmla="*/ 321026 w 350787"/>
              <a:gd name="connsiteY6" fmla="*/ 273389 h 1061312"/>
              <a:gd name="connsiteX7" fmla="*/ 292451 w 350787"/>
              <a:gd name="connsiteY7" fmla="*/ 127339 h 1061312"/>
              <a:gd name="connsiteX8" fmla="*/ 311501 w 350787"/>
              <a:gd name="connsiteY8" fmla="*/ 203539 h 1061312"/>
              <a:gd name="connsiteX9" fmla="*/ 279751 w 350787"/>
              <a:gd name="connsiteY9" fmla="*/ 339 h 1061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0787" h="1061312">
                <a:moveTo>
                  <a:pt x="279751" y="339"/>
                </a:moveTo>
                <a:cubicBezTo>
                  <a:pt x="280280" y="9864"/>
                  <a:pt x="318909" y="194014"/>
                  <a:pt x="314676" y="260689"/>
                </a:cubicBezTo>
                <a:cubicBezTo>
                  <a:pt x="310443" y="327364"/>
                  <a:pt x="262818" y="381339"/>
                  <a:pt x="254351" y="400389"/>
                </a:cubicBezTo>
                <a:cubicBezTo>
                  <a:pt x="245884" y="419439"/>
                  <a:pt x="263876" y="374989"/>
                  <a:pt x="263876" y="374989"/>
                </a:cubicBezTo>
                <a:cubicBezTo>
                  <a:pt x="221543" y="485056"/>
                  <a:pt x="-10232" y="1081427"/>
                  <a:pt x="351" y="1060789"/>
                </a:cubicBezTo>
                <a:cubicBezTo>
                  <a:pt x="10934" y="1040152"/>
                  <a:pt x="273930" y="382397"/>
                  <a:pt x="327376" y="251164"/>
                </a:cubicBezTo>
                <a:cubicBezTo>
                  <a:pt x="380822" y="119931"/>
                  <a:pt x="326847" y="294026"/>
                  <a:pt x="321026" y="273389"/>
                </a:cubicBezTo>
                <a:cubicBezTo>
                  <a:pt x="315205" y="252752"/>
                  <a:pt x="294038" y="138981"/>
                  <a:pt x="292451" y="127339"/>
                </a:cubicBezTo>
                <a:cubicBezTo>
                  <a:pt x="290864" y="115697"/>
                  <a:pt x="313618" y="222060"/>
                  <a:pt x="311501" y="203539"/>
                </a:cubicBezTo>
                <a:cubicBezTo>
                  <a:pt x="309384" y="185018"/>
                  <a:pt x="279222" y="-9186"/>
                  <a:pt x="279751" y="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49185866-4DC5-E507-BF78-11B3264D2681}"/>
              </a:ext>
            </a:extLst>
          </p:cNvPr>
          <p:cNvSpPr/>
          <p:nvPr/>
        </p:nvSpPr>
        <p:spPr>
          <a:xfrm>
            <a:off x="5200536" y="5753099"/>
            <a:ext cx="127153" cy="536611"/>
          </a:xfrm>
          <a:custGeom>
            <a:avLst/>
            <a:gdLst>
              <a:gd name="connsiteX0" fmla="*/ 127114 w 127153"/>
              <a:gd name="connsiteY0" fmla="*/ 1 h 536611"/>
              <a:gd name="connsiteX1" fmla="*/ 25514 w 127153"/>
              <a:gd name="connsiteY1" fmla="*/ 238126 h 536611"/>
              <a:gd name="connsiteX2" fmla="*/ 114 w 127153"/>
              <a:gd name="connsiteY2" fmla="*/ 536576 h 536611"/>
              <a:gd name="connsiteX3" fmla="*/ 15989 w 127153"/>
              <a:gd name="connsiteY3" fmla="*/ 219076 h 536611"/>
              <a:gd name="connsiteX4" fmla="*/ 12814 w 127153"/>
              <a:gd name="connsiteY4" fmla="*/ 241301 h 536611"/>
              <a:gd name="connsiteX5" fmla="*/ 127114 w 127153"/>
              <a:gd name="connsiteY5" fmla="*/ 1 h 53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153" h="536611">
                <a:moveTo>
                  <a:pt x="127114" y="1"/>
                </a:moveTo>
                <a:cubicBezTo>
                  <a:pt x="129231" y="-528"/>
                  <a:pt x="46681" y="148697"/>
                  <a:pt x="25514" y="238126"/>
                </a:cubicBezTo>
                <a:cubicBezTo>
                  <a:pt x="4347" y="327555"/>
                  <a:pt x="1701" y="539751"/>
                  <a:pt x="114" y="536576"/>
                </a:cubicBezTo>
                <a:cubicBezTo>
                  <a:pt x="-1473" y="533401"/>
                  <a:pt x="13872" y="268288"/>
                  <a:pt x="15989" y="219076"/>
                </a:cubicBezTo>
                <a:cubicBezTo>
                  <a:pt x="18106" y="169864"/>
                  <a:pt x="-2532" y="274109"/>
                  <a:pt x="12814" y="241301"/>
                </a:cubicBezTo>
                <a:cubicBezTo>
                  <a:pt x="28160" y="208493"/>
                  <a:pt x="124997" y="530"/>
                  <a:pt x="12711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F5846117-19E0-B083-7ED6-92CC8A726FCB}"/>
              </a:ext>
            </a:extLst>
          </p:cNvPr>
          <p:cNvSpPr/>
          <p:nvPr/>
        </p:nvSpPr>
        <p:spPr>
          <a:xfrm>
            <a:off x="5045017" y="5949919"/>
            <a:ext cx="66781" cy="298585"/>
          </a:xfrm>
          <a:custGeom>
            <a:avLst/>
            <a:gdLst>
              <a:gd name="connsiteX0" fmla="*/ 66733 w 66781"/>
              <a:gd name="connsiteY0" fmla="*/ 31 h 298585"/>
              <a:gd name="connsiteX1" fmla="*/ 19108 w 66781"/>
              <a:gd name="connsiteY1" fmla="*/ 127031 h 298585"/>
              <a:gd name="connsiteX2" fmla="*/ 58 w 66781"/>
              <a:gd name="connsiteY2" fmla="*/ 298481 h 298585"/>
              <a:gd name="connsiteX3" fmla="*/ 12758 w 66781"/>
              <a:gd name="connsiteY3" fmla="*/ 101631 h 298585"/>
              <a:gd name="connsiteX4" fmla="*/ 9583 w 66781"/>
              <a:gd name="connsiteY4" fmla="*/ 114331 h 298585"/>
              <a:gd name="connsiteX5" fmla="*/ 66733 w 66781"/>
              <a:gd name="connsiteY5" fmla="*/ 31 h 29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81" h="298585">
                <a:moveTo>
                  <a:pt x="66733" y="31"/>
                </a:moveTo>
                <a:cubicBezTo>
                  <a:pt x="68321" y="2148"/>
                  <a:pt x="30220" y="77289"/>
                  <a:pt x="19108" y="127031"/>
                </a:cubicBezTo>
                <a:cubicBezTo>
                  <a:pt x="7996" y="176773"/>
                  <a:pt x="1116" y="302714"/>
                  <a:pt x="58" y="298481"/>
                </a:cubicBezTo>
                <a:cubicBezTo>
                  <a:pt x="-1000" y="294248"/>
                  <a:pt x="12758" y="101631"/>
                  <a:pt x="12758" y="101631"/>
                </a:cubicBezTo>
                <a:cubicBezTo>
                  <a:pt x="14345" y="70939"/>
                  <a:pt x="3762" y="127031"/>
                  <a:pt x="9583" y="114331"/>
                </a:cubicBezTo>
                <a:cubicBezTo>
                  <a:pt x="15404" y="101631"/>
                  <a:pt x="65145" y="-2086"/>
                  <a:pt x="66733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F66085BA-60E7-AF06-4E1E-8B5C2F6992E9}"/>
              </a:ext>
            </a:extLst>
          </p:cNvPr>
          <p:cNvSpPr/>
          <p:nvPr/>
        </p:nvSpPr>
        <p:spPr>
          <a:xfrm>
            <a:off x="4893202" y="5981016"/>
            <a:ext cx="104493" cy="316773"/>
          </a:xfrm>
          <a:custGeom>
            <a:avLst/>
            <a:gdLst>
              <a:gd name="connsiteX0" fmla="*/ 101073 w 104493"/>
              <a:gd name="connsiteY0" fmla="*/ 684 h 316773"/>
              <a:gd name="connsiteX1" fmla="*/ 78848 w 104493"/>
              <a:gd name="connsiteY1" fmla="*/ 83234 h 316773"/>
              <a:gd name="connsiteX2" fmla="*/ 5823 w 104493"/>
              <a:gd name="connsiteY2" fmla="*/ 302309 h 316773"/>
              <a:gd name="connsiteX3" fmla="*/ 15348 w 104493"/>
              <a:gd name="connsiteY3" fmla="*/ 295959 h 316773"/>
              <a:gd name="connsiteX4" fmla="*/ 101073 w 104493"/>
              <a:gd name="connsiteY4" fmla="*/ 295959 h 316773"/>
              <a:gd name="connsiteX5" fmla="*/ 82023 w 104493"/>
              <a:gd name="connsiteY5" fmla="*/ 289609 h 316773"/>
              <a:gd name="connsiteX6" fmla="*/ 31223 w 104493"/>
              <a:gd name="connsiteY6" fmla="*/ 283259 h 316773"/>
              <a:gd name="connsiteX7" fmla="*/ 62973 w 104493"/>
              <a:gd name="connsiteY7" fmla="*/ 172134 h 316773"/>
              <a:gd name="connsiteX8" fmla="*/ 53448 w 104493"/>
              <a:gd name="connsiteY8" fmla="*/ 191184 h 316773"/>
              <a:gd name="connsiteX9" fmla="*/ 62973 w 104493"/>
              <a:gd name="connsiteY9" fmla="*/ 99109 h 316773"/>
              <a:gd name="connsiteX10" fmla="*/ 50273 w 104493"/>
              <a:gd name="connsiteY10" fmla="*/ 121334 h 316773"/>
              <a:gd name="connsiteX11" fmla="*/ 101073 w 104493"/>
              <a:gd name="connsiteY11" fmla="*/ 684 h 316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493" h="316773">
                <a:moveTo>
                  <a:pt x="101073" y="684"/>
                </a:moveTo>
                <a:cubicBezTo>
                  <a:pt x="105835" y="-5666"/>
                  <a:pt x="94723" y="32963"/>
                  <a:pt x="78848" y="83234"/>
                </a:cubicBezTo>
                <a:cubicBezTo>
                  <a:pt x="62973" y="133505"/>
                  <a:pt x="5823" y="302309"/>
                  <a:pt x="5823" y="302309"/>
                </a:cubicBezTo>
                <a:cubicBezTo>
                  <a:pt x="-4760" y="337763"/>
                  <a:pt x="-527" y="297017"/>
                  <a:pt x="15348" y="295959"/>
                </a:cubicBezTo>
                <a:cubicBezTo>
                  <a:pt x="31223" y="294901"/>
                  <a:pt x="101073" y="295959"/>
                  <a:pt x="101073" y="295959"/>
                </a:cubicBezTo>
                <a:cubicBezTo>
                  <a:pt x="112185" y="294901"/>
                  <a:pt x="93665" y="291726"/>
                  <a:pt x="82023" y="289609"/>
                </a:cubicBezTo>
                <a:cubicBezTo>
                  <a:pt x="70381" y="287492"/>
                  <a:pt x="34398" y="302838"/>
                  <a:pt x="31223" y="283259"/>
                </a:cubicBezTo>
                <a:cubicBezTo>
                  <a:pt x="28048" y="263680"/>
                  <a:pt x="62973" y="172134"/>
                  <a:pt x="62973" y="172134"/>
                </a:cubicBezTo>
                <a:cubicBezTo>
                  <a:pt x="66677" y="156788"/>
                  <a:pt x="53448" y="203355"/>
                  <a:pt x="53448" y="191184"/>
                </a:cubicBezTo>
                <a:cubicBezTo>
                  <a:pt x="53448" y="179013"/>
                  <a:pt x="63502" y="110751"/>
                  <a:pt x="62973" y="99109"/>
                </a:cubicBezTo>
                <a:cubicBezTo>
                  <a:pt x="62444" y="87467"/>
                  <a:pt x="46569" y="131917"/>
                  <a:pt x="50273" y="121334"/>
                </a:cubicBezTo>
                <a:cubicBezTo>
                  <a:pt x="53977" y="110751"/>
                  <a:pt x="96311" y="7034"/>
                  <a:pt x="101073" y="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3C8383BB-9AA2-FF77-6411-A48249670153}"/>
              </a:ext>
            </a:extLst>
          </p:cNvPr>
          <p:cNvSpPr/>
          <p:nvPr/>
        </p:nvSpPr>
        <p:spPr>
          <a:xfrm>
            <a:off x="4922211" y="6108644"/>
            <a:ext cx="106405" cy="128756"/>
          </a:xfrm>
          <a:custGeom>
            <a:avLst/>
            <a:gdLst>
              <a:gd name="connsiteX0" fmla="*/ 56189 w 106405"/>
              <a:gd name="connsiteY0" fmla="*/ 56 h 128756"/>
              <a:gd name="connsiteX1" fmla="*/ 33964 w 106405"/>
              <a:gd name="connsiteY1" fmla="*/ 120706 h 128756"/>
              <a:gd name="connsiteX2" fmla="*/ 2214 w 106405"/>
              <a:gd name="connsiteY2" fmla="*/ 117531 h 128756"/>
              <a:gd name="connsiteX3" fmla="*/ 100639 w 106405"/>
              <a:gd name="connsiteY3" fmla="*/ 117531 h 128756"/>
              <a:gd name="connsiteX4" fmla="*/ 87939 w 106405"/>
              <a:gd name="connsiteY4" fmla="*/ 108006 h 128756"/>
              <a:gd name="connsiteX5" fmla="*/ 30789 w 106405"/>
              <a:gd name="connsiteY5" fmla="*/ 104831 h 128756"/>
              <a:gd name="connsiteX6" fmla="*/ 56189 w 106405"/>
              <a:gd name="connsiteY6" fmla="*/ 56 h 128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405" h="128756">
                <a:moveTo>
                  <a:pt x="56189" y="56"/>
                </a:moveTo>
                <a:cubicBezTo>
                  <a:pt x="56718" y="2702"/>
                  <a:pt x="42960" y="101127"/>
                  <a:pt x="33964" y="120706"/>
                </a:cubicBezTo>
                <a:cubicBezTo>
                  <a:pt x="24968" y="140285"/>
                  <a:pt x="-8898" y="118060"/>
                  <a:pt x="2214" y="117531"/>
                </a:cubicBezTo>
                <a:cubicBezTo>
                  <a:pt x="13326" y="117002"/>
                  <a:pt x="100639" y="117531"/>
                  <a:pt x="100639" y="117531"/>
                </a:cubicBezTo>
                <a:cubicBezTo>
                  <a:pt x="114926" y="115944"/>
                  <a:pt x="99581" y="110123"/>
                  <a:pt x="87939" y="108006"/>
                </a:cubicBezTo>
                <a:cubicBezTo>
                  <a:pt x="76297" y="105889"/>
                  <a:pt x="36081" y="121235"/>
                  <a:pt x="30789" y="104831"/>
                </a:cubicBezTo>
                <a:cubicBezTo>
                  <a:pt x="25497" y="88427"/>
                  <a:pt x="55660" y="-2590"/>
                  <a:pt x="56189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3FC01FFC-D8C3-01E6-6E78-DB17B6865F24}"/>
              </a:ext>
            </a:extLst>
          </p:cNvPr>
          <p:cNvSpPr/>
          <p:nvPr/>
        </p:nvSpPr>
        <p:spPr>
          <a:xfrm>
            <a:off x="4968713" y="6049841"/>
            <a:ext cx="63314" cy="189115"/>
          </a:xfrm>
          <a:custGeom>
            <a:avLst/>
            <a:gdLst>
              <a:gd name="connsiteX0" fmla="*/ 60487 w 63314"/>
              <a:gd name="connsiteY0" fmla="*/ 1709 h 189115"/>
              <a:gd name="connsiteX1" fmla="*/ 54137 w 63314"/>
              <a:gd name="connsiteY1" fmla="*/ 185859 h 189115"/>
              <a:gd name="connsiteX2" fmla="*/ 60487 w 63314"/>
              <a:gd name="connsiteY2" fmla="*/ 119184 h 189115"/>
              <a:gd name="connsiteX3" fmla="*/ 162 w 63314"/>
              <a:gd name="connsiteY3" fmla="*/ 116009 h 189115"/>
              <a:gd name="connsiteX4" fmla="*/ 41437 w 63314"/>
              <a:gd name="connsiteY4" fmla="*/ 112834 h 189115"/>
              <a:gd name="connsiteX5" fmla="*/ 44612 w 63314"/>
              <a:gd name="connsiteY5" fmla="*/ 93784 h 189115"/>
              <a:gd name="connsiteX6" fmla="*/ 60487 w 63314"/>
              <a:gd name="connsiteY6" fmla="*/ 1709 h 18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314" h="189115">
                <a:moveTo>
                  <a:pt x="60487" y="1709"/>
                </a:moveTo>
                <a:cubicBezTo>
                  <a:pt x="62075" y="17055"/>
                  <a:pt x="54137" y="166280"/>
                  <a:pt x="54137" y="185859"/>
                </a:cubicBezTo>
                <a:cubicBezTo>
                  <a:pt x="54137" y="205438"/>
                  <a:pt x="69483" y="130826"/>
                  <a:pt x="60487" y="119184"/>
                </a:cubicBezTo>
                <a:cubicBezTo>
                  <a:pt x="51491" y="107542"/>
                  <a:pt x="3337" y="117067"/>
                  <a:pt x="162" y="116009"/>
                </a:cubicBezTo>
                <a:cubicBezTo>
                  <a:pt x="-3013" y="114951"/>
                  <a:pt x="41437" y="112834"/>
                  <a:pt x="41437" y="112834"/>
                </a:cubicBezTo>
                <a:cubicBezTo>
                  <a:pt x="48845" y="109130"/>
                  <a:pt x="41437" y="108601"/>
                  <a:pt x="44612" y="93784"/>
                </a:cubicBezTo>
                <a:cubicBezTo>
                  <a:pt x="47787" y="78967"/>
                  <a:pt x="58899" y="-13637"/>
                  <a:pt x="60487" y="17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C575734C-ED61-EAFB-3C85-15796EDF9879}"/>
              </a:ext>
            </a:extLst>
          </p:cNvPr>
          <p:cNvSpPr/>
          <p:nvPr/>
        </p:nvSpPr>
        <p:spPr>
          <a:xfrm>
            <a:off x="4918054" y="6187606"/>
            <a:ext cx="130444" cy="75298"/>
          </a:xfrm>
          <a:custGeom>
            <a:avLst/>
            <a:gdLst>
              <a:gd name="connsiteX0" fmla="*/ 21 w 130444"/>
              <a:gd name="connsiteY0" fmla="*/ 73494 h 75298"/>
              <a:gd name="connsiteX1" fmla="*/ 111146 w 130444"/>
              <a:gd name="connsiteY1" fmla="*/ 67144 h 75298"/>
              <a:gd name="connsiteX2" fmla="*/ 130196 w 130444"/>
              <a:gd name="connsiteY2" fmla="*/ 469 h 75298"/>
              <a:gd name="connsiteX3" fmla="*/ 120671 w 130444"/>
              <a:gd name="connsiteY3" fmla="*/ 38569 h 75298"/>
              <a:gd name="connsiteX4" fmla="*/ 101621 w 130444"/>
              <a:gd name="connsiteY4" fmla="*/ 60794 h 75298"/>
              <a:gd name="connsiteX5" fmla="*/ 21 w 130444"/>
              <a:gd name="connsiteY5" fmla="*/ 73494 h 7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444" h="75298">
                <a:moveTo>
                  <a:pt x="21" y="73494"/>
                </a:moveTo>
                <a:cubicBezTo>
                  <a:pt x="1609" y="74552"/>
                  <a:pt x="89450" y="79315"/>
                  <a:pt x="111146" y="67144"/>
                </a:cubicBezTo>
                <a:cubicBezTo>
                  <a:pt x="132842" y="54973"/>
                  <a:pt x="128609" y="5231"/>
                  <a:pt x="130196" y="469"/>
                </a:cubicBezTo>
                <a:cubicBezTo>
                  <a:pt x="131783" y="-4293"/>
                  <a:pt x="125434" y="28515"/>
                  <a:pt x="120671" y="38569"/>
                </a:cubicBezTo>
                <a:cubicBezTo>
                  <a:pt x="115909" y="48623"/>
                  <a:pt x="116967" y="56561"/>
                  <a:pt x="101621" y="60794"/>
                </a:cubicBezTo>
                <a:cubicBezTo>
                  <a:pt x="86275" y="65027"/>
                  <a:pt x="-1567" y="72436"/>
                  <a:pt x="21" y="73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405F47A7-F979-8D4A-60DE-CDC06917BC73}"/>
              </a:ext>
            </a:extLst>
          </p:cNvPr>
          <p:cNvSpPr/>
          <p:nvPr/>
        </p:nvSpPr>
        <p:spPr>
          <a:xfrm>
            <a:off x="5057335" y="5851456"/>
            <a:ext cx="56689" cy="170359"/>
          </a:xfrm>
          <a:custGeom>
            <a:avLst/>
            <a:gdLst>
              <a:gd name="connsiteX0" fmla="*/ 9965 w 56689"/>
              <a:gd name="connsiteY0" fmla="*/ 69 h 170359"/>
              <a:gd name="connsiteX1" fmla="*/ 32190 w 56689"/>
              <a:gd name="connsiteY1" fmla="*/ 60394 h 170359"/>
              <a:gd name="connsiteX2" fmla="*/ 29015 w 56689"/>
              <a:gd name="connsiteY2" fmla="*/ 108019 h 170359"/>
              <a:gd name="connsiteX3" fmla="*/ 440 w 56689"/>
              <a:gd name="connsiteY3" fmla="*/ 168344 h 170359"/>
              <a:gd name="connsiteX4" fmla="*/ 54415 w 56689"/>
              <a:gd name="connsiteY4" fmla="*/ 28644 h 170359"/>
              <a:gd name="connsiteX5" fmla="*/ 44890 w 56689"/>
              <a:gd name="connsiteY5" fmla="*/ 47694 h 170359"/>
              <a:gd name="connsiteX6" fmla="*/ 9965 w 56689"/>
              <a:gd name="connsiteY6" fmla="*/ 69 h 17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89" h="170359">
                <a:moveTo>
                  <a:pt x="9965" y="69"/>
                </a:moveTo>
                <a:cubicBezTo>
                  <a:pt x="7848" y="2186"/>
                  <a:pt x="29015" y="42402"/>
                  <a:pt x="32190" y="60394"/>
                </a:cubicBezTo>
                <a:cubicBezTo>
                  <a:pt x="35365" y="78386"/>
                  <a:pt x="34307" y="90027"/>
                  <a:pt x="29015" y="108019"/>
                </a:cubicBezTo>
                <a:cubicBezTo>
                  <a:pt x="23723" y="126011"/>
                  <a:pt x="-3793" y="181573"/>
                  <a:pt x="440" y="168344"/>
                </a:cubicBezTo>
                <a:cubicBezTo>
                  <a:pt x="4673" y="155115"/>
                  <a:pt x="54415" y="28644"/>
                  <a:pt x="54415" y="28644"/>
                </a:cubicBezTo>
                <a:cubicBezTo>
                  <a:pt x="61823" y="8536"/>
                  <a:pt x="49123" y="50340"/>
                  <a:pt x="44890" y="47694"/>
                </a:cubicBezTo>
                <a:cubicBezTo>
                  <a:pt x="40657" y="45048"/>
                  <a:pt x="12082" y="-2048"/>
                  <a:pt x="9965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DB4BE462-9BEA-8A10-4A8D-492E15AD77B3}"/>
              </a:ext>
            </a:extLst>
          </p:cNvPr>
          <p:cNvSpPr/>
          <p:nvPr/>
        </p:nvSpPr>
        <p:spPr>
          <a:xfrm>
            <a:off x="5000527" y="5892639"/>
            <a:ext cx="28690" cy="133719"/>
          </a:xfrm>
          <a:custGeom>
            <a:avLst/>
            <a:gdLst>
              <a:gd name="connsiteX0" fmla="*/ 98 w 28690"/>
              <a:gd name="connsiteY0" fmla="*/ 161 h 133719"/>
              <a:gd name="connsiteX1" fmla="*/ 19148 w 28690"/>
              <a:gd name="connsiteY1" fmla="*/ 63661 h 133719"/>
              <a:gd name="connsiteX2" fmla="*/ 15973 w 28690"/>
              <a:gd name="connsiteY2" fmla="*/ 133511 h 133719"/>
              <a:gd name="connsiteX3" fmla="*/ 28673 w 28690"/>
              <a:gd name="connsiteY3" fmla="*/ 82711 h 133719"/>
              <a:gd name="connsiteX4" fmla="*/ 98 w 28690"/>
              <a:gd name="connsiteY4" fmla="*/ 161 h 133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90" h="133719">
                <a:moveTo>
                  <a:pt x="98" y="161"/>
                </a:moveTo>
                <a:cubicBezTo>
                  <a:pt x="-1489" y="-3014"/>
                  <a:pt x="16502" y="41436"/>
                  <a:pt x="19148" y="63661"/>
                </a:cubicBezTo>
                <a:cubicBezTo>
                  <a:pt x="21794" y="85886"/>
                  <a:pt x="14386" y="130336"/>
                  <a:pt x="15973" y="133511"/>
                </a:cubicBezTo>
                <a:cubicBezTo>
                  <a:pt x="17560" y="136686"/>
                  <a:pt x="29202" y="102819"/>
                  <a:pt x="28673" y="82711"/>
                </a:cubicBezTo>
                <a:cubicBezTo>
                  <a:pt x="28144" y="62603"/>
                  <a:pt x="1685" y="3336"/>
                  <a:pt x="98" y="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D8D62EF8-8EA6-F8DA-841A-2691A71FC953}"/>
              </a:ext>
            </a:extLst>
          </p:cNvPr>
          <p:cNvSpPr/>
          <p:nvPr/>
        </p:nvSpPr>
        <p:spPr>
          <a:xfrm>
            <a:off x="4879918" y="5825839"/>
            <a:ext cx="92558" cy="232325"/>
          </a:xfrm>
          <a:custGeom>
            <a:avLst/>
            <a:gdLst>
              <a:gd name="connsiteX0" fmla="*/ 57 w 92558"/>
              <a:gd name="connsiteY0" fmla="*/ 286 h 232325"/>
              <a:gd name="connsiteX1" fmla="*/ 69907 w 92558"/>
              <a:gd name="connsiteY1" fmla="*/ 168561 h 232325"/>
              <a:gd name="connsiteX2" fmla="*/ 88957 w 92558"/>
              <a:gd name="connsiteY2" fmla="*/ 228886 h 232325"/>
              <a:gd name="connsiteX3" fmla="*/ 85782 w 92558"/>
              <a:gd name="connsiteY3" fmla="*/ 213011 h 232325"/>
              <a:gd name="connsiteX4" fmla="*/ 22282 w 92558"/>
              <a:gd name="connsiteY4" fmla="*/ 114586 h 232325"/>
              <a:gd name="connsiteX5" fmla="*/ 41332 w 92558"/>
              <a:gd name="connsiteY5" fmla="*/ 139986 h 232325"/>
              <a:gd name="connsiteX6" fmla="*/ 28632 w 92558"/>
              <a:gd name="connsiteY6" fmla="*/ 95536 h 232325"/>
              <a:gd name="connsiteX7" fmla="*/ 57207 w 92558"/>
              <a:gd name="connsiteY7" fmla="*/ 127286 h 232325"/>
              <a:gd name="connsiteX8" fmla="*/ 57 w 92558"/>
              <a:gd name="connsiteY8" fmla="*/ 286 h 23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558" h="232325">
                <a:moveTo>
                  <a:pt x="57" y="286"/>
                </a:moveTo>
                <a:cubicBezTo>
                  <a:pt x="2174" y="7165"/>
                  <a:pt x="55090" y="130461"/>
                  <a:pt x="69907" y="168561"/>
                </a:cubicBezTo>
                <a:cubicBezTo>
                  <a:pt x="84724" y="206661"/>
                  <a:pt x="88957" y="228886"/>
                  <a:pt x="88957" y="228886"/>
                </a:cubicBezTo>
                <a:cubicBezTo>
                  <a:pt x="91603" y="236294"/>
                  <a:pt x="96894" y="232061"/>
                  <a:pt x="85782" y="213011"/>
                </a:cubicBezTo>
                <a:cubicBezTo>
                  <a:pt x="74670" y="193961"/>
                  <a:pt x="29690" y="126757"/>
                  <a:pt x="22282" y="114586"/>
                </a:cubicBezTo>
                <a:cubicBezTo>
                  <a:pt x="14874" y="102415"/>
                  <a:pt x="40274" y="143161"/>
                  <a:pt x="41332" y="139986"/>
                </a:cubicBezTo>
                <a:cubicBezTo>
                  <a:pt x="42390" y="136811"/>
                  <a:pt x="25986" y="97653"/>
                  <a:pt x="28632" y="95536"/>
                </a:cubicBezTo>
                <a:cubicBezTo>
                  <a:pt x="31278" y="93419"/>
                  <a:pt x="59853" y="142103"/>
                  <a:pt x="57207" y="127286"/>
                </a:cubicBezTo>
                <a:cubicBezTo>
                  <a:pt x="54561" y="112469"/>
                  <a:pt x="-2060" y="-6593"/>
                  <a:pt x="57" y="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B5132BF6-FF42-A2CF-D022-3E97FB1DEB6C}"/>
              </a:ext>
            </a:extLst>
          </p:cNvPr>
          <p:cNvSpPr/>
          <p:nvPr/>
        </p:nvSpPr>
        <p:spPr>
          <a:xfrm>
            <a:off x="4781548" y="5807034"/>
            <a:ext cx="147221" cy="779660"/>
          </a:xfrm>
          <a:custGeom>
            <a:avLst/>
            <a:gdLst>
              <a:gd name="connsiteX0" fmla="*/ 2 w 147221"/>
              <a:gd name="connsiteY0" fmla="*/ 41 h 779660"/>
              <a:gd name="connsiteX1" fmla="*/ 101602 w 147221"/>
              <a:gd name="connsiteY1" fmla="*/ 215941 h 779660"/>
              <a:gd name="connsiteX2" fmla="*/ 120652 w 147221"/>
              <a:gd name="connsiteY2" fmla="*/ 323891 h 779660"/>
              <a:gd name="connsiteX3" fmla="*/ 136527 w 147221"/>
              <a:gd name="connsiteY3" fmla="*/ 282616 h 779660"/>
              <a:gd name="connsiteX4" fmla="*/ 139702 w 147221"/>
              <a:gd name="connsiteY4" fmla="*/ 450891 h 779660"/>
              <a:gd name="connsiteX5" fmla="*/ 123827 w 147221"/>
              <a:gd name="connsiteY5" fmla="*/ 777916 h 779660"/>
              <a:gd name="connsiteX6" fmla="*/ 142877 w 147221"/>
              <a:gd name="connsiteY6" fmla="*/ 295316 h 779660"/>
              <a:gd name="connsiteX7" fmla="*/ 142877 w 147221"/>
              <a:gd name="connsiteY7" fmla="*/ 314366 h 779660"/>
              <a:gd name="connsiteX8" fmla="*/ 95252 w 147221"/>
              <a:gd name="connsiteY8" fmla="*/ 152441 h 779660"/>
              <a:gd name="connsiteX9" fmla="*/ 104777 w 147221"/>
              <a:gd name="connsiteY9" fmla="*/ 196891 h 779660"/>
              <a:gd name="connsiteX10" fmla="*/ 2 w 147221"/>
              <a:gd name="connsiteY10" fmla="*/ 41 h 77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221" h="779660">
                <a:moveTo>
                  <a:pt x="2" y="41"/>
                </a:moveTo>
                <a:cubicBezTo>
                  <a:pt x="-527" y="3216"/>
                  <a:pt x="81494" y="161966"/>
                  <a:pt x="101602" y="215941"/>
                </a:cubicBezTo>
                <a:cubicBezTo>
                  <a:pt x="121710" y="269916"/>
                  <a:pt x="114831" y="312779"/>
                  <a:pt x="120652" y="323891"/>
                </a:cubicBezTo>
                <a:cubicBezTo>
                  <a:pt x="126473" y="335003"/>
                  <a:pt x="133352" y="261449"/>
                  <a:pt x="136527" y="282616"/>
                </a:cubicBezTo>
                <a:cubicBezTo>
                  <a:pt x="139702" y="303783"/>
                  <a:pt x="141819" y="368341"/>
                  <a:pt x="139702" y="450891"/>
                </a:cubicBezTo>
                <a:cubicBezTo>
                  <a:pt x="137585" y="533441"/>
                  <a:pt x="123298" y="803845"/>
                  <a:pt x="123827" y="777916"/>
                </a:cubicBezTo>
                <a:cubicBezTo>
                  <a:pt x="124356" y="751987"/>
                  <a:pt x="142877" y="295316"/>
                  <a:pt x="142877" y="295316"/>
                </a:cubicBezTo>
                <a:cubicBezTo>
                  <a:pt x="146052" y="218058"/>
                  <a:pt x="150815" y="338179"/>
                  <a:pt x="142877" y="314366"/>
                </a:cubicBezTo>
                <a:cubicBezTo>
                  <a:pt x="134940" y="290554"/>
                  <a:pt x="101602" y="172020"/>
                  <a:pt x="95252" y="152441"/>
                </a:cubicBezTo>
                <a:cubicBezTo>
                  <a:pt x="88902" y="132862"/>
                  <a:pt x="116948" y="215412"/>
                  <a:pt x="104777" y="196891"/>
                </a:cubicBezTo>
                <a:cubicBezTo>
                  <a:pt x="92606" y="178370"/>
                  <a:pt x="531" y="-3134"/>
                  <a:pt x="2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584598C8-5EAC-6B9A-E989-95BF5FE5D8DA}"/>
              </a:ext>
            </a:extLst>
          </p:cNvPr>
          <p:cNvSpPr/>
          <p:nvPr/>
        </p:nvSpPr>
        <p:spPr>
          <a:xfrm>
            <a:off x="3936703" y="5625987"/>
            <a:ext cx="52950" cy="652667"/>
          </a:xfrm>
          <a:custGeom>
            <a:avLst/>
            <a:gdLst>
              <a:gd name="connsiteX0" fmla="*/ 103 w 52950"/>
              <a:gd name="connsiteY0" fmla="*/ 16 h 652667"/>
              <a:gd name="connsiteX1" fmla="*/ 38494 w 52950"/>
              <a:gd name="connsiteY1" fmla="*/ 247811 h 652667"/>
              <a:gd name="connsiteX2" fmla="*/ 17553 w 52950"/>
              <a:gd name="connsiteY2" fmla="*/ 652660 h 652667"/>
              <a:gd name="connsiteX3" fmla="*/ 52454 w 52950"/>
              <a:gd name="connsiteY3" fmla="*/ 237341 h 652667"/>
              <a:gd name="connsiteX4" fmla="*/ 103 w 52950"/>
              <a:gd name="connsiteY4" fmla="*/ 16 h 652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50" h="652667">
                <a:moveTo>
                  <a:pt x="103" y="16"/>
                </a:moveTo>
                <a:cubicBezTo>
                  <a:pt x="-2224" y="1761"/>
                  <a:pt x="35586" y="139037"/>
                  <a:pt x="38494" y="247811"/>
                </a:cubicBezTo>
                <a:cubicBezTo>
                  <a:pt x="41402" y="356585"/>
                  <a:pt x="15226" y="654405"/>
                  <a:pt x="17553" y="652660"/>
                </a:cubicBezTo>
                <a:cubicBezTo>
                  <a:pt x="19880" y="650915"/>
                  <a:pt x="57689" y="340880"/>
                  <a:pt x="52454" y="237341"/>
                </a:cubicBezTo>
                <a:cubicBezTo>
                  <a:pt x="47219" y="133802"/>
                  <a:pt x="2430" y="-1729"/>
                  <a:pt x="103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249886BA-AD5E-40D4-6880-BD7E561D08EB}"/>
              </a:ext>
            </a:extLst>
          </p:cNvPr>
          <p:cNvSpPr/>
          <p:nvPr/>
        </p:nvSpPr>
        <p:spPr>
          <a:xfrm>
            <a:off x="4076193" y="5695528"/>
            <a:ext cx="59752" cy="713208"/>
          </a:xfrm>
          <a:custGeom>
            <a:avLst/>
            <a:gdLst>
              <a:gd name="connsiteX0" fmla="*/ 59547 w 59752"/>
              <a:gd name="connsiteY0" fmla="*/ 277 h 713208"/>
              <a:gd name="connsiteX1" fmla="*/ 38607 w 59752"/>
              <a:gd name="connsiteY1" fmla="*/ 265522 h 713208"/>
              <a:gd name="connsiteX2" fmla="*/ 14176 w 59752"/>
              <a:gd name="connsiteY2" fmla="*/ 677351 h 713208"/>
              <a:gd name="connsiteX3" fmla="*/ 21157 w 59752"/>
              <a:gd name="connsiteY3" fmla="*/ 635470 h 713208"/>
              <a:gd name="connsiteX4" fmla="*/ 216 w 59752"/>
              <a:gd name="connsiteY4" fmla="*/ 178270 h 713208"/>
              <a:gd name="connsiteX5" fmla="*/ 10686 w 59752"/>
              <a:gd name="connsiteY5" fmla="*/ 258542 h 713208"/>
              <a:gd name="connsiteX6" fmla="*/ 17667 w 59752"/>
              <a:gd name="connsiteY6" fmla="*/ 258542 h 713208"/>
              <a:gd name="connsiteX7" fmla="*/ 42097 w 59752"/>
              <a:gd name="connsiteY7" fmla="*/ 499357 h 713208"/>
              <a:gd name="connsiteX8" fmla="*/ 49077 w 59752"/>
              <a:gd name="connsiteY8" fmla="*/ 220151 h 713208"/>
              <a:gd name="connsiteX9" fmla="*/ 59547 w 59752"/>
              <a:gd name="connsiteY9" fmla="*/ 277 h 713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752" h="713208">
                <a:moveTo>
                  <a:pt x="59547" y="277"/>
                </a:moveTo>
                <a:cubicBezTo>
                  <a:pt x="57802" y="7839"/>
                  <a:pt x="46169" y="152676"/>
                  <a:pt x="38607" y="265522"/>
                </a:cubicBezTo>
                <a:cubicBezTo>
                  <a:pt x="31045" y="378368"/>
                  <a:pt x="17084" y="615693"/>
                  <a:pt x="14176" y="677351"/>
                </a:cubicBezTo>
                <a:cubicBezTo>
                  <a:pt x="11268" y="739009"/>
                  <a:pt x="23484" y="718650"/>
                  <a:pt x="21157" y="635470"/>
                </a:cubicBezTo>
                <a:cubicBezTo>
                  <a:pt x="18830" y="552290"/>
                  <a:pt x="1961" y="241091"/>
                  <a:pt x="216" y="178270"/>
                </a:cubicBezTo>
                <a:cubicBezTo>
                  <a:pt x="-1529" y="115449"/>
                  <a:pt x="7778" y="245163"/>
                  <a:pt x="10686" y="258542"/>
                </a:cubicBezTo>
                <a:cubicBezTo>
                  <a:pt x="13594" y="271921"/>
                  <a:pt x="12432" y="218406"/>
                  <a:pt x="17667" y="258542"/>
                </a:cubicBezTo>
                <a:cubicBezTo>
                  <a:pt x="22902" y="298678"/>
                  <a:pt x="36862" y="505755"/>
                  <a:pt x="42097" y="499357"/>
                </a:cubicBezTo>
                <a:cubicBezTo>
                  <a:pt x="47332" y="492959"/>
                  <a:pt x="46750" y="298678"/>
                  <a:pt x="49077" y="220151"/>
                </a:cubicBezTo>
                <a:cubicBezTo>
                  <a:pt x="51404" y="141624"/>
                  <a:pt x="61292" y="-7285"/>
                  <a:pt x="59547" y="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B48B1689-3BC0-BC30-4FD7-C7BB0E4AAE17}"/>
              </a:ext>
            </a:extLst>
          </p:cNvPr>
          <p:cNvSpPr/>
          <p:nvPr/>
        </p:nvSpPr>
        <p:spPr>
          <a:xfrm>
            <a:off x="4092421" y="3914760"/>
            <a:ext cx="22515" cy="111178"/>
          </a:xfrm>
          <a:custGeom>
            <a:avLst/>
            <a:gdLst>
              <a:gd name="connsiteX0" fmla="*/ 9679 w 22515"/>
              <a:gd name="connsiteY0" fmla="*/ 15 h 111178"/>
              <a:gd name="connsiteX1" fmla="*/ 22379 w 22515"/>
              <a:gd name="connsiteY1" fmla="*/ 69865 h 111178"/>
              <a:gd name="connsiteX2" fmla="*/ 154 w 22515"/>
              <a:gd name="connsiteY2" fmla="*/ 111140 h 111178"/>
              <a:gd name="connsiteX3" fmla="*/ 12854 w 22515"/>
              <a:gd name="connsiteY3" fmla="*/ 76215 h 111178"/>
              <a:gd name="connsiteX4" fmla="*/ 9679 w 22515"/>
              <a:gd name="connsiteY4" fmla="*/ 15 h 11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15" h="111178">
                <a:moveTo>
                  <a:pt x="9679" y="15"/>
                </a:moveTo>
                <a:cubicBezTo>
                  <a:pt x="11267" y="-1043"/>
                  <a:pt x="23966" y="51344"/>
                  <a:pt x="22379" y="69865"/>
                </a:cubicBezTo>
                <a:cubicBezTo>
                  <a:pt x="20792" y="88386"/>
                  <a:pt x="1742" y="110082"/>
                  <a:pt x="154" y="111140"/>
                </a:cubicBezTo>
                <a:cubicBezTo>
                  <a:pt x="-1434" y="112198"/>
                  <a:pt x="9679" y="91032"/>
                  <a:pt x="12854" y="76215"/>
                </a:cubicBezTo>
                <a:cubicBezTo>
                  <a:pt x="16029" y="61398"/>
                  <a:pt x="8091" y="1073"/>
                  <a:pt x="9679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881D1A55-1A01-25A1-2B88-A4187FC0071F}"/>
              </a:ext>
            </a:extLst>
          </p:cNvPr>
          <p:cNvSpPr/>
          <p:nvPr/>
        </p:nvSpPr>
        <p:spPr>
          <a:xfrm>
            <a:off x="4025891" y="4228935"/>
            <a:ext cx="25469" cy="84159"/>
          </a:xfrm>
          <a:custGeom>
            <a:avLst/>
            <a:gdLst>
              <a:gd name="connsiteX0" fmla="*/ 9 w 25469"/>
              <a:gd name="connsiteY0" fmla="*/ 165 h 84159"/>
              <a:gd name="connsiteX1" fmla="*/ 22234 w 25469"/>
              <a:gd name="connsiteY1" fmla="*/ 54140 h 84159"/>
              <a:gd name="connsiteX2" fmla="*/ 12709 w 25469"/>
              <a:gd name="connsiteY2" fmla="*/ 82715 h 84159"/>
              <a:gd name="connsiteX3" fmla="*/ 25409 w 25469"/>
              <a:gd name="connsiteY3" fmla="*/ 73190 h 84159"/>
              <a:gd name="connsiteX4" fmla="*/ 9 w 25469"/>
              <a:gd name="connsiteY4" fmla="*/ 165 h 8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69" h="84159">
                <a:moveTo>
                  <a:pt x="9" y="165"/>
                </a:moveTo>
                <a:cubicBezTo>
                  <a:pt x="-520" y="-3010"/>
                  <a:pt x="20117" y="40382"/>
                  <a:pt x="22234" y="54140"/>
                </a:cubicBezTo>
                <a:cubicBezTo>
                  <a:pt x="24351" y="67898"/>
                  <a:pt x="12709" y="82715"/>
                  <a:pt x="12709" y="82715"/>
                </a:cubicBezTo>
                <a:cubicBezTo>
                  <a:pt x="13238" y="85890"/>
                  <a:pt x="26467" y="84302"/>
                  <a:pt x="25409" y="73190"/>
                </a:cubicBezTo>
                <a:cubicBezTo>
                  <a:pt x="24351" y="62078"/>
                  <a:pt x="538" y="3340"/>
                  <a:pt x="9" y="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4074CBCD-433A-49CC-3A87-F84D85B40BBF}"/>
              </a:ext>
            </a:extLst>
          </p:cNvPr>
          <p:cNvSpPr/>
          <p:nvPr/>
        </p:nvSpPr>
        <p:spPr>
          <a:xfrm>
            <a:off x="5168890" y="4114712"/>
            <a:ext cx="22244" cy="111635"/>
          </a:xfrm>
          <a:custGeom>
            <a:avLst/>
            <a:gdLst>
              <a:gd name="connsiteX0" fmla="*/ 10 w 22244"/>
              <a:gd name="connsiteY0" fmla="*/ 88 h 111635"/>
              <a:gd name="connsiteX1" fmla="*/ 19060 w 22244"/>
              <a:gd name="connsiteY1" fmla="*/ 73113 h 111635"/>
              <a:gd name="connsiteX2" fmla="*/ 10 w 22244"/>
              <a:gd name="connsiteY2" fmla="*/ 111213 h 111635"/>
              <a:gd name="connsiteX3" fmla="*/ 22235 w 22244"/>
              <a:gd name="connsiteY3" fmla="*/ 88988 h 111635"/>
              <a:gd name="connsiteX4" fmla="*/ 10 w 22244"/>
              <a:gd name="connsiteY4" fmla="*/ 88 h 111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44" h="111635">
                <a:moveTo>
                  <a:pt x="10" y="88"/>
                </a:moveTo>
                <a:cubicBezTo>
                  <a:pt x="-519" y="-2558"/>
                  <a:pt x="19060" y="54592"/>
                  <a:pt x="19060" y="73113"/>
                </a:cubicBezTo>
                <a:cubicBezTo>
                  <a:pt x="19060" y="91634"/>
                  <a:pt x="-519" y="108567"/>
                  <a:pt x="10" y="111213"/>
                </a:cubicBezTo>
                <a:cubicBezTo>
                  <a:pt x="539" y="113859"/>
                  <a:pt x="21706" y="103805"/>
                  <a:pt x="22235" y="88988"/>
                </a:cubicBezTo>
                <a:cubicBezTo>
                  <a:pt x="22764" y="74171"/>
                  <a:pt x="539" y="2734"/>
                  <a:pt x="10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135883FC-F57E-45AE-E030-FC0BCE5C540B}"/>
              </a:ext>
            </a:extLst>
          </p:cNvPr>
          <p:cNvSpPr/>
          <p:nvPr/>
        </p:nvSpPr>
        <p:spPr>
          <a:xfrm>
            <a:off x="4981365" y="4111625"/>
            <a:ext cx="12910" cy="92075"/>
          </a:xfrm>
          <a:custGeom>
            <a:avLst/>
            <a:gdLst>
              <a:gd name="connsiteX0" fmla="*/ 6560 w 12910"/>
              <a:gd name="connsiteY0" fmla="*/ 0 h 92075"/>
              <a:gd name="connsiteX1" fmla="*/ 210 w 12910"/>
              <a:gd name="connsiteY1" fmla="*/ 66675 h 92075"/>
              <a:gd name="connsiteX2" fmla="*/ 12910 w 12910"/>
              <a:gd name="connsiteY2" fmla="*/ 92075 h 92075"/>
              <a:gd name="connsiteX3" fmla="*/ 210 w 12910"/>
              <a:gd name="connsiteY3" fmla="*/ 66675 h 92075"/>
              <a:gd name="connsiteX4" fmla="*/ 6560 w 12910"/>
              <a:gd name="connsiteY4" fmla="*/ 0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10" h="92075">
                <a:moveTo>
                  <a:pt x="6560" y="0"/>
                </a:moveTo>
                <a:cubicBezTo>
                  <a:pt x="6560" y="0"/>
                  <a:pt x="-848" y="51329"/>
                  <a:pt x="210" y="66675"/>
                </a:cubicBezTo>
                <a:cubicBezTo>
                  <a:pt x="1268" y="82021"/>
                  <a:pt x="12910" y="92075"/>
                  <a:pt x="12910" y="92075"/>
                </a:cubicBezTo>
                <a:cubicBezTo>
                  <a:pt x="12910" y="92075"/>
                  <a:pt x="1797" y="77258"/>
                  <a:pt x="210" y="66675"/>
                </a:cubicBezTo>
                <a:cubicBezTo>
                  <a:pt x="-1378" y="56092"/>
                  <a:pt x="6560" y="0"/>
                  <a:pt x="656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06EE0E72-B185-DD69-4724-ADAF0FD9A7CF}"/>
              </a:ext>
            </a:extLst>
          </p:cNvPr>
          <p:cNvSpPr/>
          <p:nvPr/>
        </p:nvSpPr>
        <p:spPr>
          <a:xfrm>
            <a:off x="4556116" y="3924257"/>
            <a:ext cx="25409" cy="98543"/>
          </a:xfrm>
          <a:custGeom>
            <a:avLst/>
            <a:gdLst>
              <a:gd name="connsiteX0" fmla="*/ 9 w 25409"/>
              <a:gd name="connsiteY0" fmla="*/ 43 h 98543"/>
              <a:gd name="connsiteX1" fmla="*/ 22234 w 25409"/>
              <a:gd name="connsiteY1" fmla="*/ 57193 h 98543"/>
              <a:gd name="connsiteX2" fmla="*/ 9534 w 25409"/>
              <a:gd name="connsiteY2" fmla="*/ 98468 h 98543"/>
              <a:gd name="connsiteX3" fmla="*/ 25409 w 25409"/>
              <a:gd name="connsiteY3" fmla="*/ 66718 h 98543"/>
              <a:gd name="connsiteX4" fmla="*/ 9 w 25409"/>
              <a:gd name="connsiteY4" fmla="*/ 43 h 9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09" h="98543">
                <a:moveTo>
                  <a:pt x="9" y="43"/>
                </a:moveTo>
                <a:cubicBezTo>
                  <a:pt x="-520" y="-1544"/>
                  <a:pt x="20647" y="40789"/>
                  <a:pt x="22234" y="57193"/>
                </a:cubicBezTo>
                <a:cubicBezTo>
                  <a:pt x="23821" y="73597"/>
                  <a:pt x="9005" y="96881"/>
                  <a:pt x="9534" y="98468"/>
                </a:cubicBezTo>
                <a:cubicBezTo>
                  <a:pt x="10063" y="100055"/>
                  <a:pt x="25409" y="76243"/>
                  <a:pt x="25409" y="66718"/>
                </a:cubicBezTo>
                <a:cubicBezTo>
                  <a:pt x="25409" y="57193"/>
                  <a:pt x="538" y="1630"/>
                  <a:pt x="9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DFD11E37-B2A7-1956-8C26-E0960F26118E}"/>
              </a:ext>
            </a:extLst>
          </p:cNvPr>
          <p:cNvSpPr/>
          <p:nvPr/>
        </p:nvSpPr>
        <p:spPr>
          <a:xfrm>
            <a:off x="4889250" y="4260687"/>
            <a:ext cx="76990" cy="80358"/>
          </a:xfrm>
          <a:custGeom>
            <a:avLst/>
            <a:gdLst>
              <a:gd name="connsiteX0" fmla="*/ 250 w 76990"/>
              <a:gd name="connsiteY0" fmla="*/ 163 h 80358"/>
              <a:gd name="connsiteX1" fmla="*/ 22475 w 76990"/>
              <a:gd name="connsiteY1" fmla="*/ 54138 h 80358"/>
              <a:gd name="connsiteX2" fmla="*/ 76450 w 76990"/>
              <a:gd name="connsiteY2" fmla="*/ 79538 h 80358"/>
              <a:gd name="connsiteX3" fmla="*/ 47875 w 76990"/>
              <a:gd name="connsiteY3" fmla="*/ 73188 h 80358"/>
              <a:gd name="connsiteX4" fmla="*/ 9775 w 76990"/>
              <a:gd name="connsiteY4" fmla="*/ 63663 h 80358"/>
              <a:gd name="connsiteX5" fmla="*/ 35175 w 76990"/>
              <a:gd name="connsiteY5" fmla="*/ 73188 h 80358"/>
              <a:gd name="connsiteX6" fmla="*/ 250 w 76990"/>
              <a:gd name="connsiteY6" fmla="*/ 163 h 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990" h="80358">
                <a:moveTo>
                  <a:pt x="250" y="163"/>
                </a:moveTo>
                <a:cubicBezTo>
                  <a:pt x="-1867" y="-3012"/>
                  <a:pt x="9775" y="40909"/>
                  <a:pt x="22475" y="54138"/>
                </a:cubicBezTo>
                <a:cubicBezTo>
                  <a:pt x="35175" y="67367"/>
                  <a:pt x="72217" y="76363"/>
                  <a:pt x="76450" y="79538"/>
                </a:cubicBezTo>
                <a:cubicBezTo>
                  <a:pt x="80683" y="82713"/>
                  <a:pt x="58988" y="75834"/>
                  <a:pt x="47875" y="73188"/>
                </a:cubicBezTo>
                <a:cubicBezTo>
                  <a:pt x="36762" y="70542"/>
                  <a:pt x="11892" y="63663"/>
                  <a:pt x="9775" y="63663"/>
                </a:cubicBezTo>
                <a:cubicBezTo>
                  <a:pt x="7658" y="63663"/>
                  <a:pt x="37292" y="81125"/>
                  <a:pt x="35175" y="73188"/>
                </a:cubicBezTo>
                <a:cubicBezTo>
                  <a:pt x="33058" y="65251"/>
                  <a:pt x="2367" y="3338"/>
                  <a:pt x="250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D2C6706D-9068-BACD-47AB-F08BA73FEB7E}"/>
              </a:ext>
            </a:extLst>
          </p:cNvPr>
          <p:cNvSpPr/>
          <p:nvPr/>
        </p:nvSpPr>
        <p:spPr>
          <a:xfrm>
            <a:off x="4013191" y="4438635"/>
            <a:ext cx="22244" cy="66764"/>
          </a:xfrm>
          <a:custGeom>
            <a:avLst/>
            <a:gdLst>
              <a:gd name="connsiteX0" fmla="*/ 9 w 22244"/>
              <a:gd name="connsiteY0" fmla="*/ 15 h 66764"/>
              <a:gd name="connsiteX1" fmla="*/ 22234 w 22244"/>
              <a:gd name="connsiteY1" fmla="*/ 50815 h 66764"/>
              <a:gd name="connsiteX2" fmla="*/ 3184 w 22244"/>
              <a:gd name="connsiteY2" fmla="*/ 66690 h 66764"/>
              <a:gd name="connsiteX3" fmla="*/ 19059 w 22244"/>
              <a:gd name="connsiteY3" fmla="*/ 57165 h 66764"/>
              <a:gd name="connsiteX4" fmla="*/ 9 w 22244"/>
              <a:gd name="connsiteY4" fmla="*/ 15 h 66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44" h="66764">
                <a:moveTo>
                  <a:pt x="9" y="15"/>
                </a:moveTo>
                <a:cubicBezTo>
                  <a:pt x="538" y="-1043"/>
                  <a:pt x="22234" y="50815"/>
                  <a:pt x="22234" y="50815"/>
                </a:cubicBezTo>
                <a:cubicBezTo>
                  <a:pt x="22763" y="61927"/>
                  <a:pt x="3184" y="66690"/>
                  <a:pt x="3184" y="66690"/>
                </a:cubicBezTo>
                <a:cubicBezTo>
                  <a:pt x="2655" y="67748"/>
                  <a:pt x="19059" y="57165"/>
                  <a:pt x="19059" y="57165"/>
                </a:cubicBezTo>
                <a:cubicBezTo>
                  <a:pt x="22234" y="52932"/>
                  <a:pt x="-520" y="1073"/>
                  <a:pt x="9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E08E2A50-F6A2-A687-DAC8-6FAE7FF78478}"/>
              </a:ext>
            </a:extLst>
          </p:cNvPr>
          <p:cNvSpPr/>
          <p:nvPr/>
        </p:nvSpPr>
        <p:spPr>
          <a:xfrm>
            <a:off x="4784637" y="4667209"/>
            <a:ext cx="94610" cy="69316"/>
          </a:xfrm>
          <a:custGeom>
            <a:avLst/>
            <a:gdLst>
              <a:gd name="connsiteX0" fmla="*/ 88 w 94610"/>
              <a:gd name="connsiteY0" fmla="*/ 41 h 69316"/>
              <a:gd name="connsiteX1" fmla="*/ 69938 w 94610"/>
              <a:gd name="connsiteY1" fmla="*/ 54016 h 69316"/>
              <a:gd name="connsiteX2" fmla="*/ 92163 w 94610"/>
              <a:gd name="connsiteY2" fmla="*/ 66716 h 69316"/>
              <a:gd name="connsiteX3" fmla="*/ 85813 w 94610"/>
              <a:gd name="connsiteY3" fmla="*/ 63541 h 69316"/>
              <a:gd name="connsiteX4" fmla="*/ 88 w 94610"/>
              <a:gd name="connsiteY4" fmla="*/ 41 h 6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610" h="69316">
                <a:moveTo>
                  <a:pt x="88" y="41"/>
                </a:moveTo>
                <a:cubicBezTo>
                  <a:pt x="-2558" y="-1547"/>
                  <a:pt x="54592" y="42904"/>
                  <a:pt x="69938" y="54016"/>
                </a:cubicBezTo>
                <a:cubicBezTo>
                  <a:pt x="85284" y="65128"/>
                  <a:pt x="92163" y="66716"/>
                  <a:pt x="92163" y="66716"/>
                </a:cubicBezTo>
                <a:cubicBezTo>
                  <a:pt x="94809" y="68304"/>
                  <a:pt x="97984" y="73066"/>
                  <a:pt x="85813" y="63541"/>
                </a:cubicBezTo>
                <a:cubicBezTo>
                  <a:pt x="73642" y="54016"/>
                  <a:pt x="2734" y="1629"/>
                  <a:pt x="88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3CD118CB-5120-5BE8-F72C-A19A0880A209}"/>
              </a:ext>
            </a:extLst>
          </p:cNvPr>
          <p:cNvSpPr/>
          <p:nvPr/>
        </p:nvSpPr>
        <p:spPr>
          <a:xfrm>
            <a:off x="5051340" y="4625882"/>
            <a:ext cx="113302" cy="47792"/>
          </a:xfrm>
          <a:custGeom>
            <a:avLst/>
            <a:gdLst>
              <a:gd name="connsiteX0" fmla="*/ 85 w 113302"/>
              <a:gd name="connsiteY0" fmla="*/ 93 h 47792"/>
              <a:gd name="connsiteX1" fmla="*/ 88985 w 113302"/>
              <a:gd name="connsiteY1" fmla="*/ 31843 h 47792"/>
              <a:gd name="connsiteX2" fmla="*/ 25485 w 113302"/>
              <a:gd name="connsiteY2" fmla="*/ 47718 h 47792"/>
              <a:gd name="connsiteX3" fmla="*/ 111210 w 113302"/>
              <a:gd name="connsiteY3" fmla="*/ 38193 h 47792"/>
              <a:gd name="connsiteX4" fmla="*/ 85810 w 113302"/>
              <a:gd name="connsiteY4" fmla="*/ 31843 h 47792"/>
              <a:gd name="connsiteX5" fmla="*/ 73110 w 113302"/>
              <a:gd name="connsiteY5" fmla="*/ 22318 h 47792"/>
              <a:gd name="connsiteX6" fmla="*/ 85 w 113302"/>
              <a:gd name="connsiteY6" fmla="*/ 93 h 4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302" h="47792">
                <a:moveTo>
                  <a:pt x="85" y="93"/>
                </a:moveTo>
                <a:cubicBezTo>
                  <a:pt x="2731" y="1681"/>
                  <a:pt x="84752" y="23906"/>
                  <a:pt x="88985" y="31843"/>
                </a:cubicBezTo>
                <a:cubicBezTo>
                  <a:pt x="93218" y="39780"/>
                  <a:pt x="21781" y="46660"/>
                  <a:pt x="25485" y="47718"/>
                </a:cubicBezTo>
                <a:cubicBezTo>
                  <a:pt x="29189" y="48776"/>
                  <a:pt x="111210" y="38193"/>
                  <a:pt x="111210" y="38193"/>
                </a:cubicBezTo>
                <a:cubicBezTo>
                  <a:pt x="121264" y="35547"/>
                  <a:pt x="92160" y="34489"/>
                  <a:pt x="85810" y="31843"/>
                </a:cubicBezTo>
                <a:cubicBezTo>
                  <a:pt x="79460" y="29197"/>
                  <a:pt x="88985" y="27080"/>
                  <a:pt x="73110" y="22318"/>
                </a:cubicBezTo>
                <a:cubicBezTo>
                  <a:pt x="57235" y="17556"/>
                  <a:pt x="-2561" y="-1495"/>
                  <a:pt x="85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CB7ADA0A-A2C6-FBAA-9ECA-B2F567272BA7}"/>
              </a:ext>
            </a:extLst>
          </p:cNvPr>
          <p:cNvSpPr/>
          <p:nvPr/>
        </p:nvSpPr>
        <p:spPr>
          <a:xfrm>
            <a:off x="4994275" y="4016344"/>
            <a:ext cx="58445" cy="92704"/>
          </a:xfrm>
          <a:custGeom>
            <a:avLst/>
            <a:gdLst>
              <a:gd name="connsiteX0" fmla="*/ 0 w 58445"/>
              <a:gd name="connsiteY0" fmla="*/ 31 h 92704"/>
              <a:gd name="connsiteX1" fmla="*/ 57150 w 58445"/>
              <a:gd name="connsiteY1" fmla="*/ 73056 h 92704"/>
              <a:gd name="connsiteX2" fmla="*/ 41275 w 58445"/>
              <a:gd name="connsiteY2" fmla="*/ 92106 h 92704"/>
              <a:gd name="connsiteX3" fmla="*/ 57150 w 58445"/>
              <a:gd name="connsiteY3" fmla="*/ 82581 h 92704"/>
              <a:gd name="connsiteX4" fmla="*/ 0 w 58445"/>
              <a:gd name="connsiteY4" fmla="*/ 31 h 92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445" h="92704">
                <a:moveTo>
                  <a:pt x="0" y="31"/>
                </a:moveTo>
                <a:cubicBezTo>
                  <a:pt x="0" y="-1556"/>
                  <a:pt x="50271" y="57710"/>
                  <a:pt x="57150" y="73056"/>
                </a:cubicBezTo>
                <a:cubicBezTo>
                  <a:pt x="64029" y="88402"/>
                  <a:pt x="41275" y="92106"/>
                  <a:pt x="41275" y="92106"/>
                </a:cubicBezTo>
                <a:cubicBezTo>
                  <a:pt x="41275" y="93693"/>
                  <a:pt x="59796" y="92635"/>
                  <a:pt x="57150" y="82581"/>
                </a:cubicBezTo>
                <a:cubicBezTo>
                  <a:pt x="54504" y="72527"/>
                  <a:pt x="0" y="1618"/>
                  <a:pt x="0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1074A6B0-F038-2CE9-8997-C6058F244F6C}"/>
              </a:ext>
            </a:extLst>
          </p:cNvPr>
          <p:cNvSpPr/>
          <p:nvPr/>
        </p:nvSpPr>
        <p:spPr>
          <a:xfrm>
            <a:off x="4625968" y="3898842"/>
            <a:ext cx="36118" cy="98998"/>
          </a:xfrm>
          <a:custGeom>
            <a:avLst/>
            <a:gdLst>
              <a:gd name="connsiteX0" fmla="*/ 7 w 36118"/>
              <a:gd name="connsiteY0" fmla="*/ 58 h 98998"/>
              <a:gd name="connsiteX1" fmla="*/ 34932 w 36118"/>
              <a:gd name="connsiteY1" fmla="*/ 69908 h 98998"/>
              <a:gd name="connsiteX2" fmla="*/ 28582 w 36118"/>
              <a:gd name="connsiteY2" fmla="*/ 98483 h 98998"/>
              <a:gd name="connsiteX3" fmla="*/ 31757 w 36118"/>
              <a:gd name="connsiteY3" fmla="*/ 82608 h 98998"/>
              <a:gd name="connsiteX4" fmla="*/ 7 w 36118"/>
              <a:gd name="connsiteY4" fmla="*/ 58 h 9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18" h="98998">
                <a:moveTo>
                  <a:pt x="7" y="58"/>
                </a:moveTo>
                <a:cubicBezTo>
                  <a:pt x="536" y="-2059"/>
                  <a:pt x="30169" y="53504"/>
                  <a:pt x="34932" y="69908"/>
                </a:cubicBezTo>
                <a:cubicBezTo>
                  <a:pt x="39695" y="86312"/>
                  <a:pt x="28582" y="98483"/>
                  <a:pt x="28582" y="98483"/>
                </a:cubicBezTo>
                <a:cubicBezTo>
                  <a:pt x="28053" y="100600"/>
                  <a:pt x="37049" y="96366"/>
                  <a:pt x="31757" y="82608"/>
                </a:cubicBezTo>
                <a:cubicBezTo>
                  <a:pt x="26465" y="68850"/>
                  <a:pt x="-522" y="2175"/>
                  <a:pt x="7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64886168-10B1-6077-A216-BC63BDEDE99E}"/>
              </a:ext>
            </a:extLst>
          </p:cNvPr>
          <p:cNvSpPr/>
          <p:nvPr/>
        </p:nvSpPr>
        <p:spPr>
          <a:xfrm>
            <a:off x="5259094" y="3762375"/>
            <a:ext cx="27281" cy="92075"/>
          </a:xfrm>
          <a:custGeom>
            <a:avLst/>
            <a:gdLst>
              <a:gd name="connsiteX0" fmla="*/ 27281 w 27281"/>
              <a:gd name="connsiteY0" fmla="*/ 0 h 92075"/>
              <a:gd name="connsiteX1" fmla="*/ 1881 w 27281"/>
              <a:gd name="connsiteY1" fmla="*/ 66675 h 92075"/>
              <a:gd name="connsiteX2" fmla="*/ 1881 w 27281"/>
              <a:gd name="connsiteY2" fmla="*/ 92075 h 92075"/>
              <a:gd name="connsiteX3" fmla="*/ 1881 w 27281"/>
              <a:gd name="connsiteY3" fmla="*/ 66675 h 92075"/>
              <a:gd name="connsiteX4" fmla="*/ 27281 w 27281"/>
              <a:gd name="connsiteY4" fmla="*/ 0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81" h="92075">
                <a:moveTo>
                  <a:pt x="27281" y="0"/>
                </a:moveTo>
                <a:cubicBezTo>
                  <a:pt x="27281" y="0"/>
                  <a:pt x="6114" y="51329"/>
                  <a:pt x="1881" y="66675"/>
                </a:cubicBezTo>
                <a:cubicBezTo>
                  <a:pt x="-2352" y="82021"/>
                  <a:pt x="1881" y="92075"/>
                  <a:pt x="1881" y="92075"/>
                </a:cubicBezTo>
                <a:cubicBezTo>
                  <a:pt x="1881" y="92075"/>
                  <a:pt x="-765" y="78846"/>
                  <a:pt x="1881" y="66675"/>
                </a:cubicBezTo>
                <a:cubicBezTo>
                  <a:pt x="4527" y="54504"/>
                  <a:pt x="27281" y="0"/>
                  <a:pt x="2728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C46EEFE9-DDC4-8133-E027-A9763E9A454A}"/>
              </a:ext>
            </a:extLst>
          </p:cNvPr>
          <p:cNvSpPr/>
          <p:nvPr/>
        </p:nvSpPr>
        <p:spPr>
          <a:xfrm>
            <a:off x="5168894" y="3889369"/>
            <a:ext cx="41442" cy="66699"/>
          </a:xfrm>
          <a:custGeom>
            <a:avLst/>
            <a:gdLst>
              <a:gd name="connsiteX0" fmla="*/ 6 w 41442"/>
              <a:gd name="connsiteY0" fmla="*/ 6 h 66699"/>
              <a:gd name="connsiteX1" fmla="*/ 38106 w 41442"/>
              <a:gd name="connsiteY1" fmla="*/ 44456 h 66699"/>
              <a:gd name="connsiteX2" fmla="*/ 31756 w 41442"/>
              <a:gd name="connsiteY2" fmla="*/ 66681 h 66699"/>
              <a:gd name="connsiteX3" fmla="*/ 41281 w 41442"/>
              <a:gd name="connsiteY3" fmla="*/ 47631 h 66699"/>
              <a:gd name="connsiteX4" fmla="*/ 6 w 41442"/>
              <a:gd name="connsiteY4" fmla="*/ 6 h 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42" h="66699">
                <a:moveTo>
                  <a:pt x="6" y="6"/>
                </a:moveTo>
                <a:cubicBezTo>
                  <a:pt x="-523" y="-523"/>
                  <a:pt x="32814" y="33344"/>
                  <a:pt x="38106" y="44456"/>
                </a:cubicBezTo>
                <a:cubicBezTo>
                  <a:pt x="43398" y="55569"/>
                  <a:pt x="31756" y="66681"/>
                  <a:pt x="31756" y="66681"/>
                </a:cubicBezTo>
                <a:cubicBezTo>
                  <a:pt x="32285" y="67210"/>
                  <a:pt x="42868" y="56098"/>
                  <a:pt x="41281" y="47631"/>
                </a:cubicBezTo>
                <a:cubicBezTo>
                  <a:pt x="39694" y="39164"/>
                  <a:pt x="535" y="535"/>
                  <a:pt x="6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038094FB-B472-9281-7DA6-F0E822D406D8}"/>
              </a:ext>
            </a:extLst>
          </p:cNvPr>
          <p:cNvSpPr/>
          <p:nvPr/>
        </p:nvSpPr>
        <p:spPr>
          <a:xfrm>
            <a:off x="3428385" y="3876992"/>
            <a:ext cx="173638" cy="212551"/>
          </a:xfrm>
          <a:custGeom>
            <a:avLst/>
            <a:gdLst>
              <a:gd name="connsiteX0" fmla="*/ 172065 w 173638"/>
              <a:gd name="connsiteY0" fmla="*/ 79058 h 212551"/>
              <a:gd name="connsiteX1" fmla="*/ 32365 w 173638"/>
              <a:gd name="connsiteY1" fmla="*/ 129858 h 212551"/>
              <a:gd name="connsiteX2" fmla="*/ 615 w 173638"/>
              <a:gd name="connsiteY2" fmla="*/ 212408 h 212551"/>
              <a:gd name="connsiteX3" fmla="*/ 19665 w 173638"/>
              <a:gd name="connsiteY3" fmla="*/ 145733 h 212551"/>
              <a:gd name="connsiteX4" fmla="*/ 111740 w 173638"/>
              <a:gd name="connsiteY4" fmla="*/ 2858 h 212551"/>
              <a:gd name="connsiteX5" fmla="*/ 76815 w 173638"/>
              <a:gd name="connsiteY5" fmla="*/ 50483 h 212551"/>
              <a:gd name="connsiteX6" fmla="*/ 105390 w 173638"/>
              <a:gd name="connsiteY6" fmla="*/ 53658 h 212551"/>
              <a:gd name="connsiteX7" fmla="*/ 172065 w 173638"/>
              <a:gd name="connsiteY7" fmla="*/ 79058 h 212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638" h="212551">
                <a:moveTo>
                  <a:pt x="172065" y="79058"/>
                </a:moveTo>
                <a:cubicBezTo>
                  <a:pt x="159894" y="91758"/>
                  <a:pt x="60940" y="107633"/>
                  <a:pt x="32365" y="129858"/>
                </a:cubicBezTo>
                <a:cubicBezTo>
                  <a:pt x="3790" y="152083"/>
                  <a:pt x="2732" y="209762"/>
                  <a:pt x="615" y="212408"/>
                </a:cubicBezTo>
                <a:cubicBezTo>
                  <a:pt x="-1502" y="215054"/>
                  <a:pt x="1144" y="180658"/>
                  <a:pt x="19665" y="145733"/>
                </a:cubicBezTo>
                <a:cubicBezTo>
                  <a:pt x="38186" y="110808"/>
                  <a:pt x="102215" y="18733"/>
                  <a:pt x="111740" y="2858"/>
                </a:cubicBezTo>
                <a:cubicBezTo>
                  <a:pt x="121265" y="-13017"/>
                  <a:pt x="77873" y="42016"/>
                  <a:pt x="76815" y="50483"/>
                </a:cubicBezTo>
                <a:cubicBezTo>
                  <a:pt x="75757" y="58950"/>
                  <a:pt x="88457" y="46779"/>
                  <a:pt x="105390" y="53658"/>
                </a:cubicBezTo>
                <a:cubicBezTo>
                  <a:pt x="122323" y="60537"/>
                  <a:pt x="184236" y="66358"/>
                  <a:pt x="172065" y="790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49B48191-077E-EE2A-2568-7F1E0B111139}"/>
              </a:ext>
            </a:extLst>
          </p:cNvPr>
          <p:cNvSpPr/>
          <p:nvPr/>
        </p:nvSpPr>
        <p:spPr>
          <a:xfrm>
            <a:off x="3511289" y="3603449"/>
            <a:ext cx="299306" cy="108258"/>
          </a:xfrm>
          <a:custGeom>
            <a:avLst/>
            <a:gdLst>
              <a:gd name="connsiteX0" fmla="*/ 9786 w 299306"/>
              <a:gd name="connsiteY0" fmla="*/ 108126 h 108258"/>
              <a:gd name="connsiteX1" fmla="*/ 171711 w 299306"/>
              <a:gd name="connsiteY1" fmla="*/ 47801 h 108258"/>
              <a:gd name="connsiteX2" fmla="*/ 298711 w 299306"/>
              <a:gd name="connsiteY2" fmla="*/ 57326 h 108258"/>
              <a:gd name="connsiteX3" fmla="*/ 222511 w 299306"/>
              <a:gd name="connsiteY3" fmla="*/ 41451 h 108258"/>
              <a:gd name="connsiteX4" fmla="*/ 3436 w 299306"/>
              <a:gd name="connsiteY4" fmla="*/ 176 h 108258"/>
              <a:gd name="connsiteX5" fmla="*/ 82811 w 299306"/>
              <a:gd name="connsiteY5" fmla="*/ 25576 h 108258"/>
              <a:gd name="connsiteX6" fmla="*/ 92336 w 299306"/>
              <a:gd name="connsiteY6" fmla="*/ 28751 h 108258"/>
              <a:gd name="connsiteX7" fmla="*/ 9786 w 299306"/>
              <a:gd name="connsiteY7" fmla="*/ 108126 h 10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306" h="108258">
                <a:moveTo>
                  <a:pt x="9786" y="108126"/>
                </a:moveTo>
                <a:cubicBezTo>
                  <a:pt x="23015" y="111301"/>
                  <a:pt x="123557" y="56268"/>
                  <a:pt x="171711" y="47801"/>
                </a:cubicBezTo>
                <a:cubicBezTo>
                  <a:pt x="219865" y="39334"/>
                  <a:pt x="290244" y="58384"/>
                  <a:pt x="298711" y="57326"/>
                </a:cubicBezTo>
                <a:cubicBezTo>
                  <a:pt x="307178" y="56268"/>
                  <a:pt x="222511" y="41451"/>
                  <a:pt x="222511" y="41451"/>
                </a:cubicBezTo>
                <a:lnTo>
                  <a:pt x="3436" y="176"/>
                </a:lnTo>
                <a:cubicBezTo>
                  <a:pt x="-19847" y="-2470"/>
                  <a:pt x="82811" y="25576"/>
                  <a:pt x="82811" y="25576"/>
                </a:cubicBezTo>
                <a:cubicBezTo>
                  <a:pt x="97628" y="30339"/>
                  <a:pt x="102390" y="16580"/>
                  <a:pt x="92336" y="28751"/>
                </a:cubicBezTo>
                <a:cubicBezTo>
                  <a:pt x="82282" y="40922"/>
                  <a:pt x="-3443" y="104951"/>
                  <a:pt x="9786" y="108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984BB728-5846-7DEA-6B5E-9A874FC6D32E}"/>
              </a:ext>
            </a:extLst>
          </p:cNvPr>
          <p:cNvSpPr/>
          <p:nvPr/>
        </p:nvSpPr>
        <p:spPr>
          <a:xfrm>
            <a:off x="3853938" y="3705216"/>
            <a:ext cx="209046" cy="212089"/>
          </a:xfrm>
          <a:custGeom>
            <a:avLst/>
            <a:gdLst>
              <a:gd name="connsiteX0" fmla="*/ 512 w 209046"/>
              <a:gd name="connsiteY0" fmla="*/ 9 h 212089"/>
              <a:gd name="connsiteX1" fmla="*/ 156087 w 209046"/>
              <a:gd name="connsiteY1" fmla="*/ 107959 h 212089"/>
              <a:gd name="connsiteX2" fmla="*/ 143387 w 209046"/>
              <a:gd name="connsiteY2" fmla="*/ 111134 h 212089"/>
              <a:gd name="connsiteX3" fmla="*/ 203712 w 209046"/>
              <a:gd name="connsiteY3" fmla="*/ 206384 h 212089"/>
              <a:gd name="connsiteX4" fmla="*/ 194187 w 209046"/>
              <a:gd name="connsiteY4" fmla="*/ 190509 h 212089"/>
              <a:gd name="connsiteX5" fmla="*/ 98937 w 209046"/>
              <a:gd name="connsiteY5" fmla="*/ 101609 h 212089"/>
              <a:gd name="connsiteX6" fmla="*/ 105287 w 209046"/>
              <a:gd name="connsiteY6" fmla="*/ 101609 h 212089"/>
              <a:gd name="connsiteX7" fmla="*/ 512 w 209046"/>
              <a:gd name="connsiteY7" fmla="*/ 9 h 21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046" h="212089">
                <a:moveTo>
                  <a:pt x="512" y="9"/>
                </a:moveTo>
                <a:cubicBezTo>
                  <a:pt x="8979" y="1067"/>
                  <a:pt x="156087" y="107959"/>
                  <a:pt x="156087" y="107959"/>
                </a:cubicBezTo>
                <a:cubicBezTo>
                  <a:pt x="179899" y="126480"/>
                  <a:pt x="135450" y="94730"/>
                  <a:pt x="143387" y="111134"/>
                </a:cubicBezTo>
                <a:cubicBezTo>
                  <a:pt x="151325" y="127538"/>
                  <a:pt x="203712" y="206384"/>
                  <a:pt x="203712" y="206384"/>
                </a:cubicBezTo>
                <a:cubicBezTo>
                  <a:pt x="212179" y="219613"/>
                  <a:pt x="211649" y="207971"/>
                  <a:pt x="194187" y="190509"/>
                </a:cubicBezTo>
                <a:cubicBezTo>
                  <a:pt x="176725" y="173047"/>
                  <a:pt x="98937" y="101609"/>
                  <a:pt x="98937" y="101609"/>
                </a:cubicBezTo>
                <a:cubicBezTo>
                  <a:pt x="84120" y="86792"/>
                  <a:pt x="119574" y="115896"/>
                  <a:pt x="105287" y="101609"/>
                </a:cubicBezTo>
                <a:cubicBezTo>
                  <a:pt x="91000" y="87322"/>
                  <a:pt x="-7955" y="-1049"/>
                  <a:pt x="512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1716ED58-4E38-DB63-19C3-3563F27B680A}"/>
              </a:ext>
            </a:extLst>
          </p:cNvPr>
          <p:cNvSpPr/>
          <p:nvPr/>
        </p:nvSpPr>
        <p:spPr>
          <a:xfrm>
            <a:off x="4967637" y="3421774"/>
            <a:ext cx="313217" cy="39753"/>
          </a:xfrm>
          <a:custGeom>
            <a:avLst/>
            <a:gdLst>
              <a:gd name="connsiteX0" fmla="*/ 1238 w 313217"/>
              <a:gd name="connsiteY0" fmla="*/ 38976 h 39753"/>
              <a:gd name="connsiteX1" fmla="*/ 112363 w 313217"/>
              <a:gd name="connsiteY1" fmla="*/ 29451 h 39753"/>
              <a:gd name="connsiteX2" fmla="*/ 299688 w 313217"/>
              <a:gd name="connsiteY2" fmla="*/ 23101 h 39753"/>
              <a:gd name="connsiteX3" fmla="*/ 280638 w 313217"/>
              <a:gd name="connsiteY3" fmla="*/ 23101 h 39753"/>
              <a:gd name="connsiteX4" fmla="*/ 137763 w 313217"/>
              <a:gd name="connsiteY4" fmla="*/ 876 h 39753"/>
              <a:gd name="connsiteX5" fmla="*/ 182213 w 313217"/>
              <a:gd name="connsiteY5" fmla="*/ 7226 h 39753"/>
              <a:gd name="connsiteX6" fmla="*/ 1238 w 313217"/>
              <a:gd name="connsiteY6" fmla="*/ 38976 h 3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217" h="39753">
                <a:moveTo>
                  <a:pt x="1238" y="38976"/>
                </a:moveTo>
                <a:cubicBezTo>
                  <a:pt x="-10404" y="42680"/>
                  <a:pt x="62621" y="32097"/>
                  <a:pt x="112363" y="29451"/>
                </a:cubicBezTo>
                <a:cubicBezTo>
                  <a:pt x="162105" y="26805"/>
                  <a:pt x="299688" y="23101"/>
                  <a:pt x="299688" y="23101"/>
                </a:cubicBezTo>
                <a:cubicBezTo>
                  <a:pt x="327734" y="22043"/>
                  <a:pt x="307625" y="26805"/>
                  <a:pt x="280638" y="23101"/>
                </a:cubicBezTo>
                <a:cubicBezTo>
                  <a:pt x="253651" y="19397"/>
                  <a:pt x="154167" y="3522"/>
                  <a:pt x="137763" y="876"/>
                </a:cubicBezTo>
                <a:cubicBezTo>
                  <a:pt x="121359" y="-1770"/>
                  <a:pt x="207084" y="1934"/>
                  <a:pt x="182213" y="7226"/>
                </a:cubicBezTo>
                <a:cubicBezTo>
                  <a:pt x="157342" y="12518"/>
                  <a:pt x="12880" y="35272"/>
                  <a:pt x="1238" y="389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7793019A-0625-DFCB-CAAD-F27C3F00E936}"/>
              </a:ext>
            </a:extLst>
          </p:cNvPr>
          <p:cNvSpPr/>
          <p:nvPr/>
        </p:nvSpPr>
        <p:spPr>
          <a:xfrm>
            <a:off x="5181053" y="3546289"/>
            <a:ext cx="162497" cy="85917"/>
          </a:xfrm>
          <a:custGeom>
            <a:avLst/>
            <a:gdLst>
              <a:gd name="connsiteX0" fmla="*/ 162472 w 162497"/>
              <a:gd name="connsiteY0" fmla="*/ 186 h 85917"/>
              <a:gd name="connsiteX1" fmla="*/ 64047 w 162497"/>
              <a:gd name="connsiteY1" fmla="*/ 38286 h 85917"/>
              <a:gd name="connsiteX2" fmla="*/ 547 w 162497"/>
              <a:gd name="connsiteY2" fmla="*/ 85911 h 85917"/>
              <a:gd name="connsiteX3" fmla="*/ 35472 w 162497"/>
              <a:gd name="connsiteY3" fmla="*/ 35111 h 85917"/>
              <a:gd name="connsiteX4" fmla="*/ 73572 w 162497"/>
              <a:gd name="connsiteY4" fmla="*/ 3361 h 85917"/>
              <a:gd name="connsiteX5" fmla="*/ 54522 w 162497"/>
              <a:gd name="connsiteY5" fmla="*/ 22411 h 85917"/>
              <a:gd name="connsiteX6" fmla="*/ 162472 w 162497"/>
              <a:gd name="connsiteY6" fmla="*/ 186 h 85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497" h="85917">
                <a:moveTo>
                  <a:pt x="162472" y="186"/>
                </a:moveTo>
                <a:cubicBezTo>
                  <a:pt x="164060" y="2832"/>
                  <a:pt x="91034" y="23999"/>
                  <a:pt x="64047" y="38286"/>
                </a:cubicBezTo>
                <a:cubicBezTo>
                  <a:pt x="37059" y="52574"/>
                  <a:pt x="5309" y="86440"/>
                  <a:pt x="547" y="85911"/>
                </a:cubicBezTo>
                <a:cubicBezTo>
                  <a:pt x="-4216" y="85382"/>
                  <a:pt x="23301" y="48869"/>
                  <a:pt x="35472" y="35111"/>
                </a:cubicBezTo>
                <a:cubicBezTo>
                  <a:pt x="47643" y="21353"/>
                  <a:pt x="73572" y="3361"/>
                  <a:pt x="73572" y="3361"/>
                </a:cubicBezTo>
                <a:cubicBezTo>
                  <a:pt x="76747" y="1244"/>
                  <a:pt x="40764" y="20824"/>
                  <a:pt x="54522" y="22411"/>
                </a:cubicBezTo>
                <a:cubicBezTo>
                  <a:pt x="68280" y="23998"/>
                  <a:pt x="160884" y="-2460"/>
                  <a:pt x="162472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BF41CC3F-56F3-3B35-474F-6AD812845826}"/>
              </a:ext>
            </a:extLst>
          </p:cNvPr>
          <p:cNvSpPr/>
          <p:nvPr/>
        </p:nvSpPr>
        <p:spPr>
          <a:xfrm>
            <a:off x="5162539" y="3679825"/>
            <a:ext cx="114314" cy="120650"/>
          </a:xfrm>
          <a:custGeom>
            <a:avLst/>
            <a:gdLst>
              <a:gd name="connsiteX0" fmla="*/ 114311 w 114314"/>
              <a:gd name="connsiteY0" fmla="*/ 0 h 120650"/>
              <a:gd name="connsiteX1" fmla="*/ 38111 w 114314"/>
              <a:gd name="connsiteY1" fmla="*/ 79375 h 120650"/>
              <a:gd name="connsiteX2" fmla="*/ 11 w 114314"/>
              <a:gd name="connsiteY2" fmla="*/ 120650 h 120650"/>
              <a:gd name="connsiteX3" fmla="*/ 34936 w 114314"/>
              <a:gd name="connsiteY3" fmla="*/ 79375 h 120650"/>
              <a:gd name="connsiteX4" fmla="*/ 114311 w 114314"/>
              <a:gd name="connsiteY4" fmla="*/ 0 h 12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14" h="120650">
                <a:moveTo>
                  <a:pt x="114311" y="0"/>
                </a:moveTo>
                <a:cubicBezTo>
                  <a:pt x="114840" y="0"/>
                  <a:pt x="57161" y="59267"/>
                  <a:pt x="38111" y="79375"/>
                </a:cubicBezTo>
                <a:cubicBezTo>
                  <a:pt x="19061" y="99483"/>
                  <a:pt x="540" y="120650"/>
                  <a:pt x="11" y="120650"/>
                </a:cubicBezTo>
                <a:cubicBezTo>
                  <a:pt x="-518" y="120650"/>
                  <a:pt x="18003" y="97367"/>
                  <a:pt x="34936" y="79375"/>
                </a:cubicBezTo>
                <a:cubicBezTo>
                  <a:pt x="51869" y="61383"/>
                  <a:pt x="113782" y="0"/>
                  <a:pt x="11431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B8555DFB-F1AB-2EA6-6D31-0625A3DD64E2}"/>
              </a:ext>
            </a:extLst>
          </p:cNvPr>
          <p:cNvSpPr/>
          <p:nvPr/>
        </p:nvSpPr>
        <p:spPr>
          <a:xfrm>
            <a:off x="4486196" y="3731448"/>
            <a:ext cx="95465" cy="56532"/>
          </a:xfrm>
          <a:custGeom>
            <a:avLst/>
            <a:gdLst>
              <a:gd name="connsiteX0" fmla="*/ 79 w 95465"/>
              <a:gd name="connsiteY0" fmla="*/ 2352 h 56532"/>
              <a:gd name="connsiteX1" fmla="*/ 73104 w 95465"/>
              <a:gd name="connsiteY1" fmla="*/ 2352 h 56532"/>
              <a:gd name="connsiteX2" fmla="*/ 69929 w 95465"/>
              <a:gd name="connsiteY2" fmla="*/ 34102 h 56532"/>
              <a:gd name="connsiteX3" fmla="*/ 95329 w 95465"/>
              <a:gd name="connsiteY3" fmla="*/ 56327 h 56532"/>
              <a:gd name="connsiteX4" fmla="*/ 79454 w 95465"/>
              <a:gd name="connsiteY4" fmla="*/ 43627 h 56532"/>
              <a:gd name="connsiteX5" fmla="*/ 66754 w 95465"/>
              <a:gd name="connsiteY5" fmla="*/ 18227 h 56532"/>
              <a:gd name="connsiteX6" fmla="*/ 88979 w 95465"/>
              <a:gd name="connsiteY6" fmla="*/ 2352 h 56532"/>
              <a:gd name="connsiteX7" fmla="*/ 79 w 95465"/>
              <a:gd name="connsiteY7" fmla="*/ 2352 h 5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465" h="56532">
                <a:moveTo>
                  <a:pt x="79" y="2352"/>
                </a:moveTo>
                <a:cubicBezTo>
                  <a:pt x="-2567" y="2352"/>
                  <a:pt x="61462" y="-2940"/>
                  <a:pt x="73104" y="2352"/>
                </a:cubicBezTo>
                <a:cubicBezTo>
                  <a:pt x="84746" y="7644"/>
                  <a:pt x="66225" y="25106"/>
                  <a:pt x="69929" y="34102"/>
                </a:cubicBezTo>
                <a:cubicBezTo>
                  <a:pt x="73633" y="43098"/>
                  <a:pt x="95329" y="56327"/>
                  <a:pt x="95329" y="56327"/>
                </a:cubicBezTo>
                <a:cubicBezTo>
                  <a:pt x="96916" y="57914"/>
                  <a:pt x="84216" y="49977"/>
                  <a:pt x="79454" y="43627"/>
                </a:cubicBezTo>
                <a:cubicBezTo>
                  <a:pt x="74692" y="37277"/>
                  <a:pt x="65167" y="25106"/>
                  <a:pt x="66754" y="18227"/>
                </a:cubicBezTo>
                <a:cubicBezTo>
                  <a:pt x="68341" y="11348"/>
                  <a:pt x="96916" y="4469"/>
                  <a:pt x="88979" y="2352"/>
                </a:cubicBezTo>
                <a:cubicBezTo>
                  <a:pt x="81042" y="235"/>
                  <a:pt x="2725" y="2352"/>
                  <a:pt x="79" y="2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CF76DD87-3CCB-AC10-6AFB-88ECBD56613F}"/>
              </a:ext>
            </a:extLst>
          </p:cNvPr>
          <p:cNvSpPr/>
          <p:nvPr/>
        </p:nvSpPr>
        <p:spPr>
          <a:xfrm>
            <a:off x="4603522" y="3555880"/>
            <a:ext cx="171783" cy="197904"/>
          </a:xfrm>
          <a:custGeom>
            <a:avLst/>
            <a:gdLst>
              <a:gd name="connsiteX0" fmla="*/ 171678 w 171783"/>
              <a:gd name="connsiteY0" fmla="*/ 120 h 197904"/>
              <a:gd name="connsiteX1" fmla="*/ 57378 w 171783"/>
              <a:gd name="connsiteY1" fmla="*/ 111245 h 197904"/>
              <a:gd name="connsiteX2" fmla="*/ 35153 w 171783"/>
              <a:gd name="connsiteY2" fmla="*/ 193795 h 197904"/>
              <a:gd name="connsiteX3" fmla="*/ 38328 w 171783"/>
              <a:gd name="connsiteY3" fmla="*/ 174745 h 197904"/>
              <a:gd name="connsiteX4" fmla="*/ 228 w 171783"/>
              <a:gd name="connsiteY4" fmla="*/ 82670 h 197904"/>
              <a:gd name="connsiteX5" fmla="*/ 22453 w 171783"/>
              <a:gd name="connsiteY5" fmla="*/ 127120 h 197904"/>
              <a:gd name="connsiteX6" fmla="*/ 22453 w 171783"/>
              <a:gd name="connsiteY6" fmla="*/ 162045 h 197904"/>
              <a:gd name="connsiteX7" fmla="*/ 51028 w 171783"/>
              <a:gd name="connsiteY7" fmla="*/ 111245 h 197904"/>
              <a:gd name="connsiteX8" fmla="*/ 35153 w 171783"/>
              <a:gd name="connsiteY8" fmla="*/ 133470 h 197904"/>
              <a:gd name="connsiteX9" fmla="*/ 171678 w 171783"/>
              <a:gd name="connsiteY9" fmla="*/ 120 h 19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783" h="197904">
                <a:moveTo>
                  <a:pt x="171678" y="120"/>
                </a:moveTo>
                <a:cubicBezTo>
                  <a:pt x="175382" y="-3584"/>
                  <a:pt x="80132" y="78966"/>
                  <a:pt x="57378" y="111245"/>
                </a:cubicBezTo>
                <a:cubicBezTo>
                  <a:pt x="34624" y="143524"/>
                  <a:pt x="35153" y="193795"/>
                  <a:pt x="35153" y="193795"/>
                </a:cubicBezTo>
                <a:cubicBezTo>
                  <a:pt x="31978" y="204378"/>
                  <a:pt x="44149" y="193266"/>
                  <a:pt x="38328" y="174745"/>
                </a:cubicBezTo>
                <a:cubicBezTo>
                  <a:pt x="32507" y="156224"/>
                  <a:pt x="2874" y="90607"/>
                  <a:pt x="228" y="82670"/>
                </a:cubicBezTo>
                <a:cubicBezTo>
                  <a:pt x="-2418" y="74733"/>
                  <a:pt x="18749" y="113891"/>
                  <a:pt x="22453" y="127120"/>
                </a:cubicBezTo>
                <a:cubicBezTo>
                  <a:pt x="26157" y="140349"/>
                  <a:pt x="17691" y="164691"/>
                  <a:pt x="22453" y="162045"/>
                </a:cubicBezTo>
                <a:cubicBezTo>
                  <a:pt x="27215" y="159399"/>
                  <a:pt x="48911" y="116007"/>
                  <a:pt x="51028" y="111245"/>
                </a:cubicBezTo>
                <a:cubicBezTo>
                  <a:pt x="53145" y="106483"/>
                  <a:pt x="17691" y="149345"/>
                  <a:pt x="35153" y="133470"/>
                </a:cubicBezTo>
                <a:cubicBezTo>
                  <a:pt x="52615" y="117595"/>
                  <a:pt x="167974" y="3824"/>
                  <a:pt x="171678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19D87A3F-E3B1-EB0B-8149-BDFFF013BE0B}"/>
              </a:ext>
            </a:extLst>
          </p:cNvPr>
          <p:cNvSpPr/>
          <p:nvPr/>
        </p:nvSpPr>
        <p:spPr>
          <a:xfrm>
            <a:off x="3929928" y="3739872"/>
            <a:ext cx="187883" cy="145391"/>
          </a:xfrm>
          <a:custGeom>
            <a:avLst/>
            <a:gdLst>
              <a:gd name="connsiteX0" fmla="*/ 722 w 187883"/>
              <a:gd name="connsiteY0" fmla="*/ 278 h 145391"/>
              <a:gd name="connsiteX1" fmla="*/ 108672 w 187883"/>
              <a:gd name="connsiteY1" fmla="*/ 76478 h 145391"/>
              <a:gd name="connsiteX2" fmla="*/ 181697 w 187883"/>
              <a:gd name="connsiteY2" fmla="*/ 139978 h 145391"/>
              <a:gd name="connsiteX3" fmla="*/ 181697 w 187883"/>
              <a:gd name="connsiteY3" fmla="*/ 130453 h 145391"/>
              <a:gd name="connsiteX4" fmla="*/ 162647 w 187883"/>
              <a:gd name="connsiteY4" fmla="*/ 38378 h 145391"/>
              <a:gd name="connsiteX5" fmla="*/ 175347 w 187883"/>
              <a:gd name="connsiteY5" fmla="*/ 124103 h 145391"/>
              <a:gd name="connsiteX6" fmla="*/ 156297 w 187883"/>
              <a:gd name="connsiteY6" fmla="*/ 92353 h 145391"/>
              <a:gd name="connsiteX7" fmla="*/ 165822 w 187883"/>
              <a:gd name="connsiteY7" fmla="*/ 105053 h 145391"/>
              <a:gd name="connsiteX8" fmla="*/ 722 w 187883"/>
              <a:gd name="connsiteY8" fmla="*/ 278 h 145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883" h="145391">
                <a:moveTo>
                  <a:pt x="722" y="278"/>
                </a:moveTo>
                <a:cubicBezTo>
                  <a:pt x="-8803" y="-4485"/>
                  <a:pt x="78510" y="53195"/>
                  <a:pt x="108672" y="76478"/>
                </a:cubicBezTo>
                <a:cubicBezTo>
                  <a:pt x="138834" y="99761"/>
                  <a:pt x="181697" y="139978"/>
                  <a:pt x="181697" y="139978"/>
                </a:cubicBezTo>
                <a:cubicBezTo>
                  <a:pt x="193868" y="148974"/>
                  <a:pt x="184872" y="147386"/>
                  <a:pt x="181697" y="130453"/>
                </a:cubicBezTo>
                <a:cubicBezTo>
                  <a:pt x="178522" y="113520"/>
                  <a:pt x="163705" y="39436"/>
                  <a:pt x="162647" y="38378"/>
                </a:cubicBezTo>
                <a:cubicBezTo>
                  <a:pt x="161589" y="37320"/>
                  <a:pt x="176405" y="115107"/>
                  <a:pt x="175347" y="124103"/>
                </a:cubicBezTo>
                <a:cubicBezTo>
                  <a:pt x="174289" y="133099"/>
                  <a:pt x="156297" y="92353"/>
                  <a:pt x="156297" y="92353"/>
                </a:cubicBezTo>
                <a:cubicBezTo>
                  <a:pt x="154710" y="89178"/>
                  <a:pt x="186460" y="118811"/>
                  <a:pt x="165822" y="105053"/>
                </a:cubicBezTo>
                <a:cubicBezTo>
                  <a:pt x="145184" y="91295"/>
                  <a:pt x="10247" y="5041"/>
                  <a:pt x="722" y="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558EBCB1-230B-C5E1-8578-350A29503619}"/>
              </a:ext>
            </a:extLst>
          </p:cNvPr>
          <p:cNvSpPr/>
          <p:nvPr/>
        </p:nvSpPr>
        <p:spPr>
          <a:xfrm>
            <a:off x="4927493" y="3381075"/>
            <a:ext cx="298655" cy="57454"/>
          </a:xfrm>
          <a:custGeom>
            <a:avLst/>
            <a:gdLst>
              <a:gd name="connsiteX0" fmla="*/ 107 w 298655"/>
              <a:gd name="connsiteY0" fmla="*/ 57450 h 57454"/>
              <a:gd name="connsiteX1" fmla="*/ 165207 w 298655"/>
              <a:gd name="connsiteY1" fmla="*/ 13000 h 57454"/>
              <a:gd name="connsiteX2" fmla="*/ 177907 w 298655"/>
              <a:gd name="connsiteY2" fmla="*/ 300 h 57454"/>
              <a:gd name="connsiteX3" fmla="*/ 298557 w 298655"/>
              <a:gd name="connsiteY3" fmla="*/ 22525 h 57454"/>
              <a:gd name="connsiteX4" fmla="*/ 155682 w 298655"/>
              <a:gd name="connsiteY4" fmla="*/ 300 h 57454"/>
              <a:gd name="connsiteX5" fmla="*/ 162032 w 298655"/>
              <a:gd name="connsiteY5" fmla="*/ 13000 h 57454"/>
              <a:gd name="connsiteX6" fmla="*/ 139807 w 298655"/>
              <a:gd name="connsiteY6" fmla="*/ 9825 h 57454"/>
              <a:gd name="connsiteX7" fmla="*/ 107 w 298655"/>
              <a:gd name="connsiteY7" fmla="*/ 57450 h 5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655" h="57454">
                <a:moveTo>
                  <a:pt x="107" y="57450"/>
                </a:moveTo>
                <a:cubicBezTo>
                  <a:pt x="4340" y="57979"/>
                  <a:pt x="165207" y="13000"/>
                  <a:pt x="165207" y="13000"/>
                </a:cubicBezTo>
                <a:cubicBezTo>
                  <a:pt x="194840" y="3475"/>
                  <a:pt x="155682" y="-1287"/>
                  <a:pt x="177907" y="300"/>
                </a:cubicBezTo>
                <a:cubicBezTo>
                  <a:pt x="200132" y="1887"/>
                  <a:pt x="302261" y="22525"/>
                  <a:pt x="298557" y="22525"/>
                </a:cubicBezTo>
                <a:cubicBezTo>
                  <a:pt x="294853" y="22525"/>
                  <a:pt x="155682" y="300"/>
                  <a:pt x="155682" y="300"/>
                </a:cubicBezTo>
                <a:cubicBezTo>
                  <a:pt x="132928" y="-1287"/>
                  <a:pt x="164678" y="11412"/>
                  <a:pt x="162032" y="13000"/>
                </a:cubicBezTo>
                <a:cubicBezTo>
                  <a:pt x="159386" y="14587"/>
                  <a:pt x="161503" y="5592"/>
                  <a:pt x="139807" y="9825"/>
                </a:cubicBezTo>
                <a:cubicBezTo>
                  <a:pt x="118111" y="14058"/>
                  <a:pt x="-4126" y="56921"/>
                  <a:pt x="107" y="57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4813D242-C0BB-5FB3-B7FC-69AF448BFA0E}"/>
              </a:ext>
            </a:extLst>
          </p:cNvPr>
          <p:cNvSpPr/>
          <p:nvPr/>
        </p:nvSpPr>
        <p:spPr>
          <a:xfrm>
            <a:off x="4952920" y="3281895"/>
            <a:ext cx="251934" cy="80430"/>
          </a:xfrm>
          <a:custGeom>
            <a:avLst/>
            <a:gdLst>
              <a:gd name="connsiteX0" fmla="*/ 80 w 251934"/>
              <a:gd name="connsiteY0" fmla="*/ 80430 h 80430"/>
              <a:gd name="connsiteX1" fmla="*/ 162005 w 251934"/>
              <a:gd name="connsiteY1" fmla="*/ 7405 h 80430"/>
              <a:gd name="connsiteX2" fmla="*/ 250905 w 251934"/>
              <a:gd name="connsiteY2" fmla="*/ 13755 h 80430"/>
              <a:gd name="connsiteX3" fmla="*/ 212805 w 251934"/>
              <a:gd name="connsiteY3" fmla="*/ 10580 h 80430"/>
              <a:gd name="connsiteX4" fmla="*/ 117555 w 251934"/>
              <a:gd name="connsiteY4" fmla="*/ 1055 h 80430"/>
              <a:gd name="connsiteX5" fmla="*/ 139780 w 251934"/>
              <a:gd name="connsiteY5" fmla="*/ 7405 h 80430"/>
              <a:gd name="connsiteX6" fmla="*/ 80 w 251934"/>
              <a:gd name="connsiteY6" fmla="*/ 80430 h 80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934" h="80430">
                <a:moveTo>
                  <a:pt x="80" y="80430"/>
                </a:moveTo>
                <a:cubicBezTo>
                  <a:pt x="3784" y="80430"/>
                  <a:pt x="120201" y="18517"/>
                  <a:pt x="162005" y="7405"/>
                </a:cubicBezTo>
                <a:cubicBezTo>
                  <a:pt x="203809" y="-3707"/>
                  <a:pt x="242438" y="13226"/>
                  <a:pt x="250905" y="13755"/>
                </a:cubicBezTo>
                <a:cubicBezTo>
                  <a:pt x="259372" y="14284"/>
                  <a:pt x="212805" y="10580"/>
                  <a:pt x="212805" y="10580"/>
                </a:cubicBezTo>
                <a:lnTo>
                  <a:pt x="117555" y="1055"/>
                </a:lnTo>
                <a:cubicBezTo>
                  <a:pt x="105384" y="526"/>
                  <a:pt x="157772" y="-3178"/>
                  <a:pt x="139780" y="7405"/>
                </a:cubicBezTo>
                <a:cubicBezTo>
                  <a:pt x="121788" y="17988"/>
                  <a:pt x="-3624" y="80430"/>
                  <a:pt x="80" y="80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F3EEDE81-651F-38A5-6EFA-16A9DE08AFD7}"/>
              </a:ext>
            </a:extLst>
          </p:cNvPr>
          <p:cNvSpPr/>
          <p:nvPr/>
        </p:nvSpPr>
        <p:spPr>
          <a:xfrm>
            <a:off x="5054597" y="3324213"/>
            <a:ext cx="130184" cy="25421"/>
          </a:xfrm>
          <a:custGeom>
            <a:avLst/>
            <a:gdLst>
              <a:gd name="connsiteX0" fmla="*/ 3 w 130184"/>
              <a:gd name="connsiteY0" fmla="*/ 25412 h 25421"/>
              <a:gd name="connsiteX1" fmla="*/ 79378 w 130184"/>
              <a:gd name="connsiteY1" fmla="*/ 3187 h 25421"/>
              <a:gd name="connsiteX2" fmla="*/ 130178 w 130184"/>
              <a:gd name="connsiteY2" fmla="*/ 15887 h 25421"/>
              <a:gd name="connsiteX3" fmla="*/ 82553 w 130184"/>
              <a:gd name="connsiteY3" fmla="*/ 12 h 25421"/>
              <a:gd name="connsiteX4" fmla="*/ 3 w 130184"/>
              <a:gd name="connsiteY4" fmla="*/ 25412 h 25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84" h="25421">
                <a:moveTo>
                  <a:pt x="3" y="25412"/>
                </a:moveTo>
                <a:cubicBezTo>
                  <a:pt x="-526" y="25941"/>
                  <a:pt x="57682" y="4774"/>
                  <a:pt x="79378" y="3187"/>
                </a:cubicBezTo>
                <a:cubicBezTo>
                  <a:pt x="101074" y="1600"/>
                  <a:pt x="129649" y="16416"/>
                  <a:pt x="130178" y="15887"/>
                </a:cubicBezTo>
                <a:cubicBezTo>
                  <a:pt x="130707" y="15358"/>
                  <a:pt x="101074" y="-517"/>
                  <a:pt x="82553" y="12"/>
                </a:cubicBezTo>
                <a:cubicBezTo>
                  <a:pt x="64032" y="541"/>
                  <a:pt x="532" y="24883"/>
                  <a:pt x="3" y="25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14A2DB0A-2CB1-B42E-4C97-231825973509}"/>
              </a:ext>
            </a:extLst>
          </p:cNvPr>
          <p:cNvSpPr/>
          <p:nvPr/>
        </p:nvSpPr>
        <p:spPr>
          <a:xfrm>
            <a:off x="4517142" y="4733771"/>
            <a:ext cx="531143" cy="174855"/>
          </a:xfrm>
          <a:custGeom>
            <a:avLst/>
            <a:gdLst>
              <a:gd name="connsiteX0" fmla="*/ 4058 w 531143"/>
              <a:gd name="connsiteY0" fmla="*/ 165254 h 174855"/>
              <a:gd name="connsiteX1" fmla="*/ 483483 w 531143"/>
              <a:gd name="connsiteY1" fmla="*/ 19204 h 174855"/>
              <a:gd name="connsiteX2" fmla="*/ 458083 w 531143"/>
              <a:gd name="connsiteY2" fmla="*/ 19204 h 174855"/>
              <a:gd name="connsiteX3" fmla="*/ 508883 w 531143"/>
              <a:gd name="connsiteY3" fmla="*/ 12854 h 174855"/>
              <a:gd name="connsiteX4" fmla="*/ 477133 w 531143"/>
              <a:gd name="connsiteY4" fmla="*/ 154 h 174855"/>
              <a:gd name="connsiteX5" fmla="*/ 531108 w 531143"/>
              <a:gd name="connsiteY5" fmla="*/ 22379 h 174855"/>
              <a:gd name="connsiteX6" fmla="*/ 467608 w 531143"/>
              <a:gd name="connsiteY6" fmla="*/ 38254 h 174855"/>
              <a:gd name="connsiteX7" fmla="*/ 251708 w 531143"/>
              <a:gd name="connsiteY7" fmla="*/ 146204 h 174855"/>
              <a:gd name="connsiteX8" fmla="*/ 254883 w 531143"/>
              <a:gd name="connsiteY8" fmla="*/ 143029 h 174855"/>
              <a:gd name="connsiteX9" fmla="*/ 185033 w 531143"/>
              <a:gd name="connsiteY9" fmla="*/ 174779 h 174855"/>
              <a:gd name="connsiteX10" fmla="*/ 219958 w 531143"/>
              <a:gd name="connsiteY10" fmla="*/ 152554 h 174855"/>
              <a:gd name="connsiteX11" fmla="*/ 207258 w 531143"/>
              <a:gd name="connsiteY11" fmla="*/ 158904 h 174855"/>
              <a:gd name="connsiteX12" fmla="*/ 321558 w 531143"/>
              <a:gd name="connsiteY12" fmla="*/ 79529 h 174855"/>
              <a:gd name="connsiteX13" fmla="*/ 264408 w 531143"/>
              <a:gd name="connsiteY13" fmla="*/ 85879 h 174855"/>
              <a:gd name="connsiteX14" fmla="*/ 181858 w 531143"/>
              <a:gd name="connsiteY14" fmla="*/ 117629 h 174855"/>
              <a:gd name="connsiteX15" fmla="*/ 140583 w 531143"/>
              <a:gd name="connsiteY15" fmla="*/ 127154 h 174855"/>
              <a:gd name="connsiteX16" fmla="*/ 245358 w 531143"/>
              <a:gd name="connsiteY16" fmla="*/ 111279 h 174855"/>
              <a:gd name="connsiteX17" fmla="*/ 4058 w 531143"/>
              <a:gd name="connsiteY17" fmla="*/ 165254 h 17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31143" h="174855">
                <a:moveTo>
                  <a:pt x="4058" y="165254"/>
                </a:moveTo>
                <a:cubicBezTo>
                  <a:pt x="43745" y="149908"/>
                  <a:pt x="407812" y="43546"/>
                  <a:pt x="483483" y="19204"/>
                </a:cubicBezTo>
                <a:cubicBezTo>
                  <a:pt x="559154" y="-5138"/>
                  <a:pt x="453850" y="20262"/>
                  <a:pt x="458083" y="19204"/>
                </a:cubicBezTo>
                <a:cubicBezTo>
                  <a:pt x="462316" y="18146"/>
                  <a:pt x="505708" y="16029"/>
                  <a:pt x="508883" y="12854"/>
                </a:cubicBezTo>
                <a:cubicBezTo>
                  <a:pt x="512058" y="9679"/>
                  <a:pt x="473429" y="-1433"/>
                  <a:pt x="477133" y="154"/>
                </a:cubicBezTo>
                <a:cubicBezTo>
                  <a:pt x="480837" y="1741"/>
                  <a:pt x="532696" y="16029"/>
                  <a:pt x="531108" y="22379"/>
                </a:cubicBezTo>
                <a:cubicBezTo>
                  <a:pt x="529521" y="28729"/>
                  <a:pt x="514175" y="17616"/>
                  <a:pt x="467608" y="38254"/>
                </a:cubicBezTo>
                <a:cubicBezTo>
                  <a:pt x="421041" y="58892"/>
                  <a:pt x="251708" y="146204"/>
                  <a:pt x="251708" y="146204"/>
                </a:cubicBezTo>
                <a:cubicBezTo>
                  <a:pt x="216254" y="163666"/>
                  <a:pt x="265995" y="138267"/>
                  <a:pt x="254883" y="143029"/>
                </a:cubicBezTo>
                <a:cubicBezTo>
                  <a:pt x="243771" y="147791"/>
                  <a:pt x="190854" y="173192"/>
                  <a:pt x="185033" y="174779"/>
                </a:cubicBezTo>
                <a:cubicBezTo>
                  <a:pt x="179212" y="176367"/>
                  <a:pt x="219958" y="152554"/>
                  <a:pt x="219958" y="152554"/>
                </a:cubicBezTo>
                <a:cubicBezTo>
                  <a:pt x="223662" y="149908"/>
                  <a:pt x="190325" y="171075"/>
                  <a:pt x="207258" y="158904"/>
                </a:cubicBezTo>
                <a:cubicBezTo>
                  <a:pt x="224191" y="146733"/>
                  <a:pt x="312033" y="91700"/>
                  <a:pt x="321558" y="79529"/>
                </a:cubicBezTo>
                <a:cubicBezTo>
                  <a:pt x="331083" y="67358"/>
                  <a:pt x="287691" y="79529"/>
                  <a:pt x="264408" y="85879"/>
                </a:cubicBezTo>
                <a:cubicBezTo>
                  <a:pt x="241125" y="92229"/>
                  <a:pt x="202495" y="110750"/>
                  <a:pt x="181858" y="117629"/>
                </a:cubicBezTo>
                <a:cubicBezTo>
                  <a:pt x="161221" y="124508"/>
                  <a:pt x="130000" y="128212"/>
                  <a:pt x="140583" y="127154"/>
                </a:cubicBezTo>
                <a:cubicBezTo>
                  <a:pt x="151166" y="126096"/>
                  <a:pt x="262291" y="104929"/>
                  <a:pt x="245358" y="111279"/>
                </a:cubicBezTo>
                <a:cubicBezTo>
                  <a:pt x="228425" y="117629"/>
                  <a:pt x="-35629" y="180600"/>
                  <a:pt x="4058" y="165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B0C60082-0CD1-3A26-0963-1F56C247BA69}"/>
              </a:ext>
            </a:extLst>
          </p:cNvPr>
          <p:cNvSpPr/>
          <p:nvPr/>
        </p:nvSpPr>
        <p:spPr>
          <a:xfrm>
            <a:off x="4207162" y="4889483"/>
            <a:ext cx="404450" cy="86884"/>
          </a:xfrm>
          <a:custGeom>
            <a:avLst/>
            <a:gdLst>
              <a:gd name="connsiteX0" fmla="*/ 2888 w 404450"/>
              <a:gd name="connsiteY0" fmla="*/ 19067 h 86884"/>
              <a:gd name="connsiteX1" fmla="*/ 225138 w 404450"/>
              <a:gd name="connsiteY1" fmla="*/ 17 h 86884"/>
              <a:gd name="connsiteX2" fmla="*/ 301338 w 404450"/>
              <a:gd name="connsiteY2" fmla="*/ 22242 h 86884"/>
              <a:gd name="connsiteX3" fmla="*/ 282288 w 404450"/>
              <a:gd name="connsiteY3" fmla="*/ 6367 h 86884"/>
              <a:gd name="connsiteX4" fmla="*/ 402938 w 404450"/>
              <a:gd name="connsiteY4" fmla="*/ 53992 h 86884"/>
              <a:gd name="connsiteX5" fmla="*/ 342613 w 404450"/>
              <a:gd name="connsiteY5" fmla="*/ 44467 h 86884"/>
              <a:gd name="connsiteX6" fmla="*/ 234663 w 404450"/>
              <a:gd name="connsiteY6" fmla="*/ 44467 h 86884"/>
              <a:gd name="connsiteX7" fmla="*/ 44163 w 404450"/>
              <a:gd name="connsiteY7" fmla="*/ 85742 h 86884"/>
              <a:gd name="connsiteX8" fmla="*/ 91788 w 404450"/>
              <a:gd name="connsiteY8" fmla="*/ 76217 h 86884"/>
              <a:gd name="connsiteX9" fmla="*/ 72738 w 404450"/>
              <a:gd name="connsiteY9" fmla="*/ 60342 h 86884"/>
              <a:gd name="connsiteX10" fmla="*/ 94963 w 404450"/>
              <a:gd name="connsiteY10" fmla="*/ 79392 h 86884"/>
              <a:gd name="connsiteX11" fmla="*/ 63213 w 404450"/>
              <a:gd name="connsiteY11" fmla="*/ 60342 h 86884"/>
              <a:gd name="connsiteX12" fmla="*/ 94963 w 404450"/>
              <a:gd name="connsiteY12" fmla="*/ 47642 h 86884"/>
              <a:gd name="connsiteX13" fmla="*/ 2888 w 404450"/>
              <a:gd name="connsiteY13" fmla="*/ 19067 h 8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4450" h="86884">
                <a:moveTo>
                  <a:pt x="2888" y="19067"/>
                </a:moveTo>
                <a:cubicBezTo>
                  <a:pt x="24584" y="11130"/>
                  <a:pt x="175396" y="-512"/>
                  <a:pt x="225138" y="17"/>
                </a:cubicBezTo>
                <a:cubicBezTo>
                  <a:pt x="274880" y="546"/>
                  <a:pt x="291813" y="21184"/>
                  <a:pt x="301338" y="22242"/>
                </a:cubicBezTo>
                <a:cubicBezTo>
                  <a:pt x="310863" y="23300"/>
                  <a:pt x="265355" y="1075"/>
                  <a:pt x="282288" y="6367"/>
                </a:cubicBezTo>
                <a:cubicBezTo>
                  <a:pt x="299221" y="11659"/>
                  <a:pt x="392884" y="47642"/>
                  <a:pt x="402938" y="53992"/>
                </a:cubicBezTo>
                <a:cubicBezTo>
                  <a:pt x="412992" y="60342"/>
                  <a:pt x="370659" y="46054"/>
                  <a:pt x="342613" y="44467"/>
                </a:cubicBezTo>
                <a:cubicBezTo>
                  <a:pt x="314567" y="42880"/>
                  <a:pt x="284405" y="37588"/>
                  <a:pt x="234663" y="44467"/>
                </a:cubicBezTo>
                <a:cubicBezTo>
                  <a:pt x="184921" y="51346"/>
                  <a:pt x="67976" y="80450"/>
                  <a:pt x="44163" y="85742"/>
                </a:cubicBezTo>
                <a:cubicBezTo>
                  <a:pt x="20350" y="91034"/>
                  <a:pt x="91788" y="76217"/>
                  <a:pt x="91788" y="76217"/>
                </a:cubicBezTo>
                <a:cubicBezTo>
                  <a:pt x="96550" y="71984"/>
                  <a:pt x="72209" y="59813"/>
                  <a:pt x="72738" y="60342"/>
                </a:cubicBezTo>
                <a:cubicBezTo>
                  <a:pt x="73267" y="60871"/>
                  <a:pt x="96550" y="79392"/>
                  <a:pt x="94963" y="79392"/>
                </a:cubicBezTo>
                <a:cubicBezTo>
                  <a:pt x="93376" y="79392"/>
                  <a:pt x="63213" y="65634"/>
                  <a:pt x="63213" y="60342"/>
                </a:cubicBezTo>
                <a:cubicBezTo>
                  <a:pt x="63213" y="55050"/>
                  <a:pt x="101313" y="51875"/>
                  <a:pt x="94963" y="47642"/>
                </a:cubicBezTo>
                <a:cubicBezTo>
                  <a:pt x="88613" y="43409"/>
                  <a:pt x="-18808" y="27004"/>
                  <a:pt x="2888" y="190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C98F7B65-E3D3-31E8-1715-C6E7BDFA649F}"/>
              </a:ext>
            </a:extLst>
          </p:cNvPr>
          <p:cNvSpPr/>
          <p:nvPr/>
        </p:nvSpPr>
        <p:spPr>
          <a:xfrm>
            <a:off x="4297132" y="4972050"/>
            <a:ext cx="204722" cy="195634"/>
          </a:xfrm>
          <a:custGeom>
            <a:avLst/>
            <a:gdLst>
              <a:gd name="connsiteX0" fmla="*/ 93893 w 204722"/>
              <a:gd name="connsiteY0" fmla="*/ 0 h 195634"/>
              <a:gd name="connsiteX1" fmla="*/ 65318 w 204722"/>
              <a:gd name="connsiteY1" fmla="*/ 73025 h 195634"/>
              <a:gd name="connsiteX2" fmla="*/ 112943 w 204722"/>
              <a:gd name="connsiteY2" fmla="*/ 120650 h 195634"/>
              <a:gd name="connsiteX3" fmla="*/ 103418 w 204722"/>
              <a:gd name="connsiteY3" fmla="*/ 98425 h 195634"/>
              <a:gd name="connsiteX4" fmla="*/ 201843 w 204722"/>
              <a:gd name="connsiteY4" fmla="*/ 193675 h 195634"/>
              <a:gd name="connsiteX5" fmla="*/ 170093 w 204722"/>
              <a:gd name="connsiteY5" fmla="*/ 158750 h 195634"/>
              <a:gd name="connsiteX6" fmla="*/ 84368 w 204722"/>
              <a:gd name="connsiteY6" fmla="*/ 111125 h 195634"/>
              <a:gd name="connsiteX7" fmla="*/ 128818 w 204722"/>
              <a:gd name="connsiteY7" fmla="*/ 168275 h 195634"/>
              <a:gd name="connsiteX8" fmla="*/ 1818 w 204722"/>
              <a:gd name="connsiteY8" fmla="*/ 28575 h 195634"/>
              <a:gd name="connsiteX9" fmla="*/ 55793 w 204722"/>
              <a:gd name="connsiteY9" fmla="*/ 73025 h 195634"/>
              <a:gd name="connsiteX10" fmla="*/ 93893 w 204722"/>
              <a:gd name="connsiteY10" fmla="*/ 0 h 19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722" h="195634">
                <a:moveTo>
                  <a:pt x="93893" y="0"/>
                </a:moveTo>
                <a:cubicBezTo>
                  <a:pt x="95480" y="0"/>
                  <a:pt x="62143" y="52917"/>
                  <a:pt x="65318" y="73025"/>
                </a:cubicBezTo>
                <a:cubicBezTo>
                  <a:pt x="68493" y="93133"/>
                  <a:pt x="106593" y="116417"/>
                  <a:pt x="112943" y="120650"/>
                </a:cubicBezTo>
                <a:cubicBezTo>
                  <a:pt x="119293" y="124883"/>
                  <a:pt x="88601" y="86254"/>
                  <a:pt x="103418" y="98425"/>
                </a:cubicBezTo>
                <a:cubicBezTo>
                  <a:pt x="118235" y="110596"/>
                  <a:pt x="190731" y="183621"/>
                  <a:pt x="201843" y="193675"/>
                </a:cubicBezTo>
                <a:cubicBezTo>
                  <a:pt x="212955" y="203729"/>
                  <a:pt x="189672" y="172508"/>
                  <a:pt x="170093" y="158750"/>
                </a:cubicBezTo>
                <a:cubicBezTo>
                  <a:pt x="150514" y="144992"/>
                  <a:pt x="91247" y="109538"/>
                  <a:pt x="84368" y="111125"/>
                </a:cubicBezTo>
                <a:cubicBezTo>
                  <a:pt x="77489" y="112712"/>
                  <a:pt x="142576" y="182033"/>
                  <a:pt x="128818" y="168275"/>
                </a:cubicBezTo>
                <a:cubicBezTo>
                  <a:pt x="115060" y="154517"/>
                  <a:pt x="13989" y="44450"/>
                  <a:pt x="1818" y="28575"/>
                </a:cubicBezTo>
                <a:cubicBezTo>
                  <a:pt x="-10353" y="12700"/>
                  <a:pt x="42035" y="74083"/>
                  <a:pt x="55793" y="73025"/>
                </a:cubicBezTo>
                <a:cubicBezTo>
                  <a:pt x="69551" y="71967"/>
                  <a:pt x="92306" y="0"/>
                  <a:pt x="9389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28959B65-DD63-EFD8-F28C-BADCE21549BD}"/>
              </a:ext>
            </a:extLst>
          </p:cNvPr>
          <p:cNvSpPr/>
          <p:nvPr/>
        </p:nvSpPr>
        <p:spPr>
          <a:xfrm>
            <a:off x="4781550" y="4952877"/>
            <a:ext cx="87923" cy="123953"/>
          </a:xfrm>
          <a:custGeom>
            <a:avLst/>
            <a:gdLst>
              <a:gd name="connsiteX0" fmla="*/ 0 w 87923"/>
              <a:gd name="connsiteY0" fmla="*/ 123 h 123953"/>
              <a:gd name="connsiteX1" fmla="*/ 79375 w 87923"/>
              <a:gd name="connsiteY1" fmla="*/ 63623 h 123953"/>
              <a:gd name="connsiteX2" fmla="*/ 85725 w 87923"/>
              <a:gd name="connsiteY2" fmla="*/ 123948 h 123953"/>
              <a:gd name="connsiteX3" fmla="*/ 79375 w 87923"/>
              <a:gd name="connsiteY3" fmla="*/ 60448 h 123953"/>
              <a:gd name="connsiteX4" fmla="*/ 79375 w 87923"/>
              <a:gd name="connsiteY4" fmla="*/ 47748 h 123953"/>
              <a:gd name="connsiteX5" fmla="*/ 0 w 87923"/>
              <a:gd name="connsiteY5" fmla="*/ 123 h 12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923" h="123953">
                <a:moveTo>
                  <a:pt x="0" y="123"/>
                </a:moveTo>
                <a:cubicBezTo>
                  <a:pt x="0" y="2769"/>
                  <a:pt x="65088" y="42986"/>
                  <a:pt x="79375" y="63623"/>
                </a:cubicBezTo>
                <a:cubicBezTo>
                  <a:pt x="93662" y="84260"/>
                  <a:pt x="85725" y="124477"/>
                  <a:pt x="85725" y="123948"/>
                </a:cubicBezTo>
                <a:cubicBezTo>
                  <a:pt x="85725" y="123419"/>
                  <a:pt x="79375" y="60448"/>
                  <a:pt x="79375" y="60448"/>
                </a:cubicBezTo>
                <a:cubicBezTo>
                  <a:pt x="78317" y="47748"/>
                  <a:pt x="88371" y="57273"/>
                  <a:pt x="79375" y="47748"/>
                </a:cubicBezTo>
                <a:cubicBezTo>
                  <a:pt x="70379" y="38223"/>
                  <a:pt x="0" y="-2523"/>
                  <a:pt x="0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EF776453-4722-2DB5-646C-71F7597F14DE}"/>
              </a:ext>
            </a:extLst>
          </p:cNvPr>
          <p:cNvSpPr/>
          <p:nvPr/>
        </p:nvSpPr>
        <p:spPr>
          <a:xfrm>
            <a:off x="5190568" y="6168341"/>
            <a:ext cx="14839" cy="748142"/>
          </a:xfrm>
          <a:custGeom>
            <a:avLst/>
            <a:gdLst>
              <a:gd name="connsiteX0" fmla="*/ 13694 w 14839"/>
              <a:gd name="connsiteY0" fmla="*/ 8108 h 748142"/>
              <a:gd name="connsiteX1" fmla="*/ 13694 w 14839"/>
              <a:gd name="connsiteY1" fmla="*/ 715153 h 748142"/>
              <a:gd name="connsiteX2" fmla="*/ 10294 w 14839"/>
              <a:gd name="connsiteY2" fmla="*/ 602978 h 748142"/>
              <a:gd name="connsiteX3" fmla="*/ 97 w 14839"/>
              <a:gd name="connsiteY3" fmla="*/ 348034 h 748142"/>
              <a:gd name="connsiteX4" fmla="*/ 13694 w 14839"/>
              <a:gd name="connsiteY4" fmla="*/ 8108 h 74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39" h="748142">
                <a:moveTo>
                  <a:pt x="13694" y="8108"/>
                </a:moveTo>
                <a:cubicBezTo>
                  <a:pt x="15960" y="69295"/>
                  <a:pt x="14261" y="616008"/>
                  <a:pt x="13694" y="715153"/>
                </a:cubicBezTo>
                <a:cubicBezTo>
                  <a:pt x="13127" y="814298"/>
                  <a:pt x="12560" y="664165"/>
                  <a:pt x="10294" y="602978"/>
                </a:cubicBezTo>
                <a:cubicBezTo>
                  <a:pt x="8028" y="541792"/>
                  <a:pt x="-1036" y="447179"/>
                  <a:pt x="97" y="348034"/>
                </a:cubicBezTo>
                <a:cubicBezTo>
                  <a:pt x="1230" y="248889"/>
                  <a:pt x="11428" y="-53079"/>
                  <a:pt x="13694" y="8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B150937B-1661-3238-04DF-7512A0D5CD00}"/>
              </a:ext>
            </a:extLst>
          </p:cNvPr>
          <p:cNvSpPr/>
          <p:nvPr/>
        </p:nvSpPr>
        <p:spPr>
          <a:xfrm>
            <a:off x="5029140" y="6254035"/>
            <a:ext cx="28635" cy="1108837"/>
          </a:xfrm>
          <a:custGeom>
            <a:avLst/>
            <a:gdLst>
              <a:gd name="connsiteX0" fmla="*/ 12760 w 28635"/>
              <a:gd name="connsiteY0" fmla="*/ 13415 h 1108837"/>
              <a:gd name="connsiteX1" fmla="*/ 3235 w 28635"/>
              <a:gd name="connsiteY1" fmla="*/ 905590 h 1108837"/>
              <a:gd name="connsiteX2" fmla="*/ 15935 w 28635"/>
              <a:gd name="connsiteY2" fmla="*/ 864315 h 1108837"/>
              <a:gd name="connsiteX3" fmla="*/ 28635 w 28635"/>
              <a:gd name="connsiteY3" fmla="*/ 1108790 h 1108837"/>
              <a:gd name="connsiteX4" fmla="*/ 15935 w 28635"/>
              <a:gd name="connsiteY4" fmla="*/ 842090 h 1108837"/>
              <a:gd name="connsiteX5" fmla="*/ 60 w 28635"/>
              <a:gd name="connsiteY5" fmla="*/ 397590 h 1108837"/>
              <a:gd name="connsiteX6" fmla="*/ 12760 w 28635"/>
              <a:gd name="connsiteY6" fmla="*/ 13415 h 110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35" h="1108837">
                <a:moveTo>
                  <a:pt x="12760" y="13415"/>
                </a:moveTo>
                <a:cubicBezTo>
                  <a:pt x="13289" y="98082"/>
                  <a:pt x="2706" y="763773"/>
                  <a:pt x="3235" y="905590"/>
                </a:cubicBezTo>
                <a:cubicBezTo>
                  <a:pt x="3764" y="1047407"/>
                  <a:pt x="11702" y="830448"/>
                  <a:pt x="15935" y="864315"/>
                </a:cubicBezTo>
                <a:cubicBezTo>
                  <a:pt x="20168" y="898182"/>
                  <a:pt x="28635" y="1112494"/>
                  <a:pt x="28635" y="1108790"/>
                </a:cubicBezTo>
                <a:cubicBezTo>
                  <a:pt x="28635" y="1105086"/>
                  <a:pt x="20697" y="960623"/>
                  <a:pt x="15935" y="842090"/>
                </a:cubicBezTo>
                <a:cubicBezTo>
                  <a:pt x="11173" y="723557"/>
                  <a:pt x="1118" y="527765"/>
                  <a:pt x="60" y="397590"/>
                </a:cubicBezTo>
                <a:cubicBezTo>
                  <a:pt x="-998" y="267415"/>
                  <a:pt x="12231" y="-71252"/>
                  <a:pt x="12760" y="13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A792631D-C9B6-19D9-4F29-C1FB3D048ADA}"/>
              </a:ext>
            </a:extLst>
          </p:cNvPr>
          <p:cNvSpPr/>
          <p:nvPr/>
        </p:nvSpPr>
        <p:spPr>
          <a:xfrm>
            <a:off x="4895827" y="6563421"/>
            <a:ext cx="10738" cy="845703"/>
          </a:xfrm>
          <a:custGeom>
            <a:avLst/>
            <a:gdLst>
              <a:gd name="connsiteX0" fmla="*/ 9548 w 10738"/>
              <a:gd name="connsiteY0" fmla="*/ 15179 h 845703"/>
              <a:gd name="connsiteX1" fmla="*/ 9548 w 10738"/>
              <a:gd name="connsiteY1" fmla="*/ 840679 h 845703"/>
              <a:gd name="connsiteX2" fmla="*/ 23 w 10738"/>
              <a:gd name="connsiteY2" fmla="*/ 345379 h 845703"/>
              <a:gd name="connsiteX3" fmla="*/ 9548 w 10738"/>
              <a:gd name="connsiteY3" fmla="*/ 15179 h 845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38" h="845703">
                <a:moveTo>
                  <a:pt x="9548" y="15179"/>
                </a:moveTo>
                <a:cubicBezTo>
                  <a:pt x="11135" y="97729"/>
                  <a:pt x="11135" y="785646"/>
                  <a:pt x="9548" y="840679"/>
                </a:cubicBezTo>
                <a:cubicBezTo>
                  <a:pt x="7961" y="895712"/>
                  <a:pt x="-506" y="483491"/>
                  <a:pt x="23" y="345379"/>
                </a:cubicBezTo>
                <a:cubicBezTo>
                  <a:pt x="552" y="207267"/>
                  <a:pt x="7961" y="-67371"/>
                  <a:pt x="9548" y="15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1A893A45-622E-C08D-2378-2B22FB6BF1DE}"/>
              </a:ext>
            </a:extLst>
          </p:cNvPr>
          <p:cNvSpPr/>
          <p:nvPr/>
        </p:nvSpPr>
        <p:spPr>
          <a:xfrm>
            <a:off x="4968444" y="6273030"/>
            <a:ext cx="64134" cy="532494"/>
          </a:xfrm>
          <a:custGeom>
            <a:avLst/>
            <a:gdLst>
              <a:gd name="connsiteX0" fmla="*/ 63931 w 64134"/>
              <a:gd name="connsiteY0" fmla="*/ 770 h 532494"/>
              <a:gd name="connsiteX1" fmla="*/ 32181 w 64134"/>
              <a:gd name="connsiteY1" fmla="*/ 276995 h 532494"/>
              <a:gd name="connsiteX2" fmla="*/ 431 w 64134"/>
              <a:gd name="connsiteY2" fmla="*/ 530995 h 532494"/>
              <a:gd name="connsiteX3" fmla="*/ 16306 w 64134"/>
              <a:gd name="connsiteY3" fmla="*/ 365895 h 532494"/>
              <a:gd name="connsiteX4" fmla="*/ 63931 w 64134"/>
              <a:gd name="connsiteY4" fmla="*/ 770 h 53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34" h="532494">
                <a:moveTo>
                  <a:pt x="63931" y="770"/>
                </a:moveTo>
                <a:cubicBezTo>
                  <a:pt x="66577" y="-14047"/>
                  <a:pt x="42764" y="188624"/>
                  <a:pt x="32181" y="276995"/>
                </a:cubicBezTo>
                <a:cubicBezTo>
                  <a:pt x="21598" y="365366"/>
                  <a:pt x="3077" y="516178"/>
                  <a:pt x="431" y="530995"/>
                </a:cubicBezTo>
                <a:cubicBezTo>
                  <a:pt x="-2215" y="545812"/>
                  <a:pt x="7839" y="447916"/>
                  <a:pt x="16306" y="365895"/>
                </a:cubicBezTo>
                <a:cubicBezTo>
                  <a:pt x="24773" y="283874"/>
                  <a:pt x="61285" y="15587"/>
                  <a:pt x="63931" y="7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8EBB57C3-D321-1227-3CD5-1C46976DEB25}"/>
              </a:ext>
            </a:extLst>
          </p:cNvPr>
          <p:cNvSpPr/>
          <p:nvPr/>
        </p:nvSpPr>
        <p:spPr>
          <a:xfrm>
            <a:off x="4975143" y="6751892"/>
            <a:ext cx="9849" cy="584139"/>
          </a:xfrm>
          <a:custGeom>
            <a:avLst/>
            <a:gdLst>
              <a:gd name="connsiteX0" fmla="*/ 3257 w 9849"/>
              <a:gd name="connsiteY0" fmla="*/ 1333 h 584139"/>
              <a:gd name="connsiteX1" fmla="*/ 82 w 9849"/>
              <a:gd name="connsiteY1" fmla="*/ 258508 h 584139"/>
              <a:gd name="connsiteX2" fmla="*/ 6432 w 9849"/>
              <a:gd name="connsiteY2" fmla="*/ 582358 h 584139"/>
              <a:gd name="connsiteX3" fmla="*/ 9607 w 9849"/>
              <a:gd name="connsiteY3" fmla="*/ 369633 h 584139"/>
              <a:gd name="connsiteX4" fmla="*/ 3257 w 9849"/>
              <a:gd name="connsiteY4" fmla="*/ 1333 h 58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9" h="584139">
                <a:moveTo>
                  <a:pt x="3257" y="1333"/>
                </a:moveTo>
                <a:cubicBezTo>
                  <a:pt x="1670" y="-17188"/>
                  <a:pt x="-447" y="161671"/>
                  <a:pt x="82" y="258508"/>
                </a:cubicBezTo>
                <a:cubicBezTo>
                  <a:pt x="611" y="355345"/>
                  <a:pt x="4845" y="563837"/>
                  <a:pt x="6432" y="582358"/>
                </a:cubicBezTo>
                <a:cubicBezTo>
                  <a:pt x="8019" y="600879"/>
                  <a:pt x="10665" y="471233"/>
                  <a:pt x="9607" y="369633"/>
                </a:cubicBezTo>
                <a:cubicBezTo>
                  <a:pt x="8549" y="268033"/>
                  <a:pt x="4844" y="19854"/>
                  <a:pt x="3257" y="1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742AB316-7427-5220-C17F-16CB2525BE37}"/>
              </a:ext>
            </a:extLst>
          </p:cNvPr>
          <p:cNvSpPr/>
          <p:nvPr/>
        </p:nvSpPr>
        <p:spPr>
          <a:xfrm>
            <a:off x="4206825" y="5670057"/>
            <a:ext cx="22284" cy="404510"/>
          </a:xfrm>
          <a:custGeom>
            <a:avLst/>
            <a:gdLst>
              <a:gd name="connsiteX0" fmla="*/ 50 w 22284"/>
              <a:gd name="connsiteY0" fmla="*/ 493 h 404510"/>
              <a:gd name="connsiteX1" fmla="*/ 15925 w 22284"/>
              <a:gd name="connsiteY1" fmla="*/ 203693 h 404510"/>
              <a:gd name="connsiteX2" fmla="*/ 6400 w 22284"/>
              <a:gd name="connsiteY2" fmla="*/ 403718 h 404510"/>
              <a:gd name="connsiteX3" fmla="*/ 22275 w 22284"/>
              <a:gd name="connsiteY3" fmla="*/ 264018 h 404510"/>
              <a:gd name="connsiteX4" fmla="*/ 50 w 22284"/>
              <a:gd name="connsiteY4" fmla="*/ 493 h 404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4" h="404510">
                <a:moveTo>
                  <a:pt x="50" y="493"/>
                </a:moveTo>
                <a:cubicBezTo>
                  <a:pt x="-1008" y="-9561"/>
                  <a:pt x="14867" y="136489"/>
                  <a:pt x="15925" y="203693"/>
                </a:cubicBezTo>
                <a:cubicBezTo>
                  <a:pt x="16983" y="270897"/>
                  <a:pt x="5342" y="393664"/>
                  <a:pt x="6400" y="403718"/>
                </a:cubicBezTo>
                <a:cubicBezTo>
                  <a:pt x="7458" y="413772"/>
                  <a:pt x="21746" y="325930"/>
                  <a:pt x="22275" y="264018"/>
                </a:cubicBezTo>
                <a:cubicBezTo>
                  <a:pt x="22804" y="202106"/>
                  <a:pt x="1108" y="10547"/>
                  <a:pt x="50" y="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BC128438-FDCC-7E57-D656-11057AB0C023}"/>
              </a:ext>
            </a:extLst>
          </p:cNvPr>
          <p:cNvSpPr/>
          <p:nvPr/>
        </p:nvSpPr>
        <p:spPr>
          <a:xfrm>
            <a:off x="4384662" y="5784825"/>
            <a:ext cx="142936" cy="526708"/>
          </a:xfrm>
          <a:custGeom>
            <a:avLst/>
            <a:gdLst>
              <a:gd name="connsiteX0" fmla="*/ 13 w 142936"/>
              <a:gd name="connsiteY0" fmla="*/ 25 h 526708"/>
              <a:gd name="connsiteX1" fmla="*/ 73038 w 142936"/>
              <a:gd name="connsiteY1" fmla="*/ 184175 h 526708"/>
              <a:gd name="connsiteX2" fmla="*/ 95263 w 142936"/>
              <a:gd name="connsiteY2" fmla="*/ 320700 h 526708"/>
              <a:gd name="connsiteX3" fmla="*/ 92088 w 142936"/>
              <a:gd name="connsiteY3" fmla="*/ 273075 h 526708"/>
              <a:gd name="connsiteX4" fmla="*/ 101613 w 142936"/>
              <a:gd name="connsiteY4" fmla="*/ 222275 h 526708"/>
              <a:gd name="connsiteX5" fmla="*/ 120663 w 142936"/>
              <a:gd name="connsiteY5" fmla="*/ 276250 h 526708"/>
              <a:gd name="connsiteX6" fmla="*/ 139713 w 142936"/>
              <a:gd name="connsiteY6" fmla="*/ 523900 h 526708"/>
              <a:gd name="connsiteX7" fmla="*/ 139713 w 142936"/>
              <a:gd name="connsiteY7" fmla="*/ 396900 h 526708"/>
              <a:gd name="connsiteX8" fmla="*/ 107963 w 142936"/>
              <a:gd name="connsiteY8" fmla="*/ 196875 h 526708"/>
              <a:gd name="connsiteX9" fmla="*/ 104788 w 142936"/>
              <a:gd name="connsiteY9" fmla="*/ 263550 h 526708"/>
              <a:gd name="connsiteX10" fmla="*/ 60338 w 142936"/>
              <a:gd name="connsiteY10" fmla="*/ 174650 h 526708"/>
              <a:gd name="connsiteX11" fmla="*/ 66688 w 142936"/>
              <a:gd name="connsiteY11" fmla="*/ 196875 h 526708"/>
              <a:gd name="connsiteX12" fmla="*/ 13 w 142936"/>
              <a:gd name="connsiteY12" fmla="*/ 25 h 52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936" h="526708">
                <a:moveTo>
                  <a:pt x="13" y="25"/>
                </a:moveTo>
                <a:cubicBezTo>
                  <a:pt x="1071" y="-2092"/>
                  <a:pt x="57163" y="130729"/>
                  <a:pt x="73038" y="184175"/>
                </a:cubicBezTo>
                <a:cubicBezTo>
                  <a:pt x="88913" y="237621"/>
                  <a:pt x="92088" y="305883"/>
                  <a:pt x="95263" y="320700"/>
                </a:cubicBezTo>
                <a:cubicBezTo>
                  <a:pt x="98438" y="335517"/>
                  <a:pt x="91030" y="289479"/>
                  <a:pt x="92088" y="273075"/>
                </a:cubicBezTo>
                <a:cubicBezTo>
                  <a:pt x="93146" y="256671"/>
                  <a:pt x="96851" y="221746"/>
                  <a:pt x="101613" y="222275"/>
                </a:cubicBezTo>
                <a:cubicBezTo>
                  <a:pt x="106376" y="222804"/>
                  <a:pt x="114313" y="225979"/>
                  <a:pt x="120663" y="276250"/>
                </a:cubicBezTo>
                <a:cubicBezTo>
                  <a:pt x="127013" y="326521"/>
                  <a:pt x="136538" y="503792"/>
                  <a:pt x="139713" y="523900"/>
                </a:cubicBezTo>
                <a:cubicBezTo>
                  <a:pt x="142888" y="544008"/>
                  <a:pt x="145005" y="451404"/>
                  <a:pt x="139713" y="396900"/>
                </a:cubicBezTo>
                <a:cubicBezTo>
                  <a:pt x="134421" y="342396"/>
                  <a:pt x="113784" y="219100"/>
                  <a:pt x="107963" y="196875"/>
                </a:cubicBezTo>
                <a:cubicBezTo>
                  <a:pt x="102142" y="174650"/>
                  <a:pt x="112725" y="267254"/>
                  <a:pt x="104788" y="263550"/>
                </a:cubicBezTo>
                <a:cubicBezTo>
                  <a:pt x="96851" y="259846"/>
                  <a:pt x="66688" y="185762"/>
                  <a:pt x="60338" y="174650"/>
                </a:cubicBezTo>
                <a:cubicBezTo>
                  <a:pt x="53988" y="163538"/>
                  <a:pt x="74096" y="220688"/>
                  <a:pt x="66688" y="196875"/>
                </a:cubicBezTo>
                <a:cubicBezTo>
                  <a:pt x="59280" y="173063"/>
                  <a:pt x="-1045" y="2142"/>
                  <a:pt x="13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4E89BA64-97B2-A732-E924-63D1EBF03926}"/>
              </a:ext>
            </a:extLst>
          </p:cNvPr>
          <p:cNvSpPr/>
          <p:nvPr/>
        </p:nvSpPr>
        <p:spPr>
          <a:xfrm>
            <a:off x="4474093" y="6409551"/>
            <a:ext cx="44059" cy="398166"/>
          </a:xfrm>
          <a:custGeom>
            <a:avLst/>
            <a:gdLst>
              <a:gd name="connsiteX0" fmla="*/ 43932 w 44059"/>
              <a:gd name="connsiteY0" fmla="*/ 774 h 398166"/>
              <a:gd name="connsiteX1" fmla="*/ 15357 w 44059"/>
              <a:gd name="connsiteY1" fmla="*/ 146824 h 398166"/>
              <a:gd name="connsiteX2" fmla="*/ 9007 w 44059"/>
              <a:gd name="connsiteY2" fmla="*/ 397649 h 398166"/>
              <a:gd name="connsiteX3" fmla="*/ 2657 w 44059"/>
              <a:gd name="connsiteY3" fmla="*/ 207149 h 398166"/>
              <a:gd name="connsiteX4" fmla="*/ 43932 w 44059"/>
              <a:gd name="connsiteY4" fmla="*/ 774 h 39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59" h="398166">
                <a:moveTo>
                  <a:pt x="43932" y="774"/>
                </a:moveTo>
                <a:cubicBezTo>
                  <a:pt x="46049" y="-9280"/>
                  <a:pt x="21178" y="80678"/>
                  <a:pt x="15357" y="146824"/>
                </a:cubicBezTo>
                <a:cubicBezTo>
                  <a:pt x="9536" y="212970"/>
                  <a:pt x="11124" y="387595"/>
                  <a:pt x="9007" y="397649"/>
                </a:cubicBezTo>
                <a:cubicBezTo>
                  <a:pt x="6890" y="407703"/>
                  <a:pt x="-5280" y="268532"/>
                  <a:pt x="2657" y="207149"/>
                </a:cubicBezTo>
                <a:cubicBezTo>
                  <a:pt x="10594" y="145766"/>
                  <a:pt x="41815" y="10828"/>
                  <a:pt x="43932" y="7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16EB2684-BA4C-33AE-ED4C-8E86ED376570}"/>
              </a:ext>
            </a:extLst>
          </p:cNvPr>
          <p:cNvSpPr/>
          <p:nvPr/>
        </p:nvSpPr>
        <p:spPr>
          <a:xfrm>
            <a:off x="4105265" y="6451563"/>
            <a:ext cx="136537" cy="339826"/>
          </a:xfrm>
          <a:custGeom>
            <a:avLst/>
            <a:gdLst>
              <a:gd name="connsiteX0" fmla="*/ 136535 w 136537"/>
              <a:gd name="connsiteY0" fmla="*/ 37 h 339826"/>
              <a:gd name="connsiteX1" fmla="*/ 41285 w 136537"/>
              <a:gd name="connsiteY1" fmla="*/ 206412 h 339826"/>
              <a:gd name="connsiteX2" fmla="*/ 10 w 136537"/>
              <a:gd name="connsiteY2" fmla="*/ 339762 h 339826"/>
              <a:gd name="connsiteX3" fmla="*/ 44460 w 136537"/>
              <a:gd name="connsiteY3" fmla="*/ 190537 h 339826"/>
              <a:gd name="connsiteX4" fmla="*/ 136535 w 136537"/>
              <a:gd name="connsiteY4" fmla="*/ 37 h 33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537" h="339826">
                <a:moveTo>
                  <a:pt x="136535" y="37"/>
                </a:moveTo>
                <a:cubicBezTo>
                  <a:pt x="136006" y="2683"/>
                  <a:pt x="64039" y="149791"/>
                  <a:pt x="41285" y="206412"/>
                </a:cubicBezTo>
                <a:cubicBezTo>
                  <a:pt x="18531" y="263033"/>
                  <a:pt x="-519" y="342408"/>
                  <a:pt x="10" y="339762"/>
                </a:cubicBezTo>
                <a:cubicBezTo>
                  <a:pt x="539" y="337116"/>
                  <a:pt x="23822" y="244512"/>
                  <a:pt x="44460" y="190537"/>
                </a:cubicBezTo>
                <a:cubicBezTo>
                  <a:pt x="65097" y="136562"/>
                  <a:pt x="137064" y="-2609"/>
                  <a:pt x="136535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6D0051F8-EC5D-DB8D-A89C-E9B4D5BBA775}"/>
              </a:ext>
            </a:extLst>
          </p:cNvPr>
          <p:cNvSpPr/>
          <p:nvPr/>
        </p:nvSpPr>
        <p:spPr>
          <a:xfrm>
            <a:off x="6011452" y="5138384"/>
            <a:ext cx="30582" cy="805239"/>
          </a:xfrm>
          <a:custGeom>
            <a:avLst/>
            <a:gdLst>
              <a:gd name="connsiteX0" fmla="*/ 30573 w 30582"/>
              <a:gd name="connsiteY0" fmla="*/ 1941 h 805239"/>
              <a:gd name="connsiteX1" fmla="*/ 1998 w 30582"/>
              <a:gd name="connsiteY1" fmla="*/ 779816 h 805239"/>
              <a:gd name="connsiteX2" fmla="*/ 5173 w 30582"/>
              <a:gd name="connsiteY2" fmla="*/ 563916 h 805239"/>
              <a:gd name="connsiteX3" fmla="*/ 30573 w 30582"/>
              <a:gd name="connsiteY3" fmla="*/ 1941 h 8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82" h="805239">
                <a:moveTo>
                  <a:pt x="30573" y="1941"/>
                </a:moveTo>
                <a:cubicBezTo>
                  <a:pt x="30044" y="37924"/>
                  <a:pt x="6231" y="686154"/>
                  <a:pt x="1998" y="779816"/>
                </a:cubicBezTo>
                <a:cubicBezTo>
                  <a:pt x="-2235" y="873478"/>
                  <a:pt x="940" y="687212"/>
                  <a:pt x="5173" y="563916"/>
                </a:cubicBezTo>
                <a:cubicBezTo>
                  <a:pt x="9406" y="440620"/>
                  <a:pt x="31102" y="-34042"/>
                  <a:pt x="30573" y="19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BD243B7F-FBC1-6A05-C4A7-F3059CE6A803}"/>
              </a:ext>
            </a:extLst>
          </p:cNvPr>
          <p:cNvSpPr/>
          <p:nvPr/>
        </p:nvSpPr>
        <p:spPr>
          <a:xfrm>
            <a:off x="5829284" y="4962525"/>
            <a:ext cx="153437" cy="434975"/>
          </a:xfrm>
          <a:custGeom>
            <a:avLst/>
            <a:gdLst>
              <a:gd name="connsiteX0" fmla="*/ 130191 w 153437"/>
              <a:gd name="connsiteY0" fmla="*/ 0 h 434975"/>
              <a:gd name="connsiteX1" fmla="*/ 136541 w 153437"/>
              <a:gd name="connsiteY1" fmla="*/ 136525 h 434975"/>
              <a:gd name="connsiteX2" fmla="*/ 16 w 153437"/>
              <a:gd name="connsiteY2" fmla="*/ 434975 h 434975"/>
              <a:gd name="connsiteX3" fmla="*/ 146066 w 153437"/>
              <a:gd name="connsiteY3" fmla="*/ 136525 h 434975"/>
              <a:gd name="connsiteX4" fmla="*/ 130191 w 153437"/>
              <a:gd name="connsiteY4" fmla="*/ 0 h 43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437" h="434975">
                <a:moveTo>
                  <a:pt x="130191" y="0"/>
                </a:moveTo>
                <a:cubicBezTo>
                  <a:pt x="128604" y="0"/>
                  <a:pt x="158237" y="64029"/>
                  <a:pt x="136541" y="136525"/>
                </a:cubicBezTo>
                <a:cubicBezTo>
                  <a:pt x="114845" y="209021"/>
                  <a:pt x="-1571" y="434975"/>
                  <a:pt x="16" y="434975"/>
                </a:cubicBezTo>
                <a:cubicBezTo>
                  <a:pt x="1603" y="434975"/>
                  <a:pt x="123312" y="206375"/>
                  <a:pt x="146066" y="136525"/>
                </a:cubicBezTo>
                <a:cubicBezTo>
                  <a:pt x="168820" y="66675"/>
                  <a:pt x="131778" y="0"/>
                  <a:pt x="13019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A89CA48F-7A94-FC27-E64C-BA12DEADE195}"/>
              </a:ext>
            </a:extLst>
          </p:cNvPr>
          <p:cNvSpPr/>
          <p:nvPr/>
        </p:nvSpPr>
        <p:spPr>
          <a:xfrm>
            <a:off x="6074821" y="4178300"/>
            <a:ext cx="1050179" cy="235580"/>
          </a:xfrm>
          <a:custGeom>
            <a:avLst/>
            <a:gdLst>
              <a:gd name="connsiteX0" fmla="*/ 2129 w 1050179"/>
              <a:gd name="connsiteY0" fmla="*/ 231775 h 235580"/>
              <a:gd name="connsiteX1" fmla="*/ 310104 w 1050179"/>
              <a:gd name="connsiteY1" fmla="*/ 215900 h 235580"/>
              <a:gd name="connsiteX2" fmla="*/ 859379 w 1050179"/>
              <a:gd name="connsiteY2" fmla="*/ 69850 h 235580"/>
              <a:gd name="connsiteX3" fmla="*/ 1049879 w 1050179"/>
              <a:gd name="connsiteY3" fmla="*/ 0 h 235580"/>
              <a:gd name="connsiteX4" fmla="*/ 891129 w 1050179"/>
              <a:gd name="connsiteY4" fmla="*/ 69850 h 235580"/>
              <a:gd name="connsiteX5" fmla="*/ 456154 w 1050179"/>
              <a:gd name="connsiteY5" fmla="*/ 193675 h 235580"/>
              <a:gd name="connsiteX6" fmla="*/ 2129 w 1050179"/>
              <a:gd name="connsiteY6" fmla="*/ 231775 h 23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0179" h="235580">
                <a:moveTo>
                  <a:pt x="2129" y="231775"/>
                </a:moveTo>
                <a:cubicBezTo>
                  <a:pt x="-22213" y="235479"/>
                  <a:pt x="167229" y="242887"/>
                  <a:pt x="310104" y="215900"/>
                </a:cubicBezTo>
                <a:cubicBezTo>
                  <a:pt x="452979" y="188913"/>
                  <a:pt x="736083" y="105833"/>
                  <a:pt x="859379" y="69850"/>
                </a:cubicBezTo>
                <a:cubicBezTo>
                  <a:pt x="982675" y="33867"/>
                  <a:pt x="1044587" y="0"/>
                  <a:pt x="1049879" y="0"/>
                </a:cubicBezTo>
                <a:cubicBezTo>
                  <a:pt x="1055171" y="0"/>
                  <a:pt x="990083" y="37571"/>
                  <a:pt x="891129" y="69850"/>
                </a:cubicBezTo>
                <a:cubicBezTo>
                  <a:pt x="792175" y="102129"/>
                  <a:pt x="600616" y="165100"/>
                  <a:pt x="456154" y="193675"/>
                </a:cubicBezTo>
                <a:cubicBezTo>
                  <a:pt x="311692" y="222250"/>
                  <a:pt x="26471" y="228071"/>
                  <a:pt x="2129" y="231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397D1396-761C-710A-0902-220D511EACFA}"/>
              </a:ext>
            </a:extLst>
          </p:cNvPr>
          <p:cNvSpPr/>
          <p:nvPr/>
        </p:nvSpPr>
        <p:spPr>
          <a:xfrm>
            <a:off x="6104375" y="4269139"/>
            <a:ext cx="958112" cy="192730"/>
          </a:xfrm>
          <a:custGeom>
            <a:avLst/>
            <a:gdLst>
              <a:gd name="connsiteX0" fmla="*/ 1150 w 958112"/>
              <a:gd name="connsiteY0" fmla="*/ 179036 h 192730"/>
              <a:gd name="connsiteX1" fmla="*/ 347225 w 958112"/>
              <a:gd name="connsiteY1" fmla="*/ 179036 h 192730"/>
              <a:gd name="connsiteX2" fmla="*/ 934600 w 958112"/>
              <a:gd name="connsiteY2" fmla="*/ 7586 h 192730"/>
              <a:gd name="connsiteX3" fmla="*/ 817125 w 958112"/>
              <a:gd name="connsiteY3" fmla="*/ 39336 h 192730"/>
              <a:gd name="connsiteX4" fmla="*/ 585350 w 958112"/>
              <a:gd name="connsiteY4" fmla="*/ 121886 h 192730"/>
              <a:gd name="connsiteX5" fmla="*/ 458350 w 958112"/>
              <a:gd name="connsiteY5" fmla="*/ 153636 h 192730"/>
              <a:gd name="connsiteX6" fmla="*/ 1150 w 958112"/>
              <a:gd name="connsiteY6" fmla="*/ 179036 h 192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8112" h="192730">
                <a:moveTo>
                  <a:pt x="1150" y="179036"/>
                </a:moveTo>
                <a:cubicBezTo>
                  <a:pt x="-17371" y="183269"/>
                  <a:pt x="191650" y="207611"/>
                  <a:pt x="347225" y="179036"/>
                </a:cubicBezTo>
                <a:cubicBezTo>
                  <a:pt x="502800" y="150461"/>
                  <a:pt x="856283" y="30869"/>
                  <a:pt x="934600" y="7586"/>
                </a:cubicBezTo>
                <a:cubicBezTo>
                  <a:pt x="1012917" y="-15697"/>
                  <a:pt x="875333" y="20286"/>
                  <a:pt x="817125" y="39336"/>
                </a:cubicBezTo>
                <a:cubicBezTo>
                  <a:pt x="758917" y="58386"/>
                  <a:pt x="645146" y="102836"/>
                  <a:pt x="585350" y="121886"/>
                </a:cubicBezTo>
                <a:cubicBezTo>
                  <a:pt x="525554" y="140936"/>
                  <a:pt x="551483" y="141994"/>
                  <a:pt x="458350" y="153636"/>
                </a:cubicBezTo>
                <a:cubicBezTo>
                  <a:pt x="365217" y="165278"/>
                  <a:pt x="19671" y="174803"/>
                  <a:pt x="1150" y="179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1137347E-3C6C-2E0E-DF5E-F36C94E319BE}"/>
              </a:ext>
            </a:extLst>
          </p:cNvPr>
          <p:cNvSpPr/>
          <p:nvPr/>
        </p:nvSpPr>
        <p:spPr>
          <a:xfrm>
            <a:off x="6949292" y="4218320"/>
            <a:ext cx="726963" cy="153900"/>
          </a:xfrm>
          <a:custGeom>
            <a:avLst/>
            <a:gdLst>
              <a:gd name="connsiteX0" fmla="*/ 783 w 726963"/>
              <a:gd name="connsiteY0" fmla="*/ 77455 h 153900"/>
              <a:gd name="connsiteX1" fmla="*/ 340508 w 726963"/>
              <a:gd name="connsiteY1" fmla="*/ 1255 h 153900"/>
              <a:gd name="connsiteX2" fmla="*/ 724683 w 726963"/>
              <a:gd name="connsiteY2" fmla="*/ 153655 h 153900"/>
              <a:gd name="connsiteX3" fmla="*/ 496083 w 726963"/>
              <a:gd name="connsiteY3" fmla="*/ 36180 h 153900"/>
              <a:gd name="connsiteX4" fmla="*/ 413533 w 726963"/>
              <a:gd name="connsiteY4" fmla="*/ 10780 h 153900"/>
              <a:gd name="connsiteX5" fmla="*/ 251608 w 726963"/>
              <a:gd name="connsiteY5" fmla="*/ 7605 h 153900"/>
              <a:gd name="connsiteX6" fmla="*/ 783 w 726963"/>
              <a:gd name="connsiteY6" fmla="*/ 77455 h 15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963" h="153900">
                <a:moveTo>
                  <a:pt x="783" y="77455"/>
                </a:moveTo>
                <a:cubicBezTo>
                  <a:pt x="15600" y="76397"/>
                  <a:pt x="219858" y="-11445"/>
                  <a:pt x="340508" y="1255"/>
                </a:cubicBezTo>
                <a:cubicBezTo>
                  <a:pt x="461158" y="13955"/>
                  <a:pt x="698754" y="147834"/>
                  <a:pt x="724683" y="153655"/>
                </a:cubicBezTo>
                <a:cubicBezTo>
                  <a:pt x="750612" y="159476"/>
                  <a:pt x="547941" y="59992"/>
                  <a:pt x="496083" y="36180"/>
                </a:cubicBezTo>
                <a:cubicBezTo>
                  <a:pt x="444225" y="12368"/>
                  <a:pt x="454279" y="15542"/>
                  <a:pt x="413533" y="10780"/>
                </a:cubicBezTo>
                <a:cubicBezTo>
                  <a:pt x="372787" y="6018"/>
                  <a:pt x="317754" y="-4037"/>
                  <a:pt x="251608" y="7605"/>
                </a:cubicBezTo>
                <a:cubicBezTo>
                  <a:pt x="185462" y="19247"/>
                  <a:pt x="-14034" y="78513"/>
                  <a:pt x="783" y="77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C02CD332-2220-CE6D-5F14-7D76BA807202}"/>
              </a:ext>
            </a:extLst>
          </p:cNvPr>
          <p:cNvSpPr/>
          <p:nvPr/>
        </p:nvSpPr>
        <p:spPr>
          <a:xfrm>
            <a:off x="7111287" y="4158875"/>
            <a:ext cx="404468" cy="54369"/>
          </a:xfrm>
          <a:custGeom>
            <a:avLst/>
            <a:gdLst>
              <a:gd name="connsiteX0" fmla="*/ 713 w 404468"/>
              <a:gd name="connsiteY0" fmla="*/ 22600 h 54369"/>
              <a:gd name="connsiteX1" fmla="*/ 156288 w 404468"/>
              <a:gd name="connsiteY1" fmla="*/ 6725 h 54369"/>
              <a:gd name="connsiteX2" fmla="*/ 403938 w 404468"/>
              <a:gd name="connsiteY2" fmla="*/ 54350 h 54369"/>
              <a:gd name="connsiteX3" fmla="*/ 216613 w 404468"/>
              <a:gd name="connsiteY3" fmla="*/ 375 h 54369"/>
              <a:gd name="connsiteX4" fmla="*/ 713 w 404468"/>
              <a:gd name="connsiteY4" fmla="*/ 22600 h 54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468" h="54369">
                <a:moveTo>
                  <a:pt x="713" y="22600"/>
                </a:moveTo>
                <a:cubicBezTo>
                  <a:pt x="-9341" y="23658"/>
                  <a:pt x="89084" y="1433"/>
                  <a:pt x="156288" y="6725"/>
                </a:cubicBezTo>
                <a:cubicBezTo>
                  <a:pt x="223492" y="12017"/>
                  <a:pt x="393884" y="55408"/>
                  <a:pt x="403938" y="54350"/>
                </a:cubicBezTo>
                <a:cubicBezTo>
                  <a:pt x="413992" y="53292"/>
                  <a:pt x="278525" y="4079"/>
                  <a:pt x="216613" y="375"/>
                </a:cubicBezTo>
                <a:cubicBezTo>
                  <a:pt x="154701" y="-3329"/>
                  <a:pt x="10767" y="21542"/>
                  <a:pt x="713" y="226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80F9031A-22B7-A3F9-CD32-59DDFE64E2DC}"/>
              </a:ext>
            </a:extLst>
          </p:cNvPr>
          <p:cNvSpPr/>
          <p:nvPr/>
        </p:nvSpPr>
        <p:spPr>
          <a:xfrm>
            <a:off x="7546567" y="4225792"/>
            <a:ext cx="639476" cy="744117"/>
          </a:xfrm>
          <a:custGeom>
            <a:avLst/>
            <a:gdLst>
              <a:gd name="connsiteX0" fmla="*/ 408 w 639476"/>
              <a:gd name="connsiteY0" fmla="*/ 133 h 744117"/>
              <a:gd name="connsiteX1" fmla="*/ 346483 w 639476"/>
              <a:gd name="connsiteY1" fmla="*/ 238258 h 744117"/>
              <a:gd name="connsiteX2" fmla="*/ 638583 w 639476"/>
              <a:gd name="connsiteY2" fmla="*/ 743083 h 744117"/>
              <a:gd name="connsiteX3" fmla="*/ 432208 w 639476"/>
              <a:gd name="connsiteY3" fmla="*/ 365258 h 744117"/>
              <a:gd name="connsiteX4" fmla="*/ 279808 w 639476"/>
              <a:gd name="connsiteY4" fmla="*/ 206508 h 744117"/>
              <a:gd name="connsiteX5" fmla="*/ 408 w 639476"/>
              <a:gd name="connsiteY5" fmla="*/ 133 h 744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9476" h="744117">
                <a:moveTo>
                  <a:pt x="408" y="133"/>
                </a:moveTo>
                <a:cubicBezTo>
                  <a:pt x="11521" y="5425"/>
                  <a:pt x="240120" y="114433"/>
                  <a:pt x="346483" y="238258"/>
                </a:cubicBezTo>
                <a:cubicBezTo>
                  <a:pt x="452846" y="362083"/>
                  <a:pt x="624296" y="721916"/>
                  <a:pt x="638583" y="743083"/>
                </a:cubicBezTo>
                <a:cubicBezTo>
                  <a:pt x="652871" y="764250"/>
                  <a:pt x="492004" y="454687"/>
                  <a:pt x="432208" y="365258"/>
                </a:cubicBezTo>
                <a:cubicBezTo>
                  <a:pt x="372412" y="275829"/>
                  <a:pt x="351775" y="265246"/>
                  <a:pt x="279808" y="206508"/>
                </a:cubicBezTo>
                <a:cubicBezTo>
                  <a:pt x="207841" y="147771"/>
                  <a:pt x="-10705" y="-5159"/>
                  <a:pt x="408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26AC57D8-B2F2-A77A-46E1-F8ED5615BA95}"/>
              </a:ext>
            </a:extLst>
          </p:cNvPr>
          <p:cNvSpPr/>
          <p:nvPr/>
        </p:nvSpPr>
        <p:spPr>
          <a:xfrm>
            <a:off x="7685051" y="4386277"/>
            <a:ext cx="464372" cy="434356"/>
          </a:xfrm>
          <a:custGeom>
            <a:avLst/>
            <a:gdLst>
              <a:gd name="connsiteX0" fmla="*/ 1624 w 464372"/>
              <a:gd name="connsiteY0" fmla="*/ 1573 h 434356"/>
              <a:gd name="connsiteX1" fmla="*/ 452474 w 464372"/>
              <a:gd name="connsiteY1" fmla="*/ 423848 h 434356"/>
              <a:gd name="connsiteX2" fmla="*/ 306424 w 464372"/>
              <a:gd name="connsiteY2" fmla="*/ 284148 h 434356"/>
              <a:gd name="connsiteX3" fmla="*/ 1624 w 464372"/>
              <a:gd name="connsiteY3" fmla="*/ 1573 h 43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372" h="434356">
                <a:moveTo>
                  <a:pt x="1624" y="1573"/>
                </a:moveTo>
                <a:cubicBezTo>
                  <a:pt x="25966" y="24856"/>
                  <a:pt x="401674" y="376752"/>
                  <a:pt x="452474" y="423848"/>
                </a:cubicBezTo>
                <a:cubicBezTo>
                  <a:pt x="503274" y="470944"/>
                  <a:pt x="379449" y="348177"/>
                  <a:pt x="306424" y="284148"/>
                </a:cubicBezTo>
                <a:cubicBezTo>
                  <a:pt x="233399" y="220119"/>
                  <a:pt x="-22718" y="-21710"/>
                  <a:pt x="1624" y="1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9FA48893-4A94-6B6D-F96E-29C660E6B38C}"/>
              </a:ext>
            </a:extLst>
          </p:cNvPr>
          <p:cNvSpPr/>
          <p:nvPr/>
        </p:nvSpPr>
        <p:spPr>
          <a:xfrm>
            <a:off x="8045409" y="4343400"/>
            <a:ext cx="362141" cy="584201"/>
          </a:xfrm>
          <a:custGeom>
            <a:avLst/>
            <a:gdLst>
              <a:gd name="connsiteX0" fmla="*/ 41 w 362141"/>
              <a:gd name="connsiteY0" fmla="*/ 0 h 584201"/>
              <a:gd name="connsiteX1" fmla="*/ 257216 w 362141"/>
              <a:gd name="connsiteY1" fmla="*/ 371475 h 584201"/>
              <a:gd name="connsiteX2" fmla="*/ 361991 w 362141"/>
              <a:gd name="connsiteY2" fmla="*/ 584200 h 584201"/>
              <a:gd name="connsiteX3" fmla="*/ 238166 w 362141"/>
              <a:gd name="connsiteY3" fmla="*/ 368300 h 584201"/>
              <a:gd name="connsiteX4" fmla="*/ 41 w 362141"/>
              <a:gd name="connsiteY4" fmla="*/ 0 h 584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141" h="584201">
                <a:moveTo>
                  <a:pt x="41" y="0"/>
                </a:moveTo>
                <a:cubicBezTo>
                  <a:pt x="3216" y="529"/>
                  <a:pt x="196891" y="274108"/>
                  <a:pt x="257216" y="371475"/>
                </a:cubicBezTo>
                <a:cubicBezTo>
                  <a:pt x="317541" y="468842"/>
                  <a:pt x="365166" y="584729"/>
                  <a:pt x="361991" y="584200"/>
                </a:cubicBezTo>
                <a:cubicBezTo>
                  <a:pt x="358816" y="583671"/>
                  <a:pt x="297433" y="469900"/>
                  <a:pt x="238166" y="368300"/>
                </a:cubicBezTo>
                <a:cubicBezTo>
                  <a:pt x="178899" y="266700"/>
                  <a:pt x="-3134" y="-529"/>
                  <a:pt x="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97CE798C-BC1B-1ED1-14C1-07BF8C47AC3D}"/>
              </a:ext>
            </a:extLst>
          </p:cNvPr>
          <p:cNvSpPr/>
          <p:nvPr/>
        </p:nvSpPr>
        <p:spPr>
          <a:xfrm>
            <a:off x="3950306" y="990906"/>
            <a:ext cx="1058661" cy="464031"/>
          </a:xfrm>
          <a:custGeom>
            <a:avLst/>
            <a:gdLst>
              <a:gd name="connsiteX0" fmla="*/ 82 w 1058661"/>
              <a:gd name="connsiteY0" fmla="*/ 63131 h 464031"/>
              <a:gd name="connsiteX1" fmla="*/ 355932 w 1058661"/>
              <a:gd name="connsiteY1" fmla="*/ 9078 h 464031"/>
              <a:gd name="connsiteX2" fmla="*/ 540614 w 1058661"/>
              <a:gd name="connsiteY2" fmla="*/ 49618 h 464031"/>
              <a:gd name="connsiteX3" fmla="*/ 1058624 w 1058661"/>
              <a:gd name="connsiteY3" fmla="*/ 464026 h 464031"/>
              <a:gd name="connsiteX4" fmla="*/ 567641 w 1058661"/>
              <a:gd name="connsiteY4" fmla="*/ 58627 h 464031"/>
              <a:gd name="connsiteX5" fmla="*/ 509083 w 1058661"/>
              <a:gd name="connsiteY5" fmla="*/ 13583 h 464031"/>
              <a:gd name="connsiteX6" fmla="*/ 324401 w 1058661"/>
              <a:gd name="connsiteY6" fmla="*/ 13583 h 464031"/>
              <a:gd name="connsiteX7" fmla="*/ 82 w 1058661"/>
              <a:gd name="connsiteY7" fmla="*/ 63131 h 46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8661" h="464031">
                <a:moveTo>
                  <a:pt x="82" y="63131"/>
                </a:moveTo>
                <a:cubicBezTo>
                  <a:pt x="5337" y="62380"/>
                  <a:pt x="265843" y="11330"/>
                  <a:pt x="355932" y="9078"/>
                </a:cubicBezTo>
                <a:cubicBezTo>
                  <a:pt x="446021" y="6826"/>
                  <a:pt x="423499" y="-26207"/>
                  <a:pt x="540614" y="49618"/>
                </a:cubicBezTo>
                <a:cubicBezTo>
                  <a:pt x="657729" y="125443"/>
                  <a:pt x="1054120" y="462525"/>
                  <a:pt x="1058624" y="464026"/>
                </a:cubicBezTo>
                <a:cubicBezTo>
                  <a:pt x="1063128" y="465527"/>
                  <a:pt x="659231" y="133701"/>
                  <a:pt x="567641" y="58627"/>
                </a:cubicBezTo>
                <a:cubicBezTo>
                  <a:pt x="476051" y="-16447"/>
                  <a:pt x="549623" y="21090"/>
                  <a:pt x="509083" y="13583"/>
                </a:cubicBezTo>
                <a:cubicBezTo>
                  <a:pt x="468543" y="6076"/>
                  <a:pt x="405481" y="4574"/>
                  <a:pt x="324401" y="13583"/>
                </a:cubicBezTo>
                <a:cubicBezTo>
                  <a:pt x="243321" y="22592"/>
                  <a:pt x="-5173" y="63882"/>
                  <a:pt x="82" y="63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07A53A1C-0B07-82A5-566A-31A219EF0622}"/>
              </a:ext>
            </a:extLst>
          </p:cNvPr>
          <p:cNvSpPr/>
          <p:nvPr/>
        </p:nvSpPr>
        <p:spPr>
          <a:xfrm>
            <a:off x="5026906" y="1594387"/>
            <a:ext cx="492016" cy="929935"/>
          </a:xfrm>
          <a:custGeom>
            <a:avLst/>
            <a:gdLst>
              <a:gd name="connsiteX0" fmla="*/ 42 w 492016"/>
              <a:gd name="connsiteY0" fmla="*/ 182 h 929935"/>
              <a:gd name="connsiteX1" fmla="*/ 450485 w 492016"/>
              <a:gd name="connsiteY1" fmla="*/ 860529 h 929935"/>
              <a:gd name="connsiteX2" fmla="*/ 423459 w 492016"/>
              <a:gd name="connsiteY2" fmla="*/ 783954 h 929935"/>
              <a:gd name="connsiteX3" fmla="*/ 42 w 492016"/>
              <a:gd name="connsiteY3" fmla="*/ 182 h 92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016" h="929935">
                <a:moveTo>
                  <a:pt x="42" y="182"/>
                </a:moveTo>
                <a:cubicBezTo>
                  <a:pt x="4546" y="12944"/>
                  <a:pt x="379916" y="729900"/>
                  <a:pt x="450485" y="860529"/>
                </a:cubicBezTo>
                <a:cubicBezTo>
                  <a:pt x="521054" y="991158"/>
                  <a:pt x="494779" y="921339"/>
                  <a:pt x="423459" y="783954"/>
                </a:cubicBezTo>
                <a:cubicBezTo>
                  <a:pt x="352139" y="646569"/>
                  <a:pt x="-4462" y="-12580"/>
                  <a:pt x="42" y="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01142FBB-B360-6F60-545C-D8DCBECD3DF8}"/>
              </a:ext>
            </a:extLst>
          </p:cNvPr>
          <p:cNvSpPr/>
          <p:nvPr/>
        </p:nvSpPr>
        <p:spPr>
          <a:xfrm>
            <a:off x="4179943" y="2661957"/>
            <a:ext cx="383214" cy="783988"/>
          </a:xfrm>
          <a:custGeom>
            <a:avLst/>
            <a:gdLst>
              <a:gd name="connsiteX0" fmla="*/ 171 w 383214"/>
              <a:gd name="connsiteY0" fmla="*/ 163 h 783988"/>
              <a:gd name="connsiteX1" fmla="*/ 175844 w 383214"/>
              <a:gd name="connsiteY1" fmla="*/ 247907 h 783988"/>
              <a:gd name="connsiteX2" fmla="*/ 383048 w 383214"/>
              <a:gd name="connsiteY2" fmla="*/ 783935 h 783988"/>
              <a:gd name="connsiteX3" fmla="*/ 207375 w 383214"/>
              <a:gd name="connsiteY3" fmla="*/ 279438 h 783988"/>
              <a:gd name="connsiteX4" fmla="*/ 171 w 383214"/>
              <a:gd name="connsiteY4" fmla="*/ 163 h 783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214" h="783988">
                <a:moveTo>
                  <a:pt x="171" y="163"/>
                </a:moveTo>
                <a:cubicBezTo>
                  <a:pt x="-5084" y="-5092"/>
                  <a:pt x="112031" y="117278"/>
                  <a:pt x="175844" y="247907"/>
                </a:cubicBezTo>
                <a:cubicBezTo>
                  <a:pt x="239657" y="378536"/>
                  <a:pt x="377793" y="778680"/>
                  <a:pt x="383048" y="783935"/>
                </a:cubicBezTo>
                <a:cubicBezTo>
                  <a:pt x="388303" y="789190"/>
                  <a:pt x="268185" y="407064"/>
                  <a:pt x="207375" y="279438"/>
                </a:cubicBezTo>
                <a:cubicBezTo>
                  <a:pt x="146565" y="151812"/>
                  <a:pt x="5426" y="5418"/>
                  <a:pt x="171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C9FBCDDC-ECB2-678D-8D92-CB7D5608A2F1}"/>
              </a:ext>
            </a:extLst>
          </p:cNvPr>
          <p:cNvSpPr/>
          <p:nvPr/>
        </p:nvSpPr>
        <p:spPr>
          <a:xfrm>
            <a:off x="3719979" y="2232460"/>
            <a:ext cx="306992" cy="1123860"/>
          </a:xfrm>
          <a:custGeom>
            <a:avLst/>
            <a:gdLst>
              <a:gd name="connsiteX0" fmla="*/ 5188 w 306992"/>
              <a:gd name="connsiteY0" fmla="*/ 6243 h 1123860"/>
              <a:gd name="connsiteX1" fmla="*/ 32214 w 306992"/>
              <a:gd name="connsiteY1" fmla="*/ 555784 h 1123860"/>
              <a:gd name="connsiteX2" fmla="*/ 306985 w 306992"/>
              <a:gd name="connsiteY2" fmla="*/ 1123343 h 1123860"/>
              <a:gd name="connsiteX3" fmla="*/ 41223 w 306992"/>
              <a:gd name="connsiteY3" fmla="*/ 650377 h 1123860"/>
              <a:gd name="connsiteX4" fmla="*/ 683 w 306992"/>
              <a:gd name="connsiteY4" fmla="*/ 281014 h 1123860"/>
              <a:gd name="connsiteX5" fmla="*/ 5188 w 306992"/>
              <a:gd name="connsiteY5" fmla="*/ 6243 h 112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992" h="1123860">
                <a:moveTo>
                  <a:pt x="5188" y="6243"/>
                </a:moveTo>
                <a:cubicBezTo>
                  <a:pt x="10443" y="52038"/>
                  <a:pt x="-18085" y="369601"/>
                  <a:pt x="32214" y="555784"/>
                </a:cubicBezTo>
                <a:cubicBezTo>
                  <a:pt x="82513" y="741967"/>
                  <a:pt x="305484" y="1107578"/>
                  <a:pt x="306985" y="1123343"/>
                </a:cubicBezTo>
                <a:cubicBezTo>
                  <a:pt x="308486" y="1139108"/>
                  <a:pt x="92273" y="790765"/>
                  <a:pt x="41223" y="650377"/>
                </a:cubicBezTo>
                <a:cubicBezTo>
                  <a:pt x="-9827" y="509989"/>
                  <a:pt x="2184" y="383865"/>
                  <a:pt x="683" y="281014"/>
                </a:cubicBezTo>
                <a:cubicBezTo>
                  <a:pt x="-819" y="178163"/>
                  <a:pt x="-67" y="-39552"/>
                  <a:pt x="5188" y="6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4C6CC871-F576-56FC-23AA-FC650DD72026}"/>
              </a:ext>
            </a:extLst>
          </p:cNvPr>
          <p:cNvSpPr/>
          <p:nvPr/>
        </p:nvSpPr>
        <p:spPr>
          <a:xfrm>
            <a:off x="4095329" y="1141764"/>
            <a:ext cx="737945" cy="1366787"/>
          </a:xfrm>
          <a:custGeom>
            <a:avLst/>
            <a:gdLst>
              <a:gd name="connsiteX0" fmla="*/ 10845 w 737945"/>
              <a:gd name="connsiteY0" fmla="*/ 1236 h 1366787"/>
              <a:gd name="connsiteX1" fmla="*/ 71229 w 737945"/>
              <a:gd name="connsiteY1" fmla="*/ 303161 h 1366787"/>
              <a:gd name="connsiteX2" fmla="*/ 726837 w 737945"/>
              <a:gd name="connsiteY2" fmla="*/ 1346957 h 1366787"/>
              <a:gd name="connsiteX3" fmla="*/ 455105 w 737945"/>
              <a:gd name="connsiteY3" fmla="*/ 937202 h 1366787"/>
              <a:gd name="connsiteX4" fmla="*/ 84169 w 737945"/>
              <a:gd name="connsiteY4" fmla="*/ 311787 h 1366787"/>
              <a:gd name="connsiteX5" fmla="*/ 10845 w 737945"/>
              <a:gd name="connsiteY5" fmla="*/ 199644 h 1366787"/>
              <a:gd name="connsiteX6" fmla="*/ 10845 w 737945"/>
              <a:gd name="connsiteY6" fmla="*/ 1236 h 136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7945" h="1366787">
                <a:moveTo>
                  <a:pt x="10845" y="1236"/>
                </a:moveTo>
                <a:cubicBezTo>
                  <a:pt x="20909" y="18489"/>
                  <a:pt x="-48103" y="78874"/>
                  <a:pt x="71229" y="303161"/>
                </a:cubicBezTo>
                <a:cubicBezTo>
                  <a:pt x="190561" y="527448"/>
                  <a:pt x="662858" y="1241284"/>
                  <a:pt x="726837" y="1346957"/>
                </a:cubicBezTo>
                <a:cubicBezTo>
                  <a:pt x="790816" y="1452630"/>
                  <a:pt x="562216" y="1109730"/>
                  <a:pt x="455105" y="937202"/>
                </a:cubicBezTo>
                <a:cubicBezTo>
                  <a:pt x="347994" y="764674"/>
                  <a:pt x="158212" y="434713"/>
                  <a:pt x="84169" y="311787"/>
                </a:cubicBezTo>
                <a:cubicBezTo>
                  <a:pt x="10126" y="188861"/>
                  <a:pt x="27379" y="247089"/>
                  <a:pt x="10845" y="199644"/>
                </a:cubicBezTo>
                <a:cubicBezTo>
                  <a:pt x="-5689" y="152199"/>
                  <a:pt x="781" y="-16017"/>
                  <a:pt x="10845" y="1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73E42727-6776-2763-F20F-F2A433DE03B3}"/>
              </a:ext>
            </a:extLst>
          </p:cNvPr>
          <p:cNvSpPr/>
          <p:nvPr/>
        </p:nvSpPr>
        <p:spPr>
          <a:xfrm>
            <a:off x="4830784" y="1660581"/>
            <a:ext cx="651702" cy="1406692"/>
          </a:xfrm>
          <a:custGeom>
            <a:avLst/>
            <a:gdLst>
              <a:gd name="connsiteX0" fmla="*/ 8 w 651702"/>
              <a:gd name="connsiteY0" fmla="*/ 4 h 1406692"/>
              <a:gd name="connsiteX1" fmla="*/ 526220 w 651702"/>
              <a:gd name="connsiteY1" fmla="*/ 935970 h 1406692"/>
              <a:gd name="connsiteX2" fmla="*/ 651303 w 651702"/>
              <a:gd name="connsiteY2" fmla="*/ 1406110 h 1406692"/>
              <a:gd name="connsiteX3" fmla="*/ 565039 w 651702"/>
              <a:gd name="connsiteY3" fmla="*/ 1030861 h 1406692"/>
              <a:gd name="connsiteX4" fmla="*/ 539159 w 651702"/>
              <a:gd name="connsiteY4" fmla="*/ 923030 h 1406692"/>
              <a:gd name="connsiteX5" fmla="*/ 8 w 651702"/>
              <a:gd name="connsiteY5" fmla="*/ 4 h 140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702" h="1406692">
                <a:moveTo>
                  <a:pt x="8" y="4"/>
                </a:moveTo>
                <a:cubicBezTo>
                  <a:pt x="-2148" y="2161"/>
                  <a:pt x="417671" y="701619"/>
                  <a:pt x="526220" y="935970"/>
                </a:cubicBezTo>
                <a:cubicBezTo>
                  <a:pt x="634769" y="1170321"/>
                  <a:pt x="644833" y="1390295"/>
                  <a:pt x="651303" y="1406110"/>
                </a:cubicBezTo>
                <a:cubicBezTo>
                  <a:pt x="657773" y="1421925"/>
                  <a:pt x="583730" y="1111374"/>
                  <a:pt x="565039" y="1030861"/>
                </a:cubicBezTo>
                <a:cubicBezTo>
                  <a:pt x="546348" y="950348"/>
                  <a:pt x="635487" y="1090526"/>
                  <a:pt x="539159" y="923030"/>
                </a:cubicBezTo>
                <a:cubicBezTo>
                  <a:pt x="442831" y="755534"/>
                  <a:pt x="2164" y="-2153"/>
                  <a:pt x="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3F2078AF-1FCC-11AE-2A60-12077FCE75CF}"/>
              </a:ext>
            </a:extLst>
          </p:cNvPr>
          <p:cNvSpPr/>
          <p:nvPr/>
        </p:nvSpPr>
        <p:spPr>
          <a:xfrm>
            <a:off x="3268651" y="999162"/>
            <a:ext cx="778732" cy="2622678"/>
          </a:xfrm>
          <a:custGeom>
            <a:avLst/>
            <a:gdLst>
              <a:gd name="connsiteX0" fmla="*/ 661511 w 778732"/>
              <a:gd name="connsiteY0" fmla="*/ 3161 h 2622678"/>
              <a:gd name="connsiteX1" fmla="*/ 388949 w 778732"/>
              <a:gd name="connsiteY1" fmla="*/ 812053 h 2622678"/>
              <a:gd name="connsiteX2" fmla="*/ 476872 w 778732"/>
              <a:gd name="connsiteY2" fmla="*/ 1849546 h 2622678"/>
              <a:gd name="connsiteX3" fmla="*/ 371364 w 778732"/>
              <a:gd name="connsiteY3" fmla="*/ 1673700 h 2622678"/>
              <a:gd name="connsiteX4" fmla="*/ 767018 w 778732"/>
              <a:gd name="connsiteY4" fmla="*/ 2596892 h 2622678"/>
              <a:gd name="connsiteX5" fmla="*/ 626341 w 778732"/>
              <a:gd name="connsiteY5" fmla="*/ 2289161 h 2622678"/>
              <a:gd name="connsiteX6" fmla="*/ 142764 w 778732"/>
              <a:gd name="connsiteY6" fmla="*/ 1480269 h 2622678"/>
              <a:gd name="connsiteX7" fmla="*/ 283441 w 778732"/>
              <a:gd name="connsiteY7" fmla="*/ 601038 h 2622678"/>
              <a:gd name="connsiteX8" fmla="*/ 160349 w 778732"/>
              <a:gd name="connsiteY8" fmla="*/ 1040653 h 2622678"/>
              <a:gd name="connsiteX9" fmla="*/ 19672 w 778732"/>
              <a:gd name="connsiteY9" fmla="*/ 1110992 h 2622678"/>
              <a:gd name="connsiteX10" fmla="*/ 661511 w 778732"/>
              <a:gd name="connsiteY10" fmla="*/ 3161 h 262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8732" h="2622678">
                <a:moveTo>
                  <a:pt x="661511" y="3161"/>
                </a:moveTo>
                <a:cubicBezTo>
                  <a:pt x="723057" y="-46662"/>
                  <a:pt x="419722" y="504322"/>
                  <a:pt x="388949" y="812053"/>
                </a:cubicBezTo>
                <a:cubicBezTo>
                  <a:pt x="358176" y="1119784"/>
                  <a:pt x="479803" y="1705938"/>
                  <a:pt x="476872" y="1849546"/>
                </a:cubicBezTo>
                <a:cubicBezTo>
                  <a:pt x="473941" y="1993154"/>
                  <a:pt x="323006" y="1549142"/>
                  <a:pt x="371364" y="1673700"/>
                </a:cubicBezTo>
                <a:cubicBezTo>
                  <a:pt x="419722" y="1798258"/>
                  <a:pt x="724522" y="2494315"/>
                  <a:pt x="767018" y="2596892"/>
                </a:cubicBezTo>
                <a:cubicBezTo>
                  <a:pt x="809514" y="2699469"/>
                  <a:pt x="730383" y="2475265"/>
                  <a:pt x="626341" y="2289161"/>
                </a:cubicBezTo>
                <a:cubicBezTo>
                  <a:pt x="522299" y="2103057"/>
                  <a:pt x="199914" y="1761623"/>
                  <a:pt x="142764" y="1480269"/>
                </a:cubicBezTo>
                <a:cubicBezTo>
                  <a:pt x="85614" y="1198915"/>
                  <a:pt x="280510" y="674307"/>
                  <a:pt x="283441" y="601038"/>
                </a:cubicBezTo>
                <a:cubicBezTo>
                  <a:pt x="286372" y="527769"/>
                  <a:pt x="204310" y="955661"/>
                  <a:pt x="160349" y="1040653"/>
                </a:cubicBezTo>
                <a:cubicBezTo>
                  <a:pt x="116388" y="1125645"/>
                  <a:pt x="-57993" y="1282442"/>
                  <a:pt x="19672" y="1110992"/>
                </a:cubicBezTo>
                <a:cubicBezTo>
                  <a:pt x="97337" y="939542"/>
                  <a:pt x="599965" y="52984"/>
                  <a:pt x="661511" y="3161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BCED0177-1D83-D4AA-DFBC-C89275DAD908}"/>
              </a:ext>
            </a:extLst>
          </p:cNvPr>
          <p:cNvSpPr/>
          <p:nvPr/>
        </p:nvSpPr>
        <p:spPr>
          <a:xfrm>
            <a:off x="2496596" y="984297"/>
            <a:ext cx="1469074" cy="2088428"/>
          </a:xfrm>
          <a:custGeom>
            <a:avLst/>
            <a:gdLst>
              <a:gd name="connsiteX0" fmla="*/ 1222550 w 1469074"/>
              <a:gd name="connsiteY0" fmla="*/ 53195 h 2088428"/>
              <a:gd name="connsiteX1" fmla="*/ 440035 w 1469074"/>
              <a:gd name="connsiteY1" fmla="*/ 695034 h 2088428"/>
              <a:gd name="connsiteX2" fmla="*/ 607089 w 1469074"/>
              <a:gd name="connsiteY2" fmla="*/ 571941 h 2088428"/>
              <a:gd name="connsiteX3" fmla="*/ 563127 w 1469074"/>
              <a:gd name="connsiteY3" fmla="*/ 703826 h 2088428"/>
              <a:gd name="connsiteX4" fmla="*/ 79550 w 1469074"/>
              <a:gd name="connsiteY4" fmla="*/ 1978711 h 2088428"/>
              <a:gd name="connsiteX5" fmla="*/ 123512 w 1469074"/>
              <a:gd name="connsiteY5" fmla="*/ 1855618 h 2088428"/>
              <a:gd name="connsiteX6" fmla="*/ 1257719 w 1469074"/>
              <a:gd name="connsiteY6" fmla="*/ 519188 h 2088428"/>
              <a:gd name="connsiteX7" fmla="*/ 1143419 w 1469074"/>
              <a:gd name="connsiteY7" fmla="*/ 677449 h 2088428"/>
              <a:gd name="connsiteX8" fmla="*/ 1046704 w 1469074"/>
              <a:gd name="connsiteY8" fmla="*/ 818126 h 2088428"/>
              <a:gd name="connsiteX9" fmla="*/ 1292889 w 1469074"/>
              <a:gd name="connsiteY9" fmla="*/ 273003 h 2088428"/>
              <a:gd name="connsiteX10" fmla="*/ 1468735 w 1469074"/>
              <a:gd name="connsiteY10" fmla="*/ 53195 h 2088428"/>
              <a:gd name="connsiteX11" fmla="*/ 1248927 w 1469074"/>
              <a:gd name="connsiteY11" fmla="*/ 360926 h 2088428"/>
              <a:gd name="connsiteX12" fmla="*/ 1354435 w 1469074"/>
              <a:gd name="connsiteY12" fmla="*/ 88365 h 2088428"/>
              <a:gd name="connsiteX13" fmla="*/ 1213758 w 1469074"/>
              <a:gd name="connsiteY13" fmla="*/ 211457 h 2088428"/>
              <a:gd name="connsiteX14" fmla="*/ 1284096 w 1469074"/>
              <a:gd name="connsiteY14" fmla="*/ 53195 h 2088428"/>
              <a:gd name="connsiteX15" fmla="*/ 1222550 w 1469074"/>
              <a:gd name="connsiteY15" fmla="*/ 53195 h 208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9074" h="2088428">
                <a:moveTo>
                  <a:pt x="1222550" y="53195"/>
                </a:moveTo>
                <a:cubicBezTo>
                  <a:pt x="1081873" y="160168"/>
                  <a:pt x="542612" y="608576"/>
                  <a:pt x="440035" y="695034"/>
                </a:cubicBezTo>
                <a:cubicBezTo>
                  <a:pt x="337458" y="781492"/>
                  <a:pt x="586574" y="570476"/>
                  <a:pt x="607089" y="571941"/>
                </a:cubicBezTo>
                <a:cubicBezTo>
                  <a:pt x="627604" y="573406"/>
                  <a:pt x="651050" y="469364"/>
                  <a:pt x="563127" y="703826"/>
                </a:cubicBezTo>
                <a:cubicBezTo>
                  <a:pt x="475204" y="938288"/>
                  <a:pt x="152819" y="1786746"/>
                  <a:pt x="79550" y="1978711"/>
                </a:cubicBezTo>
                <a:cubicBezTo>
                  <a:pt x="6281" y="2170676"/>
                  <a:pt x="-72849" y="2098872"/>
                  <a:pt x="123512" y="1855618"/>
                </a:cubicBezTo>
                <a:cubicBezTo>
                  <a:pt x="319873" y="1612364"/>
                  <a:pt x="1087734" y="715550"/>
                  <a:pt x="1257719" y="519188"/>
                </a:cubicBezTo>
                <a:cubicBezTo>
                  <a:pt x="1427704" y="322826"/>
                  <a:pt x="1178588" y="627626"/>
                  <a:pt x="1143419" y="677449"/>
                </a:cubicBezTo>
                <a:cubicBezTo>
                  <a:pt x="1108250" y="727272"/>
                  <a:pt x="1021792" y="885534"/>
                  <a:pt x="1046704" y="818126"/>
                </a:cubicBezTo>
                <a:cubicBezTo>
                  <a:pt x="1071616" y="750718"/>
                  <a:pt x="1222551" y="400491"/>
                  <a:pt x="1292889" y="273003"/>
                </a:cubicBezTo>
                <a:cubicBezTo>
                  <a:pt x="1363227" y="145515"/>
                  <a:pt x="1476062" y="38541"/>
                  <a:pt x="1468735" y="53195"/>
                </a:cubicBezTo>
                <a:cubicBezTo>
                  <a:pt x="1461408" y="67849"/>
                  <a:pt x="1267977" y="355064"/>
                  <a:pt x="1248927" y="360926"/>
                </a:cubicBezTo>
                <a:cubicBezTo>
                  <a:pt x="1229877" y="366788"/>
                  <a:pt x="1360296" y="113276"/>
                  <a:pt x="1354435" y="88365"/>
                </a:cubicBezTo>
                <a:cubicBezTo>
                  <a:pt x="1348574" y="63454"/>
                  <a:pt x="1225481" y="217319"/>
                  <a:pt x="1213758" y="211457"/>
                </a:cubicBezTo>
                <a:cubicBezTo>
                  <a:pt x="1202035" y="205595"/>
                  <a:pt x="1278235" y="76641"/>
                  <a:pt x="1284096" y="53195"/>
                </a:cubicBezTo>
                <a:cubicBezTo>
                  <a:pt x="1289957" y="29749"/>
                  <a:pt x="1363227" y="-53778"/>
                  <a:pt x="1222550" y="53195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D6ED021C-8F73-9F33-201C-A10C892E5CFD}"/>
              </a:ext>
            </a:extLst>
          </p:cNvPr>
          <p:cNvSpPr/>
          <p:nvPr/>
        </p:nvSpPr>
        <p:spPr>
          <a:xfrm>
            <a:off x="3012876" y="1142536"/>
            <a:ext cx="990402" cy="2534785"/>
          </a:xfrm>
          <a:custGeom>
            <a:avLst/>
            <a:gdLst>
              <a:gd name="connsiteX0" fmla="*/ 917286 w 990402"/>
              <a:gd name="connsiteY0" fmla="*/ 464 h 2534785"/>
              <a:gd name="connsiteX1" fmla="*/ 618347 w 990402"/>
              <a:gd name="connsiteY1" fmla="*/ 1046749 h 2534785"/>
              <a:gd name="connsiteX2" fmla="*/ 943662 w 990402"/>
              <a:gd name="connsiteY2" fmla="*/ 2418349 h 2534785"/>
              <a:gd name="connsiteX3" fmla="*/ 917286 w 990402"/>
              <a:gd name="connsiteY3" fmla="*/ 2339218 h 2534785"/>
              <a:gd name="connsiteX4" fmla="*/ 284239 w 990402"/>
              <a:gd name="connsiteY4" fmla="*/ 1354479 h 2534785"/>
              <a:gd name="connsiteX5" fmla="*/ 336993 w 990402"/>
              <a:gd name="connsiteY5" fmla="*/ 589549 h 2534785"/>
              <a:gd name="connsiteX6" fmla="*/ 284239 w 990402"/>
              <a:gd name="connsiteY6" fmla="*/ 765395 h 2534785"/>
              <a:gd name="connsiteX7" fmla="*/ 20470 w 990402"/>
              <a:gd name="connsiteY7" fmla="*/ 1169841 h 2534785"/>
              <a:gd name="connsiteX8" fmla="*/ 917286 w 990402"/>
              <a:gd name="connsiteY8" fmla="*/ 464 h 253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0402" h="2534785">
                <a:moveTo>
                  <a:pt x="917286" y="464"/>
                </a:moveTo>
                <a:cubicBezTo>
                  <a:pt x="1016932" y="-20051"/>
                  <a:pt x="613951" y="643768"/>
                  <a:pt x="618347" y="1046749"/>
                </a:cubicBezTo>
                <a:cubicBezTo>
                  <a:pt x="622743" y="1449730"/>
                  <a:pt x="943662" y="2418349"/>
                  <a:pt x="943662" y="2418349"/>
                </a:cubicBezTo>
                <a:cubicBezTo>
                  <a:pt x="993485" y="2633760"/>
                  <a:pt x="1027190" y="2516530"/>
                  <a:pt x="917286" y="2339218"/>
                </a:cubicBezTo>
                <a:cubicBezTo>
                  <a:pt x="807382" y="2161906"/>
                  <a:pt x="380954" y="1646090"/>
                  <a:pt x="284239" y="1354479"/>
                </a:cubicBezTo>
                <a:cubicBezTo>
                  <a:pt x="187524" y="1062868"/>
                  <a:pt x="336993" y="687730"/>
                  <a:pt x="336993" y="589549"/>
                </a:cubicBezTo>
                <a:cubicBezTo>
                  <a:pt x="336993" y="491368"/>
                  <a:pt x="336993" y="668680"/>
                  <a:pt x="284239" y="765395"/>
                </a:cubicBezTo>
                <a:cubicBezTo>
                  <a:pt x="231485" y="862110"/>
                  <a:pt x="-82107" y="1297330"/>
                  <a:pt x="20470" y="1169841"/>
                </a:cubicBezTo>
                <a:cubicBezTo>
                  <a:pt x="123047" y="1042352"/>
                  <a:pt x="817640" y="20979"/>
                  <a:pt x="917286" y="464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4E72B07D-B1A7-65BF-83D2-02DC114E4BBD}"/>
              </a:ext>
            </a:extLst>
          </p:cNvPr>
          <p:cNvSpPr/>
          <p:nvPr/>
        </p:nvSpPr>
        <p:spPr>
          <a:xfrm>
            <a:off x="2780073" y="1766748"/>
            <a:ext cx="731329" cy="3842713"/>
          </a:xfrm>
          <a:custGeom>
            <a:avLst/>
            <a:gdLst>
              <a:gd name="connsiteX0" fmla="*/ 455496 w 731329"/>
              <a:gd name="connsiteY0" fmla="*/ 62052 h 3842713"/>
              <a:gd name="connsiteX1" fmla="*/ 156558 w 731329"/>
              <a:gd name="connsiteY1" fmla="*/ 1143506 h 3842713"/>
              <a:gd name="connsiteX2" fmla="*/ 51050 w 731329"/>
              <a:gd name="connsiteY2" fmla="*/ 3552598 h 3842713"/>
              <a:gd name="connsiteX3" fmla="*/ 51050 w 731329"/>
              <a:gd name="connsiteY3" fmla="*/ 3429506 h 3842713"/>
              <a:gd name="connsiteX4" fmla="*/ 684096 w 731329"/>
              <a:gd name="connsiteY4" fmla="*/ 220314 h 3842713"/>
              <a:gd name="connsiteX5" fmla="*/ 666512 w 731329"/>
              <a:gd name="connsiteY5" fmla="*/ 352198 h 3842713"/>
              <a:gd name="connsiteX6" fmla="*/ 517042 w 731329"/>
              <a:gd name="connsiteY6" fmla="*/ 923698 h 3842713"/>
              <a:gd name="connsiteX7" fmla="*/ 604965 w 731329"/>
              <a:gd name="connsiteY7" fmla="*/ 510460 h 3842713"/>
              <a:gd name="connsiteX8" fmla="*/ 578589 w 731329"/>
              <a:gd name="connsiteY8" fmla="*/ 97221 h 3842713"/>
              <a:gd name="connsiteX9" fmla="*/ 578589 w 731329"/>
              <a:gd name="connsiteY9" fmla="*/ 334614 h 3842713"/>
              <a:gd name="connsiteX10" fmla="*/ 490665 w 731329"/>
              <a:gd name="connsiteY10" fmla="*/ 607175 h 3842713"/>
              <a:gd name="connsiteX11" fmla="*/ 455496 w 731329"/>
              <a:gd name="connsiteY11" fmla="*/ 62052 h 384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1329" h="3842713">
                <a:moveTo>
                  <a:pt x="455496" y="62052"/>
                </a:moveTo>
                <a:cubicBezTo>
                  <a:pt x="399811" y="151441"/>
                  <a:pt x="223966" y="561748"/>
                  <a:pt x="156558" y="1143506"/>
                </a:cubicBezTo>
                <a:cubicBezTo>
                  <a:pt x="89150" y="1725264"/>
                  <a:pt x="68635" y="3171598"/>
                  <a:pt x="51050" y="3552598"/>
                </a:cubicBezTo>
                <a:cubicBezTo>
                  <a:pt x="33465" y="3933598"/>
                  <a:pt x="-54458" y="3984887"/>
                  <a:pt x="51050" y="3429506"/>
                </a:cubicBezTo>
                <a:cubicBezTo>
                  <a:pt x="156558" y="2874125"/>
                  <a:pt x="581519" y="733199"/>
                  <a:pt x="684096" y="220314"/>
                </a:cubicBezTo>
                <a:cubicBezTo>
                  <a:pt x="786673" y="-292571"/>
                  <a:pt x="694354" y="234967"/>
                  <a:pt x="666512" y="352198"/>
                </a:cubicBezTo>
                <a:cubicBezTo>
                  <a:pt x="638670" y="469429"/>
                  <a:pt x="527300" y="897321"/>
                  <a:pt x="517042" y="923698"/>
                </a:cubicBezTo>
                <a:cubicBezTo>
                  <a:pt x="506784" y="950075"/>
                  <a:pt x="594707" y="648206"/>
                  <a:pt x="604965" y="510460"/>
                </a:cubicBezTo>
                <a:cubicBezTo>
                  <a:pt x="615223" y="372714"/>
                  <a:pt x="582985" y="126529"/>
                  <a:pt x="578589" y="97221"/>
                </a:cubicBezTo>
                <a:cubicBezTo>
                  <a:pt x="574193" y="67913"/>
                  <a:pt x="593243" y="249622"/>
                  <a:pt x="578589" y="334614"/>
                </a:cubicBezTo>
                <a:cubicBezTo>
                  <a:pt x="563935" y="419606"/>
                  <a:pt x="508250" y="651137"/>
                  <a:pt x="490665" y="607175"/>
                </a:cubicBezTo>
                <a:cubicBezTo>
                  <a:pt x="473080" y="563213"/>
                  <a:pt x="511181" y="-27337"/>
                  <a:pt x="455496" y="62052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5884AD46-DC0A-ABAF-E8B1-FEE14CFF5E29}"/>
              </a:ext>
            </a:extLst>
          </p:cNvPr>
          <p:cNvSpPr/>
          <p:nvPr/>
        </p:nvSpPr>
        <p:spPr>
          <a:xfrm>
            <a:off x="3104255" y="1463791"/>
            <a:ext cx="934055" cy="2276226"/>
          </a:xfrm>
          <a:custGeom>
            <a:avLst/>
            <a:gdLst>
              <a:gd name="connsiteX0" fmla="*/ 236822 w 934055"/>
              <a:gd name="connsiteY0" fmla="*/ 822209 h 2276226"/>
              <a:gd name="connsiteX1" fmla="*/ 43391 w 934055"/>
              <a:gd name="connsiteY1" fmla="*/ 2088301 h 2276226"/>
              <a:gd name="connsiteX2" fmla="*/ 43391 w 934055"/>
              <a:gd name="connsiteY2" fmla="*/ 2272940 h 2276226"/>
              <a:gd name="connsiteX3" fmla="*/ 52183 w 934055"/>
              <a:gd name="connsiteY3" fmla="*/ 2123471 h 2276226"/>
              <a:gd name="connsiteX4" fmla="*/ 720399 w 934055"/>
              <a:gd name="connsiteY4" fmla="*/ 2079509 h 2276226"/>
              <a:gd name="connsiteX5" fmla="*/ 922622 w 934055"/>
              <a:gd name="connsiteY5" fmla="*/ 2185017 h 2276226"/>
              <a:gd name="connsiteX6" fmla="*/ 852283 w 934055"/>
              <a:gd name="connsiteY6" fmla="*/ 2079509 h 2276226"/>
              <a:gd name="connsiteX7" fmla="*/ 386291 w 934055"/>
              <a:gd name="connsiteY7" fmla="*/ 1226655 h 2276226"/>
              <a:gd name="connsiteX8" fmla="*/ 474214 w 934055"/>
              <a:gd name="connsiteY8" fmla="*/ 48486 h 2276226"/>
              <a:gd name="connsiteX9" fmla="*/ 465422 w 934055"/>
              <a:gd name="connsiteY9" fmla="*/ 285878 h 2276226"/>
              <a:gd name="connsiteX10" fmla="*/ 236822 w 934055"/>
              <a:gd name="connsiteY10" fmla="*/ 822209 h 227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4055" h="2276226">
                <a:moveTo>
                  <a:pt x="236822" y="822209"/>
                </a:moveTo>
                <a:cubicBezTo>
                  <a:pt x="166483" y="1122613"/>
                  <a:pt x="75629" y="1846513"/>
                  <a:pt x="43391" y="2088301"/>
                </a:cubicBezTo>
                <a:cubicBezTo>
                  <a:pt x="11152" y="2330090"/>
                  <a:pt x="41926" y="2267078"/>
                  <a:pt x="43391" y="2272940"/>
                </a:cubicBezTo>
                <a:cubicBezTo>
                  <a:pt x="44856" y="2278802"/>
                  <a:pt x="-60652" y="2155709"/>
                  <a:pt x="52183" y="2123471"/>
                </a:cubicBezTo>
                <a:cubicBezTo>
                  <a:pt x="165018" y="2091233"/>
                  <a:pt x="575326" y="2069251"/>
                  <a:pt x="720399" y="2079509"/>
                </a:cubicBezTo>
                <a:cubicBezTo>
                  <a:pt x="865472" y="2089767"/>
                  <a:pt x="900641" y="2185017"/>
                  <a:pt x="922622" y="2185017"/>
                </a:cubicBezTo>
                <a:cubicBezTo>
                  <a:pt x="944603" y="2185017"/>
                  <a:pt x="941671" y="2239236"/>
                  <a:pt x="852283" y="2079509"/>
                </a:cubicBezTo>
                <a:cubicBezTo>
                  <a:pt x="762895" y="1919782"/>
                  <a:pt x="449302" y="1565159"/>
                  <a:pt x="386291" y="1226655"/>
                </a:cubicBezTo>
                <a:cubicBezTo>
                  <a:pt x="323280" y="888151"/>
                  <a:pt x="461025" y="205282"/>
                  <a:pt x="474214" y="48486"/>
                </a:cubicBezTo>
                <a:cubicBezTo>
                  <a:pt x="487403" y="-108310"/>
                  <a:pt x="502057" y="153993"/>
                  <a:pt x="465422" y="285878"/>
                </a:cubicBezTo>
                <a:cubicBezTo>
                  <a:pt x="428788" y="417763"/>
                  <a:pt x="307161" y="521805"/>
                  <a:pt x="236822" y="822209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CB036F11-8E81-6E2F-F1E6-CFA69184EA79}"/>
              </a:ext>
            </a:extLst>
          </p:cNvPr>
          <p:cNvSpPr/>
          <p:nvPr/>
        </p:nvSpPr>
        <p:spPr>
          <a:xfrm>
            <a:off x="2408901" y="2879791"/>
            <a:ext cx="1682479" cy="3844904"/>
          </a:xfrm>
          <a:custGeom>
            <a:avLst/>
            <a:gdLst>
              <a:gd name="connsiteX0" fmla="*/ 782707 w 1682479"/>
              <a:gd name="connsiteY0" fmla="*/ 127178 h 3844904"/>
              <a:gd name="connsiteX1" fmla="*/ 747537 w 1682479"/>
              <a:gd name="connsiteY1" fmla="*/ 786601 h 3844904"/>
              <a:gd name="connsiteX2" fmla="*/ 1151984 w 1682479"/>
              <a:gd name="connsiteY2" fmla="*/ 2175786 h 3844904"/>
              <a:gd name="connsiteX3" fmla="*/ 1108022 w 1682479"/>
              <a:gd name="connsiteY3" fmla="*/ 2140617 h 3844904"/>
              <a:gd name="connsiteX4" fmla="*/ 1574014 w 1682479"/>
              <a:gd name="connsiteY4" fmla="*/ 3600140 h 3844904"/>
              <a:gd name="connsiteX5" fmla="*/ 1574014 w 1682479"/>
              <a:gd name="connsiteY5" fmla="*/ 3538594 h 3844904"/>
              <a:gd name="connsiteX6" fmla="*/ 378261 w 1682479"/>
              <a:gd name="connsiteY6" fmla="*/ 628340 h 3844904"/>
              <a:gd name="connsiteX7" fmla="*/ 483768 w 1682479"/>
              <a:gd name="connsiteY7" fmla="*/ 742640 h 3844904"/>
              <a:gd name="connsiteX8" fmla="*/ 387053 w 1682479"/>
              <a:gd name="connsiteY8" fmla="*/ 2149409 h 3844904"/>
              <a:gd name="connsiteX9" fmla="*/ 26568 w 1682479"/>
              <a:gd name="connsiteY9" fmla="*/ 3705647 h 3844904"/>
              <a:gd name="connsiteX10" fmla="*/ 114491 w 1682479"/>
              <a:gd name="connsiteY10" fmla="*/ 3327578 h 3844904"/>
              <a:gd name="connsiteX11" fmla="*/ 782707 w 1682479"/>
              <a:gd name="connsiteY11" fmla="*/ 127178 h 384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82479" h="3844904">
                <a:moveTo>
                  <a:pt x="782707" y="127178"/>
                </a:moveTo>
                <a:cubicBezTo>
                  <a:pt x="888215" y="-296318"/>
                  <a:pt x="685991" y="445166"/>
                  <a:pt x="747537" y="786601"/>
                </a:cubicBezTo>
                <a:cubicBezTo>
                  <a:pt x="809083" y="1128036"/>
                  <a:pt x="1151984" y="2175786"/>
                  <a:pt x="1151984" y="2175786"/>
                </a:cubicBezTo>
                <a:cubicBezTo>
                  <a:pt x="1212065" y="2401455"/>
                  <a:pt x="1037684" y="1903225"/>
                  <a:pt x="1108022" y="2140617"/>
                </a:cubicBezTo>
                <a:cubicBezTo>
                  <a:pt x="1178360" y="2378009"/>
                  <a:pt x="1574014" y="3600140"/>
                  <a:pt x="1574014" y="3600140"/>
                </a:cubicBezTo>
                <a:cubicBezTo>
                  <a:pt x="1651679" y="3833136"/>
                  <a:pt x="1773306" y="4033894"/>
                  <a:pt x="1574014" y="3538594"/>
                </a:cubicBezTo>
                <a:cubicBezTo>
                  <a:pt x="1374722" y="3043294"/>
                  <a:pt x="559969" y="1094332"/>
                  <a:pt x="378261" y="628340"/>
                </a:cubicBezTo>
                <a:cubicBezTo>
                  <a:pt x="196553" y="162348"/>
                  <a:pt x="482303" y="489129"/>
                  <a:pt x="483768" y="742640"/>
                </a:cubicBezTo>
                <a:cubicBezTo>
                  <a:pt x="485233" y="996151"/>
                  <a:pt x="463253" y="1655575"/>
                  <a:pt x="387053" y="2149409"/>
                </a:cubicBezTo>
                <a:cubicBezTo>
                  <a:pt x="310853" y="2643243"/>
                  <a:pt x="71995" y="3509285"/>
                  <a:pt x="26568" y="3705647"/>
                </a:cubicBezTo>
                <a:cubicBezTo>
                  <a:pt x="-18859" y="3902009"/>
                  <a:pt x="-15928" y="3925455"/>
                  <a:pt x="114491" y="3327578"/>
                </a:cubicBezTo>
                <a:cubicBezTo>
                  <a:pt x="244910" y="2729701"/>
                  <a:pt x="677199" y="550674"/>
                  <a:pt x="782707" y="127178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8F6CF36E-AD22-9F05-E06B-E3A0644870B7}"/>
              </a:ext>
            </a:extLst>
          </p:cNvPr>
          <p:cNvSpPr/>
          <p:nvPr/>
        </p:nvSpPr>
        <p:spPr>
          <a:xfrm>
            <a:off x="2044017" y="2512657"/>
            <a:ext cx="959168" cy="2643460"/>
          </a:xfrm>
          <a:custGeom>
            <a:avLst/>
            <a:gdLst>
              <a:gd name="connsiteX0" fmla="*/ 954160 w 959168"/>
              <a:gd name="connsiteY0" fmla="*/ 1943 h 2643460"/>
              <a:gd name="connsiteX1" fmla="*/ 444206 w 959168"/>
              <a:gd name="connsiteY1" fmla="*/ 819628 h 2643460"/>
              <a:gd name="connsiteX2" fmla="*/ 382660 w 959168"/>
              <a:gd name="connsiteY2" fmla="*/ 1698858 h 2643460"/>
              <a:gd name="connsiteX3" fmla="*/ 488168 w 959168"/>
              <a:gd name="connsiteY3" fmla="*/ 2542920 h 2643460"/>
              <a:gd name="connsiteX4" fmla="*/ 452998 w 959168"/>
              <a:gd name="connsiteY4" fmla="*/ 2446205 h 2643460"/>
              <a:gd name="connsiteX5" fmla="*/ 171645 w 959168"/>
              <a:gd name="connsiteY5" fmla="*/ 916343 h 2643460"/>
              <a:gd name="connsiteX6" fmla="*/ 171645 w 959168"/>
              <a:gd name="connsiteY6" fmla="*/ 1206489 h 2643460"/>
              <a:gd name="connsiteX7" fmla="*/ 268360 w 959168"/>
              <a:gd name="connsiteY7" fmla="*/ 2551712 h 2643460"/>
              <a:gd name="connsiteX8" fmla="*/ 162852 w 959168"/>
              <a:gd name="connsiteY8" fmla="*/ 1997797 h 2643460"/>
              <a:gd name="connsiteX9" fmla="*/ 4591 w 959168"/>
              <a:gd name="connsiteY9" fmla="*/ 1417505 h 2643460"/>
              <a:gd name="connsiteX10" fmla="*/ 356283 w 959168"/>
              <a:gd name="connsiteY10" fmla="*/ 696535 h 2643460"/>
              <a:gd name="connsiteX11" fmla="*/ 92514 w 959168"/>
              <a:gd name="connsiteY11" fmla="*/ 1057020 h 2643460"/>
              <a:gd name="connsiteX12" fmla="*/ 954160 w 959168"/>
              <a:gd name="connsiteY12" fmla="*/ 1943 h 264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168" h="2643460">
                <a:moveTo>
                  <a:pt x="954160" y="1943"/>
                </a:moveTo>
                <a:cubicBezTo>
                  <a:pt x="1012775" y="-37622"/>
                  <a:pt x="539456" y="536809"/>
                  <a:pt x="444206" y="819628"/>
                </a:cubicBezTo>
                <a:cubicBezTo>
                  <a:pt x="348956" y="1102447"/>
                  <a:pt x="375333" y="1411643"/>
                  <a:pt x="382660" y="1698858"/>
                </a:cubicBezTo>
                <a:cubicBezTo>
                  <a:pt x="389987" y="1986073"/>
                  <a:pt x="476445" y="2418362"/>
                  <a:pt x="488168" y="2542920"/>
                </a:cubicBezTo>
                <a:cubicBezTo>
                  <a:pt x="499891" y="2667478"/>
                  <a:pt x="505752" y="2717301"/>
                  <a:pt x="452998" y="2446205"/>
                </a:cubicBezTo>
                <a:cubicBezTo>
                  <a:pt x="400244" y="2175109"/>
                  <a:pt x="218537" y="1122962"/>
                  <a:pt x="171645" y="916343"/>
                </a:cubicBezTo>
                <a:cubicBezTo>
                  <a:pt x="124753" y="709724"/>
                  <a:pt x="155526" y="933927"/>
                  <a:pt x="171645" y="1206489"/>
                </a:cubicBezTo>
                <a:cubicBezTo>
                  <a:pt x="187764" y="1479051"/>
                  <a:pt x="269825" y="2419827"/>
                  <a:pt x="268360" y="2551712"/>
                </a:cubicBezTo>
                <a:cubicBezTo>
                  <a:pt x="266894" y="2683597"/>
                  <a:pt x="206813" y="2186831"/>
                  <a:pt x="162852" y="1997797"/>
                </a:cubicBezTo>
                <a:cubicBezTo>
                  <a:pt x="118891" y="1808763"/>
                  <a:pt x="-27647" y="1634382"/>
                  <a:pt x="4591" y="1417505"/>
                </a:cubicBezTo>
                <a:cubicBezTo>
                  <a:pt x="36829" y="1200628"/>
                  <a:pt x="341629" y="756616"/>
                  <a:pt x="356283" y="696535"/>
                </a:cubicBezTo>
                <a:cubicBezTo>
                  <a:pt x="370937" y="636454"/>
                  <a:pt x="-5667" y="1172785"/>
                  <a:pt x="92514" y="1057020"/>
                </a:cubicBezTo>
                <a:cubicBezTo>
                  <a:pt x="190695" y="941255"/>
                  <a:pt x="895545" y="41508"/>
                  <a:pt x="954160" y="1943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A088B20C-FE34-83AC-0B43-7023D7085103}"/>
              </a:ext>
            </a:extLst>
          </p:cNvPr>
          <p:cNvSpPr/>
          <p:nvPr/>
        </p:nvSpPr>
        <p:spPr>
          <a:xfrm>
            <a:off x="1881495" y="2573125"/>
            <a:ext cx="1112802" cy="4552608"/>
          </a:xfrm>
          <a:custGeom>
            <a:avLst/>
            <a:gdLst>
              <a:gd name="connsiteX0" fmla="*/ 1081513 w 1112802"/>
              <a:gd name="connsiteY0" fmla="*/ 11813 h 4552608"/>
              <a:gd name="connsiteX1" fmla="*/ 606728 w 1112802"/>
              <a:gd name="connsiteY1" fmla="*/ 2236267 h 4552608"/>
              <a:gd name="connsiteX2" fmla="*/ 61605 w 1112802"/>
              <a:gd name="connsiteY2" fmla="*/ 4372798 h 4552608"/>
              <a:gd name="connsiteX3" fmla="*/ 123151 w 1112802"/>
              <a:gd name="connsiteY3" fmla="*/ 4109029 h 4552608"/>
              <a:gd name="connsiteX4" fmla="*/ 1046343 w 1112802"/>
              <a:gd name="connsiteY4" fmla="*/ 1506506 h 4552608"/>
              <a:gd name="connsiteX5" fmla="*/ 1037551 w 1112802"/>
              <a:gd name="connsiteY5" fmla="*/ 1612013 h 4552608"/>
              <a:gd name="connsiteX6" fmla="*/ 1019967 w 1112802"/>
              <a:gd name="connsiteY6" fmla="*/ 1365829 h 4552608"/>
              <a:gd name="connsiteX7" fmla="*/ 1081513 w 1112802"/>
              <a:gd name="connsiteY7" fmla="*/ 11813 h 455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2802" h="4552608">
                <a:moveTo>
                  <a:pt x="1081513" y="11813"/>
                </a:moveTo>
                <a:cubicBezTo>
                  <a:pt x="1012640" y="156886"/>
                  <a:pt x="776713" y="1509436"/>
                  <a:pt x="606728" y="2236267"/>
                </a:cubicBezTo>
                <a:cubicBezTo>
                  <a:pt x="436743" y="2963098"/>
                  <a:pt x="142201" y="4060671"/>
                  <a:pt x="61605" y="4372798"/>
                </a:cubicBezTo>
                <a:cubicBezTo>
                  <a:pt x="-18991" y="4684925"/>
                  <a:pt x="-40972" y="4586744"/>
                  <a:pt x="123151" y="4109029"/>
                </a:cubicBezTo>
                <a:cubicBezTo>
                  <a:pt x="287274" y="3631314"/>
                  <a:pt x="893943" y="1922675"/>
                  <a:pt x="1046343" y="1506506"/>
                </a:cubicBezTo>
                <a:cubicBezTo>
                  <a:pt x="1198743" y="1090337"/>
                  <a:pt x="1041947" y="1635459"/>
                  <a:pt x="1037551" y="1612013"/>
                </a:cubicBezTo>
                <a:cubicBezTo>
                  <a:pt x="1033155" y="1588567"/>
                  <a:pt x="1011175" y="1631063"/>
                  <a:pt x="1019967" y="1365829"/>
                </a:cubicBezTo>
                <a:cubicBezTo>
                  <a:pt x="1028759" y="1100595"/>
                  <a:pt x="1150386" y="-133260"/>
                  <a:pt x="1081513" y="11813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8E8CA860-01FE-E92D-2C91-C506C0CB3809}"/>
              </a:ext>
            </a:extLst>
          </p:cNvPr>
          <p:cNvSpPr/>
          <p:nvPr/>
        </p:nvSpPr>
        <p:spPr>
          <a:xfrm>
            <a:off x="2710674" y="4032031"/>
            <a:ext cx="1208160" cy="4639325"/>
          </a:xfrm>
          <a:custGeom>
            <a:avLst/>
            <a:gdLst>
              <a:gd name="connsiteX0" fmla="*/ 313880 w 1208160"/>
              <a:gd name="connsiteY0" fmla="*/ 3638 h 4639325"/>
              <a:gd name="connsiteX1" fmla="*/ 1140357 w 1208160"/>
              <a:gd name="connsiteY1" fmla="*/ 2219300 h 4639325"/>
              <a:gd name="connsiteX2" fmla="*/ 1157941 w 1208160"/>
              <a:gd name="connsiteY2" fmla="*/ 2465484 h 4639325"/>
              <a:gd name="connsiteX3" fmla="*/ 1131564 w 1208160"/>
              <a:gd name="connsiteY3" fmla="*/ 2254469 h 4639325"/>
              <a:gd name="connsiteX4" fmla="*/ 850211 w 1208160"/>
              <a:gd name="connsiteY4" fmla="*/ 1726931 h 4639325"/>
              <a:gd name="connsiteX5" fmla="*/ 867795 w 1208160"/>
              <a:gd name="connsiteY5" fmla="*/ 2166546 h 4639325"/>
              <a:gd name="connsiteX6" fmla="*/ 445764 w 1208160"/>
              <a:gd name="connsiteY6" fmla="*/ 3555731 h 4639325"/>
              <a:gd name="connsiteX7" fmla="*/ 568857 w 1208160"/>
              <a:gd name="connsiteY7" fmla="*/ 4487715 h 4639325"/>
              <a:gd name="connsiteX8" fmla="*/ 568857 w 1208160"/>
              <a:gd name="connsiteY8" fmla="*/ 4434961 h 4639325"/>
              <a:gd name="connsiteX9" fmla="*/ 14941 w 1208160"/>
              <a:gd name="connsiteY9" fmla="*/ 2535823 h 4639325"/>
              <a:gd name="connsiteX10" fmla="*/ 155618 w 1208160"/>
              <a:gd name="connsiteY10" fmla="*/ 962000 h 4639325"/>
              <a:gd name="connsiteX11" fmla="*/ 129241 w 1208160"/>
              <a:gd name="connsiteY11" fmla="*/ 1058715 h 4639325"/>
              <a:gd name="connsiteX12" fmla="*/ 647988 w 1208160"/>
              <a:gd name="connsiteY12" fmla="*/ 1814854 h 4639325"/>
              <a:gd name="connsiteX13" fmla="*/ 647988 w 1208160"/>
              <a:gd name="connsiteY13" fmla="*/ 1700554 h 4639325"/>
              <a:gd name="connsiteX14" fmla="*/ 313880 w 1208160"/>
              <a:gd name="connsiteY14" fmla="*/ 3638 h 463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08160" h="4639325">
                <a:moveTo>
                  <a:pt x="313880" y="3638"/>
                </a:moveTo>
                <a:cubicBezTo>
                  <a:pt x="395942" y="90096"/>
                  <a:pt x="999680" y="1808992"/>
                  <a:pt x="1140357" y="2219300"/>
                </a:cubicBezTo>
                <a:cubicBezTo>
                  <a:pt x="1281034" y="2629608"/>
                  <a:pt x="1159406" y="2459623"/>
                  <a:pt x="1157941" y="2465484"/>
                </a:cubicBezTo>
                <a:cubicBezTo>
                  <a:pt x="1156476" y="2471345"/>
                  <a:pt x="1182852" y="2377561"/>
                  <a:pt x="1131564" y="2254469"/>
                </a:cubicBezTo>
                <a:cubicBezTo>
                  <a:pt x="1080276" y="2131377"/>
                  <a:pt x="894172" y="1741585"/>
                  <a:pt x="850211" y="1726931"/>
                </a:cubicBezTo>
                <a:cubicBezTo>
                  <a:pt x="806250" y="1712277"/>
                  <a:pt x="935203" y="1861746"/>
                  <a:pt x="867795" y="2166546"/>
                </a:cubicBezTo>
                <a:cubicBezTo>
                  <a:pt x="800387" y="2471346"/>
                  <a:pt x="495587" y="3168870"/>
                  <a:pt x="445764" y="3555731"/>
                </a:cubicBezTo>
                <a:cubicBezTo>
                  <a:pt x="395941" y="3942592"/>
                  <a:pt x="568857" y="4487715"/>
                  <a:pt x="568857" y="4487715"/>
                </a:cubicBezTo>
                <a:cubicBezTo>
                  <a:pt x="589373" y="4634253"/>
                  <a:pt x="661176" y="4760276"/>
                  <a:pt x="568857" y="4434961"/>
                </a:cubicBezTo>
                <a:cubicBezTo>
                  <a:pt x="476538" y="4109646"/>
                  <a:pt x="83814" y="3114650"/>
                  <a:pt x="14941" y="2535823"/>
                </a:cubicBezTo>
                <a:cubicBezTo>
                  <a:pt x="-53932" y="1956996"/>
                  <a:pt x="136568" y="1208185"/>
                  <a:pt x="155618" y="962000"/>
                </a:cubicBezTo>
                <a:cubicBezTo>
                  <a:pt x="174668" y="715815"/>
                  <a:pt x="47179" y="916573"/>
                  <a:pt x="129241" y="1058715"/>
                </a:cubicBezTo>
                <a:cubicBezTo>
                  <a:pt x="211303" y="1200857"/>
                  <a:pt x="561530" y="1707881"/>
                  <a:pt x="647988" y="1814854"/>
                </a:cubicBezTo>
                <a:cubicBezTo>
                  <a:pt x="734446" y="1921827"/>
                  <a:pt x="702207" y="2003889"/>
                  <a:pt x="647988" y="1700554"/>
                </a:cubicBezTo>
                <a:cubicBezTo>
                  <a:pt x="593769" y="1397219"/>
                  <a:pt x="231818" y="-82820"/>
                  <a:pt x="313880" y="3638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358441FA-F6D1-38E4-ECEB-8AAF8FBE82F2}"/>
              </a:ext>
            </a:extLst>
          </p:cNvPr>
          <p:cNvSpPr/>
          <p:nvPr/>
        </p:nvSpPr>
        <p:spPr>
          <a:xfrm>
            <a:off x="2566535" y="3944489"/>
            <a:ext cx="818040" cy="3722704"/>
          </a:xfrm>
          <a:custGeom>
            <a:avLst/>
            <a:gdLst>
              <a:gd name="connsiteX0" fmla="*/ 352511 w 818040"/>
              <a:gd name="connsiteY0" fmla="*/ 82388 h 3722704"/>
              <a:gd name="connsiteX1" fmla="*/ 704203 w 818040"/>
              <a:gd name="connsiteY1" fmla="*/ 882488 h 3722704"/>
              <a:gd name="connsiteX2" fmla="*/ 800919 w 818040"/>
              <a:gd name="connsiteY2" fmla="*/ 2201334 h 3722704"/>
              <a:gd name="connsiteX3" fmla="*/ 396473 w 818040"/>
              <a:gd name="connsiteY3" fmla="*/ 3616896 h 3722704"/>
              <a:gd name="connsiteX4" fmla="*/ 449227 w 818040"/>
              <a:gd name="connsiteY4" fmla="*/ 3449842 h 3722704"/>
              <a:gd name="connsiteX5" fmla="*/ 282173 w 818040"/>
              <a:gd name="connsiteY5" fmla="*/ 2095826 h 3722704"/>
              <a:gd name="connsiteX6" fmla="*/ 282173 w 818040"/>
              <a:gd name="connsiteY6" fmla="*/ 1330896 h 3722704"/>
              <a:gd name="connsiteX7" fmla="*/ 220627 w 818040"/>
              <a:gd name="connsiteY7" fmla="*/ 1374857 h 3722704"/>
              <a:gd name="connsiteX8" fmla="*/ 819 w 818040"/>
              <a:gd name="connsiteY8" fmla="*/ 1990319 h 3722704"/>
              <a:gd name="connsiteX9" fmla="*/ 159080 w 818040"/>
              <a:gd name="connsiteY9" fmla="*/ 1585873 h 3722704"/>
              <a:gd name="connsiteX10" fmla="*/ 484396 w 818040"/>
              <a:gd name="connsiteY10" fmla="*/ 196688 h 3722704"/>
              <a:gd name="connsiteX11" fmla="*/ 352511 w 818040"/>
              <a:gd name="connsiteY11" fmla="*/ 82388 h 3722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8040" h="3722704">
                <a:moveTo>
                  <a:pt x="352511" y="82388"/>
                </a:moveTo>
                <a:cubicBezTo>
                  <a:pt x="389145" y="196688"/>
                  <a:pt x="629468" y="529330"/>
                  <a:pt x="704203" y="882488"/>
                </a:cubicBezTo>
                <a:cubicBezTo>
                  <a:pt x="778938" y="1235646"/>
                  <a:pt x="852207" y="1745599"/>
                  <a:pt x="800919" y="2201334"/>
                </a:cubicBezTo>
                <a:cubicBezTo>
                  <a:pt x="749631" y="2657069"/>
                  <a:pt x="455088" y="3408811"/>
                  <a:pt x="396473" y="3616896"/>
                </a:cubicBezTo>
                <a:cubicBezTo>
                  <a:pt x="337858" y="3824981"/>
                  <a:pt x="468277" y="3703354"/>
                  <a:pt x="449227" y="3449842"/>
                </a:cubicBezTo>
                <a:cubicBezTo>
                  <a:pt x="430177" y="3196330"/>
                  <a:pt x="310015" y="2448983"/>
                  <a:pt x="282173" y="2095826"/>
                </a:cubicBezTo>
                <a:cubicBezTo>
                  <a:pt x="254331" y="1742669"/>
                  <a:pt x="292431" y="1451057"/>
                  <a:pt x="282173" y="1330896"/>
                </a:cubicBezTo>
                <a:cubicBezTo>
                  <a:pt x="271915" y="1210735"/>
                  <a:pt x="267519" y="1264953"/>
                  <a:pt x="220627" y="1374857"/>
                </a:cubicBezTo>
                <a:cubicBezTo>
                  <a:pt x="173735" y="1484761"/>
                  <a:pt x="11077" y="1955150"/>
                  <a:pt x="819" y="1990319"/>
                </a:cubicBezTo>
                <a:cubicBezTo>
                  <a:pt x="-9439" y="2025488"/>
                  <a:pt x="78484" y="1884812"/>
                  <a:pt x="159080" y="1585873"/>
                </a:cubicBezTo>
                <a:cubicBezTo>
                  <a:pt x="239676" y="1286935"/>
                  <a:pt x="459484" y="448734"/>
                  <a:pt x="484396" y="196688"/>
                </a:cubicBezTo>
                <a:cubicBezTo>
                  <a:pt x="509308" y="-55358"/>
                  <a:pt x="315877" y="-31912"/>
                  <a:pt x="352511" y="82388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C37EF20E-B52F-6BAF-3A15-CDCEA753E013}"/>
              </a:ext>
            </a:extLst>
          </p:cNvPr>
          <p:cNvSpPr/>
          <p:nvPr/>
        </p:nvSpPr>
        <p:spPr>
          <a:xfrm>
            <a:off x="2942970" y="4888417"/>
            <a:ext cx="249885" cy="2917856"/>
          </a:xfrm>
          <a:custGeom>
            <a:avLst/>
            <a:gdLst>
              <a:gd name="connsiteX0" fmla="*/ 248638 w 249885"/>
              <a:gd name="connsiteY0" fmla="*/ 106 h 2917856"/>
              <a:gd name="connsiteX1" fmla="*/ 99168 w 249885"/>
              <a:gd name="connsiteY1" fmla="*/ 1459629 h 2917856"/>
              <a:gd name="connsiteX2" fmla="*/ 125545 w 249885"/>
              <a:gd name="connsiteY2" fmla="*/ 2822437 h 2917856"/>
              <a:gd name="connsiteX3" fmla="*/ 116753 w 249885"/>
              <a:gd name="connsiteY3" fmla="*/ 2646591 h 2917856"/>
              <a:gd name="connsiteX4" fmla="*/ 2453 w 249885"/>
              <a:gd name="connsiteY4" fmla="*/ 1389291 h 2917856"/>
              <a:gd name="connsiteX5" fmla="*/ 248638 w 249885"/>
              <a:gd name="connsiteY5" fmla="*/ 106 h 291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885" h="2917856">
                <a:moveTo>
                  <a:pt x="248638" y="106"/>
                </a:moveTo>
                <a:cubicBezTo>
                  <a:pt x="264757" y="11829"/>
                  <a:pt x="119683" y="989241"/>
                  <a:pt x="99168" y="1459629"/>
                </a:cubicBezTo>
                <a:cubicBezTo>
                  <a:pt x="78653" y="1930017"/>
                  <a:pt x="122614" y="2624610"/>
                  <a:pt x="125545" y="2822437"/>
                </a:cubicBezTo>
                <a:cubicBezTo>
                  <a:pt x="128476" y="3020264"/>
                  <a:pt x="137268" y="2885449"/>
                  <a:pt x="116753" y="2646591"/>
                </a:cubicBezTo>
                <a:cubicBezTo>
                  <a:pt x="96238" y="2407733"/>
                  <a:pt x="-18062" y="1827441"/>
                  <a:pt x="2453" y="1389291"/>
                </a:cubicBezTo>
                <a:cubicBezTo>
                  <a:pt x="22968" y="951141"/>
                  <a:pt x="232519" y="-11617"/>
                  <a:pt x="248638" y="106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F6E214E3-F1B3-6412-F031-74FEE67ACD8B}"/>
              </a:ext>
            </a:extLst>
          </p:cNvPr>
          <p:cNvSpPr/>
          <p:nvPr/>
        </p:nvSpPr>
        <p:spPr>
          <a:xfrm>
            <a:off x="1728235" y="4304181"/>
            <a:ext cx="1264538" cy="4441174"/>
          </a:xfrm>
          <a:custGeom>
            <a:avLst/>
            <a:gdLst>
              <a:gd name="connsiteX0" fmla="*/ 847911 w 1264538"/>
              <a:gd name="connsiteY0" fmla="*/ 197481 h 4441174"/>
              <a:gd name="connsiteX1" fmla="*/ 839119 w 1264538"/>
              <a:gd name="connsiteY1" fmla="*/ 259027 h 4441174"/>
              <a:gd name="connsiteX2" fmla="*/ 153319 w 1264538"/>
              <a:gd name="connsiteY2" fmla="*/ 2597781 h 4441174"/>
              <a:gd name="connsiteX3" fmla="*/ 3850 w 1264538"/>
              <a:gd name="connsiteY3" fmla="*/ 3512181 h 4441174"/>
              <a:gd name="connsiteX4" fmla="*/ 179696 w 1264538"/>
              <a:gd name="connsiteY4" fmla="*/ 4400204 h 4441174"/>
              <a:gd name="connsiteX5" fmla="*/ 144527 w 1264538"/>
              <a:gd name="connsiteY5" fmla="*/ 4224357 h 4441174"/>
              <a:gd name="connsiteX6" fmla="*/ 12642 w 1264538"/>
              <a:gd name="connsiteY6" fmla="*/ 3617688 h 4441174"/>
              <a:gd name="connsiteX7" fmla="*/ 496219 w 1264538"/>
              <a:gd name="connsiteY7" fmla="*/ 4338657 h 4441174"/>
              <a:gd name="connsiteX8" fmla="*/ 425880 w 1264538"/>
              <a:gd name="connsiteY8" fmla="*/ 4197981 h 4441174"/>
              <a:gd name="connsiteX9" fmla="*/ 258827 w 1264538"/>
              <a:gd name="connsiteY9" fmla="*/ 3890250 h 4441174"/>
              <a:gd name="connsiteX10" fmla="*/ 1217188 w 1264538"/>
              <a:gd name="connsiteY10" fmla="*/ 900865 h 4441174"/>
              <a:gd name="connsiteX11" fmla="*/ 1094096 w 1264538"/>
              <a:gd name="connsiteY11" fmla="*/ 1182219 h 4441174"/>
              <a:gd name="connsiteX12" fmla="*/ 883080 w 1264538"/>
              <a:gd name="connsiteY12" fmla="*/ 1498742 h 4441174"/>
              <a:gd name="connsiteX13" fmla="*/ 847911 w 1264538"/>
              <a:gd name="connsiteY13" fmla="*/ 197481 h 444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64538" h="4441174">
                <a:moveTo>
                  <a:pt x="847911" y="197481"/>
                </a:moveTo>
                <a:cubicBezTo>
                  <a:pt x="840584" y="-9138"/>
                  <a:pt x="954884" y="-141023"/>
                  <a:pt x="839119" y="259027"/>
                </a:cubicBezTo>
                <a:cubicBezTo>
                  <a:pt x="723354" y="659077"/>
                  <a:pt x="292530" y="2055589"/>
                  <a:pt x="153319" y="2597781"/>
                </a:cubicBezTo>
                <a:cubicBezTo>
                  <a:pt x="14107" y="3139973"/>
                  <a:pt x="-546" y="3211777"/>
                  <a:pt x="3850" y="3512181"/>
                </a:cubicBezTo>
                <a:cubicBezTo>
                  <a:pt x="8246" y="3812585"/>
                  <a:pt x="156250" y="4281508"/>
                  <a:pt x="179696" y="4400204"/>
                </a:cubicBezTo>
                <a:cubicBezTo>
                  <a:pt x="203142" y="4518900"/>
                  <a:pt x="172369" y="4354776"/>
                  <a:pt x="144527" y="4224357"/>
                </a:cubicBezTo>
                <a:cubicBezTo>
                  <a:pt x="116685" y="4093938"/>
                  <a:pt x="-45973" y="3598638"/>
                  <a:pt x="12642" y="3617688"/>
                </a:cubicBezTo>
                <a:cubicBezTo>
                  <a:pt x="71257" y="3636738"/>
                  <a:pt x="427346" y="4241942"/>
                  <a:pt x="496219" y="4338657"/>
                </a:cubicBezTo>
                <a:cubicBezTo>
                  <a:pt x="565092" y="4435372"/>
                  <a:pt x="465445" y="4272715"/>
                  <a:pt x="425880" y="4197981"/>
                </a:cubicBezTo>
                <a:cubicBezTo>
                  <a:pt x="386315" y="4123247"/>
                  <a:pt x="126942" y="4439769"/>
                  <a:pt x="258827" y="3890250"/>
                </a:cubicBezTo>
                <a:cubicBezTo>
                  <a:pt x="390712" y="3340731"/>
                  <a:pt x="1077977" y="1352203"/>
                  <a:pt x="1217188" y="900865"/>
                </a:cubicBezTo>
                <a:cubicBezTo>
                  <a:pt x="1356399" y="449527"/>
                  <a:pt x="1149781" y="1082573"/>
                  <a:pt x="1094096" y="1182219"/>
                </a:cubicBezTo>
                <a:cubicBezTo>
                  <a:pt x="1038411" y="1281865"/>
                  <a:pt x="924111" y="1668727"/>
                  <a:pt x="883080" y="1498742"/>
                </a:cubicBezTo>
                <a:cubicBezTo>
                  <a:pt x="842049" y="1328757"/>
                  <a:pt x="855238" y="404100"/>
                  <a:pt x="847911" y="197481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BCED4D2A-5973-CBFF-A75B-CA03CE3E1367}"/>
              </a:ext>
            </a:extLst>
          </p:cNvPr>
          <p:cNvSpPr/>
          <p:nvPr/>
        </p:nvSpPr>
        <p:spPr>
          <a:xfrm>
            <a:off x="2002222" y="5315077"/>
            <a:ext cx="1498276" cy="3890145"/>
          </a:xfrm>
          <a:custGeom>
            <a:avLst/>
            <a:gdLst>
              <a:gd name="connsiteX0" fmla="*/ 811316 w 1498276"/>
              <a:gd name="connsiteY0" fmla="*/ 646108 h 3890145"/>
              <a:gd name="connsiteX1" fmla="*/ 855278 w 1498276"/>
              <a:gd name="connsiteY1" fmla="*/ 1709977 h 3890145"/>
              <a:gd name="connsiteX2" fmla="*/ 1356440 w 1498276"/>
              <a:gd name="connsiteY2" fmla="*/ 3011238 h 3890145"/>
              <a:gd name="connsiteX3" fmla="*/ 1479532 w 1498276"/>
              <a:gd name="connsiteY3" fmla="*/ 3187085 h 3890145"/>
              <a:gd name="connsiteX4" fmla="*/ 1426778 w 1498276"/>
              <a:gd name="connsiteY4" fmla="*/ 3063992 h 3890145"/>
              <a:gd name="connsiteX5" fmla="*/ 828901 w 1498276"/>
              <a:gd name="connsiteY5" fmla="*/ 2079254 h 3890145"/>
              <a:gd name="connsiteX6" fmla="*/ 723393 w 1498276"/>
              <a:gd name="connsiteY6" fmla="*/ 2360608 h 3890145"/>
              <a:gd name="connsiteX7" fmla="*/ 626678 w 1498276"/>
              <a:gd name="connsiteY7" fmla="*/ 2809015 h 3890145"/>
              <a:gd name="connsiteX8" fmla="*/ 916824 w 1498276"/>
              <a:gd name="connsiteY8" fmla="*/ 3741000 h 3890145"/>
              <a:gd name="connsiteX9" fmla="*/ 934409 w 1498276"/>
              <a:gd name="connsiteY9" fmla="*/ 3723415 h 3890145"/>
              <a:gd name="connsiteX10" fmla="*/ 2424 w 1498276"/>
              <a:gd name="connsiteY10" fmla="*/ 2149592 h 3890145"/>
              <a:gd name="connsiteX11" fmla="*/ 661847 w 1498276"/>
              <a:gd name="connsiteY11" fmla="*/ 127361 h 3890145"/>
              <a:gd name="connsiteX12" fmla="*/ 591509 w 1498276"/>
              <a:gd name="connsiteY12" fmla="*/ 303208 h 3890145"/>
              <a:gd name="connsiteX13" fmla="*/ 459624 w 1498276"/>
              <a:gd name="connsiteY13" fmla="*/ 1068138 h 3890145"/>
              <a:gd name="connsiteX14" fmla="*/ 811316 w 1498276"/>
              <a:gd name="connsiteY14" fmla="*/ 646108 h 389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98276" h="3890145">
                <a:moveTo>
                  <a:pt x="811316" y="646108"/>
                </a:moveTo>
                <a:cubicBezTo>
                  <a:pt x="877258" y="753081"/>
                  <a:pt x="764424" y="1315789"/>
                  <a:pt x="855278" y="1709977"/>
                </a:cubicBezTo>
                <a:cubicBezTo>
                  <a:pt x="946132" y="2104165"/>
                  <a:pt x="1252398" y="2765054"/>
                  <a:pt x="1356440" y="3011238"/>
                </a:cubicBezTo>
                <a:cubicBezTo>
                  <a:pt x="1460482" y="3257422"/>
                  <a:pt x="1467809" y="3178293"/>
                  <a:pt x="1479532" y="3187085"/>
                </a:cubicBezTo>
                <a:cubicBezTo>
                  <a:pt x="1491255" y="3195877"/>
                  <a:pt x="1535216" y="3248630"/>
                  <a:pt x="1426778" y="3063992"/>
                </a:cubicBezTo>
                <a:cubicBezTo>
                  <a:pt x="1318340" y="2879354"/>
                  <a:pt x="946132" y="2196485"/>
                  <a:pt x="828901" y="2079254"/>
                </a:cubicBezTo>
                <a:cubicBezTo>
                  <a:pt x="711670" y="1962023"/>
                  <a:pt x="757097" y="2238981"/>
                  <a:pt x="723393" y="2360608"/>
                </a:cubicBezTo>
                <a:cubicBezTo>
                  <a:pt x="689689" y="2482235"/>
                  <a:pt x="594439" y="2578950"/>
                  <a:pt x="626678" y="2809015"/>
                </a:cubicBezTo>
                <a:cubicBezTo>
                  <a:pt x="658917" y="3039080"/>
                  <a:pt x="916824" y="3741000"/>
                  <a:pt x="916824" y="3741000"/>
                </a:cubicBezTo>
                <a:cubicBezTo>
                  <a:pt x="968112" y="3893400"/>
                  <a:pt x="1086809" y="3988650"/>
                  <a:pt x="934409" y="3723415"/>
                </a:cubicBezTo>
                <a:cubicBezTo>
                  <a:pt x="782009" y="3458180"/>
                  <a:pt x="47851" y="2748934"/>
                  <a:pt x="2424" y="2149592"/>
                </a:cubicBezTo>
                <a:cubicBezTo>
                  <a:pt x="-43003" y="1550250"/>
                  <a:pt x="563666" y="435092"/>
                  <a:pt x="661847" y="127361"/>
                </a:cubicBezTo>
                <a:cubicBezTo>
                  <a:pt x="760028" y="-180370"/>
                  <a:pt x="625213" y="146412"/>
                  <a:pt x="591509" y="303208"/>
                </a:cubicBezTo>
                <a:cubicBezTo>
                  <a:pt x="557805" y="460004"/>
                  <a:pt x="425920" y="1010988"/>
                  <a:pt x="459624" y="1068138"/>
                </a:cubicBezTo>
                <a:cubicBezTo>
                  <a:pt x="493328" y="1125288"/>
                  <a:pt x="745374" y="539135"/>
                  <a:pt x="811316" y="646108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C2018627-525D-53BA-3352-FF3130BD731D}"/>
              </a:ext>
            </a:extLst>
          </p:cNvPr>
          <p:cNvSpPr/>
          <p:nvPr/>
        </p:nvSpPr>
        <p:spPr>
          <a:xfrm>
            <a:off x="3555651" y="1119993"/>
            <a:ext cx="1079519" cy="2596908"/>
          </a:xfrm>
          <a:custGeom>
            <a:avLst/>
            <a:gdLst>
              <a:gd name="connsiteX0" fmla="*/ 260211 w 1079519"/>
              <a:gd name="connsiteY0" fmla="*/ 14215 h 2596908"/>
              <a:gd name="connsiteX1" fmla="*/ 5234 w 1079519"/>
              <a:gd name="connsiteY1" fmla="*/ 1122045 h 2596908"/>
              <a:gd name="connsiteX2" fmla="*/ 506395 w 1079519"/>
              <a:gd name="connsiteY2" fmla="*/ 2502438 h 2596908"/>
              <a:gd name="connsiteX3" fmla="*/ 453641 w 1079519"/>
              <a:gd name="connsiteY3" fmla="*/ 2352969 h 2596908"/>
              <a:gd name="connsiteX4" fmla="*/ 532772 w 1079519"/>
              <a:gd name="connsiteY4" fmla="*/ 1368230 h 2596908"/>
              <a:gd name="connsiteX5" fmla="*/ 532772 w 1079519"/>
              <a:gd name="connsiteY5" fmla="*/ 1508907 h 2596908"/>
              <a:gd name="connsiteX6" fmla="*/ 1033934 w 1079519"/>
              <a:gd name="connsiteY6" fmla="*/ 2370553 h 2596908"/>
              <a:gd name="connsiteX7" fmla="*/ 1007557 w 1079519"/>
              <a:gd name="connsiteY7" fmla="*/ 2291422 h 2596908"/>
              <a:gd name="connsiteX8" fmla="*/ 603111 w 1079519"/>
              <a:gd name="connsiteY8" fmla="*/ 1596830 h 2596908"/>
              <a:gd name="connsiteX9" fmla="*/ 532772 w 1079519"/>
              <a:gd name="connsiteY9" fmla="*/ 981369 h 2596908"/>
              <a:gd name="connsiteX10" fmla="*/ 629487 w 1079519"/>
              <a:gd name="connsiteY10" fmla="*/ 40592 h 2596908"/>
              <a:gd name="connsiteX11" fmla="*/ 576734 w 1079519"/>
              <a:gd name="connsiteY11" fmla="*/ 330738 h 2596908"/>
              <a:gd name="connsiteX12" fmla="*/ 691034 w 1079519"/>
              <a:gd name="connsiteY12" fmla="*/ 937407 h 2596908"/>
              <a:gd name="connsiteX13" fmla="*/ 515187 w 1079519"/>
              <a:gd name="connsiteY13" fmla="*/ 524169 h 2596908"/>
              <a:gd name="connsiteX14" fmla="*/ 260211 w 1079519"/>
              <a:gd name="connsiteY14" fmla="*/ 14215 h 259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9519" h="2596908">
                <a:moveTo>
                  <a:pt x="260211" y="14215"/>
                </a:moveTo>
                <a:cubicBezTo>
                  <a:pt x="175219" y="113861"/>
                  <a:pt x="-35797" y="707341"/>
                  <a:pt x="5234" y="1122045"/>
                </a:cubicBezTo>
                <a:cubicBezTo>
                  <a:pt x="46265" y="1536749"/>
                  <a:pt x="431661" y="2297284"/>
                  <a:pt x="506395" y="2502438"/>
                </a:cubicBezTo>
                <a:cubicBezTo>
                  <a:pt x="581130" y="2707592"/>
                  <a:pt x="449245" y="2542004"/>
                  <a:pt x="453641" y="2352969"/>
                </a:cubicBezTo>
                <a:cubicBezTo>
                  <a:pt x="458037" y="2163934"/>
                  <a:pt x="519584" y="1508907"/>
                  <a:pt x="532772" y="1368230"/>
                </a:cubicBezTo>
                <a:cubicBezTo>
                  <a:pt x="545960" y="1227553"/>
                  <a:pt x="449245" y="1341853"/>
                  <a:pt x="532772" y="1508907"/>
                </a:cubicBezTo>
                <a:cubicBezTo>
                  <a:pt x="616299" y="1675961"/>
                  <a:pt x="954803" y="2240134"/>
                  <a:pt x="1033934" y="2370553"/>
                </a:cubicBezTo>
                <a:cubicBezTo>
                  <a:pt x="1113065" y="2500972"/>
                  <a:pt x="1079361" y="2420376"/>
                  <a:pt x="1007557" y="2291422"/>
                </a:cubicBezTo>
                <a:cubicBezTo>
                  <a:pt x="935753" y="2162468"/>
                  <a:pt x="682242" y="1815172"/>
                  <a:pt x="603111" y="1596830"/>
                </a:cubicBezTo>
                <a:cubicBezTo>
                  <a:pt x="523980" y="1378488"/>
                  <a:pt x="528376" y="1240742"/>
                  <a:pt x="532772" y="981369"/>
                </a:cubicBezTo>
                <a:cubicBezTo>
                  <a:pt x="537168" y="721996"/>
                  <a:pt x="622160" y="149031"/>
                  <a:pt x="629487" y="40592"/>
                </a:cubicBezTo>
                <a:cubicBezTo>
                  <a:pt x="636814" y="-67847"/>
                  <a:pt x="566476" y="181269"/>
                  <a:pt x="576734" y="330738"/>
                </a:cubicBezTo>
                <a:cubicBezTo>
                  <a:pt x="586992" y="480207"/>
                  <a:pt x="701292" y="905169"/>
                  <a:pt x="691034" y="937407"/>
                </a:cubicBezTo>
                <a:cubicBezTo>
                  <a:pt x="680776" y="969645"/>
                  <a:pt x="586991" y="682430"/>
                  <a:pt x="515187" y="524169"/>
                </a:cubicBezTo>
                <a:cubicBezTo>
                  <a:pt x="443383" y="365908"/>
                  <a:pt x="345203" y="-85431"/>
                  <a:pt x="260211" y="14215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15DBC24E-35F3-DB1B-82BB-CF53D54CA041}"/>
              </a:ext>
            </a:extLst>
          </p:cNvPr>
          <p:cNvSpPr/>
          <p:nvPr/>
        </p:nvSpPr>
        <p:spPr>
          <a:xfrm>
            <a:off x="3592233" y="1596444"/>
            <a:ext cx="1766879" cy="1832889"/>
          </a:xfrm>
          <a:custGeom>
            <a:avLst/>
            <a:gdLst>
              <a:gd name="connsiteX0" fmla="*/ 21405 w 1766879"/>
              <a:gd name="connsiteY0" fmla="*/ 12548 h 1832889"/>
              <a:gd name="connsiteX1" fmla="*/ 1067690 w 1766879"/>
              <a:gd name="connsiteY1" fmla="*/ 1278641 h 1832889"/>
              <a:gd name="connsiteX2" fmla="*/ 1691944 w 1766879"/>
              <a:gd name="connsiteY2" fmla="*/ 1797387 h 1832889"/>
              <a:gd name="connsiteX3" fmla="*/ 1647982 w 1766879"/>
              <a:gd name="connsiteY3" fmla="*/ 1735841 h 1832889"/>
              <a:gd name="connsiteX4" fmla="*/ 724790 w 1766879"/>
              <a:gd name="connsiteY4" fmla="*/ 1322602 h 1832889"/>
              <a:gd name="connsiteX5" fmla="*/ 241213 w 1766879"/>
              <a:gd name="connsiteY5" fmla="*/ 460956 h 1832889"/>
              <a:gd name="connsiteX6" fmla="*/ 355513 w 1766879"/>
              <a:gd name="connsiteY6" fmla="*/ 619218 h 1832889"/>
              <a:gd name="connsiteX7" fmla="*/ 21405 w 1766879"/>
              <a:gd name="connsiteY7" fmla="*/ 12548 h 183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6879" h="1832889">
                <a:moveTo>
                  <a:pt x="21405" y="12548"/>
                </a:moveTo>
                <a:cubicBezTo>
                  <a:pt x="140101" y="122452"/>
                  <a:pt x="789267" y="981168"/>
                  <a:pt x="1067690" y="1278641"/>
                </a:cubicBezTo>
                <a:cubicBezTo>
                  <a:pt x="1346113" y="1576114"/>
                  <a:pt x="1595229" y="1721187"/>
                  <a:pt x="1691944" y="1797387"/>
                </a:cubicBezTo>
                <a:cubicBezTo>
                  <a:pt x="1788659" y="1873587"/>
                  <a:pt x="1809174" y="1814972"/>
                  <a:pt x="1647982" y="1735841"/>
                </a:cubicBezTo>
                <a:cubicBezTo>
                  <a:pt x="1486790" y="1656710"/>
                  <a:pt x="959252" y="1535083"/>
                  <a:pt x="724790" y="1322602"/>
                </a:cubicBezTo>
                <a:cubicBezTo>
                  <a:pt x="490329" y="1110121"/>
                  <a:pt x="302759" y="578187"/>
                  <a:pt x="241213" y="460956"/>
                </a:cubicBezTo>
                <a:cubicBezTo>
                  <a:pt x="179667" y="343725"/>
                  <a:pt x="396544" y="689556"/>
                  <a:pt x="355513" y="619218"/>
                </a:cubicBezTo>
                <a:cubicBezTo>
                  <a:pt x="314482" y="548880"/>
                  <a:pt x="-97291" y="-97356"/>
                  <a:pt x="21405" y="12548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4AFE18C8-40D0-67E6-7291-193626D29D49}"/>
              </a:ext>
            </a:extLst>
          </p:cNvPr>
          <p:cNvSpPr/>
          <p:nvPr/>
        </p:nvSpPr>
        <p:spPr>
          <a:xfrm>
            <a:off x="3883812" y="1124751"/>
            <a:ext cx="734342" cy="2627011"/>
          </a:xfrm>
          <a:custGeom>
            <a:avLst/>
            <a:gdLst>
              <a:gd name="connsiteX0" fmla="*/ 28765 w 734342"/>
              <a:gd name="connsiteY0" fmla="*/ 79795 h 2627011"/>
              <a:gd name="connsiteX1" fmla="*/ 28765 w 734342"/>
              <a:gd name="connsiteY1" fmla="*/ 132549 h 2627011"/>
              <a:gd name="connsiteX2" fmla="*/ 178234 w 734342"/>
              <a:gd name="connsiteY2" fmla="*/ 1055741 h 2627011"/>
              <a:gd name="connsiteX3" fmla="*/ 90311 w 734342"/>
              <a:gd name="connsiteY3" fmla="*/ 2418549 h 2627011"/>
              <a:gd name="connsiteX4" fmla="*/ 116688 w 734342"/>
              <a:gd name="connsiteY4" fmla="*/ 2348211 h 2627011"/>
              <a:gd name="connsiteX5" fmla="*/ 468380 w 734342"/>
              <a:gd name="connsiteY5" fmla="*/ 2383380 h 2627011"/>
              <a:gd name="connsiteX6" fmla="*/ 661811 w 734342"/>
              <a:gd name="connsiteY6" fmla="*/ 2594395 h 2627011"/>
              <a:gd name="connsiteX7" fmla="*/ 617850 w 734342"/>
              <a:gd name="connsiteY7" fmla="*/ 2480095 h 2627011"/>
              <a:gd name="connsiteX8" fmla="*/ 494757 w 734342"/>
              <a:gd name="connsiteY8" fmla="*/ 1257964 h 2627011"/>
              <a:gd name="connsiteX9" fmla="*/ 732150 w 734342"/>
              <a:gd name="connsiteY9" fmla="*/ 1697580 h 2627011"/>
              <a:gd name="connsiteX10" fmla="*/ 327703 w 734342"/>
              <a:gd name="connsiteY10" fmla="*/ 835934 h 2627011"/>
              <a:gd name="connsiteX11" fmla="*/ 28765 w 734342"/>
              <a:gd name="connsiteY11" fmla="*/ 79795 h 2627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4342" h="2627011">
                <a:moveTo>
                  <a:pt x="28765" y="79795"/>
                </a:moveTo>
                <a:cubicBezTo>
                  <a:pt x="-21058" y="-37436"/>
                  <a:pt x="3853" y="-30109"/>
                  <a:pt x="28765" y="132549"/>
                </a:cubicBezTo>
                <a:cubicBezTo>
                  <a:pt x="53677" y="295207"/>
                  <a:pt x="167976" y="674741"/>
                  <a:pt x="178234" y="1055741"/>
                </a:cubicBezTo>
                <a:cubicBezTo>
                  <a:pt x="188492" y="1436741"/>
                  <a:pt x="100569" y="2203137"/>
                  <a:pt x="90311" y="2418549"/>
                </a:cubicBezTo>
                <a:cubicBezTo>
                  <a:pt x="80053" y="2633961"/>
                  <a:pt x="53677" y="2354072"/>
                  <a:pt x="116688" y="2348211"/>
                </a:cubicBezTo>
                <a:cubicBezTo>
                  <a:pt x="179699" y="2342350"/>
                  <a:pt x="377526" y="2342349"/>
                  <a:pt x="468380" y="2383380"/>
                </a:cubicBezTo>
                <a:cubicBezTo>
                  <a:pt x="559234" y="2424411"/>
                  <a:pt x="636899" y="2578276"/>
                  <a:pt x="661811" y="2594395"/>
                </a:cubicBezTo>
                <a:cubicBezTo>
                  <a:pt x="686723" y="2610514"/>
                  <a:pt x="645692" y="2702833"/>
                  <a:pt x="617850" y="2480095"/>
                </a:cubicBezTo>
                <a:cubicBezTo>
                  <a:pt x="590008" y="2257357"/>
                  <a:pt x="475707" y="1388383"/>
                  <a:pt x="494757" y="1257964"/>
                </a:cubicBezTo>
                <a:cubicBezTo>
                  <a:pt x="513807" y="1127545"/>
                  <a:pt x="759992" y="1767918"/>
                  <a:pt x="732150" y="1697580"/>
                </a:cubicBezTo>
                <a:cubicBezTo>
                  <a:pt x="704308" y="1627242"/>
                  <a:pt x="446399" y="1104099"/>
                  <a:pt x="327703" y="835934"/>
                </a:cubicBezTo>
                <a:cubicBezTo>
                  <a:pt x="209007" y="567769"/>
                  <a:pt x="78588" y="197026"/>
                  <a:pt x="28765" y="79795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18BD20C8-AF20-63E0-D2FD-9E9CBA4DE96A}"/>
              </a:ext>
            </a:extLst>
          </p:cNvPr>
          <p:cNvSpPr/>
          <p:nvPr/>
        </p:nvSpPr>
        <p:spPr>
          <a:xfrm>
            <a:off x="3591484" y="1014498"/>
            <a:ext cx="1943535" cy="2647978"/>
          </a:xfrm>
          <a:custGeom>
            <a:avLst/>
            <a:gdLst>
              <a:gd name="connsiteX0" fmla="*/ 13362 w 1943535"/>
              <a:gd name="connsiteY0" fmla="*/ 137294 h 2647978"/>
              <a:gd name="connsiteX1" fmla="*/ 866216 w 1943535"/>
              <a:gd name="connsiteY1" fmla="*/ 75748 h 2647978"/>
              <a:gd name="connsiteX2" fmla="*/ 1675108 w 1943535"/>
              <a:gd name="connsiteY2" fmla="*/ 1280294 h 2647978"/>
              <a:gd name="connsiteX3" fmla="*/ 1877331 w 1943535"/>
              <a:gd name="connsiteY3" fmla="*/ 2537594 h 2647978"/>
              <a:gd name="connsiteX4" fmla="*/ 1877331 w 1943535"/>
              <a:gd name="connsiteY4" fmla="*/ 2484840 h 2647978"/>
              <a:gd name="connsiteX5" fmla="*/ 1094816 w 1943535"/>
              <a:gd name="connsiteY5" fmla="*/ 1658364 h 2647978"/>
              <a:gd name="connsiteX6" fmla="*/ 338678 w 1943535"/>
              <a:gd name="connsiteY6" fmla="*/ 1051694 h 2647978"/>
              <a:gd name="connsiteX7" fmla="*/ 470562 w 1943535"/>
              <a:gd name="connsiteY7" fmla="*/ 1165994 h 2647978"/>
              <a:gd name="connsiteX8" fmla="*/ 602447 w 1943535"/>
              <a:gd name="connsiteY8" fmla="*/ 1007733 h 2647978"/>
              <a:gd name="connsiteX9" fmla="*/ 400224 w 1943535"/>
              <a:gd name="connsiteY9" fmla="*/ 304348 h 2647978"/>
              <a:gd name="connsiteX10" fmla="*/ 347470 w 1943535"/>
              <a:gd name="connsiteY10" fmla="*/ 234010 h 2647978"/>
              <a:gd name="connsiteX11" fmla="*/ 13362 w 1943535"/>
              <a:gd name="connsiteY11" fmla="*/ 137294 h 264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43535" h="2647978">
                <a:moveTo>
                  <a:pt x="13362" y="137294"/>
                </a:moveTo>
                <a:cubicBezTo>
                  <a:pt x="99820" y="110917"/>
                  <a:pt x="589259" y="-114752"/>
                  <a:pt x="866216" y="75748"/>
                </a:cubicBezTo>
                <a:cubicBezTo>
                  <a:pt x="1143173" y="266248"/>
                  <a:pt x="1506589" y="869986"/>
                  <a:pt x="1675108" y="1280294"/>
                </a:cubicBezTo>
                <a:cubicBezTo>
                  <a:pt x="1843627" y="1690602"/>
                  <a:pt x="1877331" y="2537594"/>
                  <a:pt x="1877331" y="2537594"/>
                </a:cubicBezTo>
                <a:cubicBezTo>
                  <a:pt x="1911035" y="2738352"/>
                  <a:pt x="2007750" y="2631378"/>
                  <a:pt x="1877331" y="2484840"/>
                </a:cubicBezTo>
                <a:cubicBezTo>
                  <a:pt x="1746912" y="2338302"/>
                  <a:pt x="1351258" y="1897222"/>
                  <a:pt x="1094816" y="1658364"/>
                </a:cubicBezTo>
                <a:cubicBezTo>
                  <a:pt x="838374" y="1419506"/>
                  <a:pt x="442720" y="1133756"/>
                  <a:pt x="338678" y="1051694"/>
                </a:cubicBezTo>
                <a:cubicBezTo>
                  <a:pt x="234636" y="969632"/>
                  <a:pt x="426601" y="1173321"/>
                  <a:pt x="470562" y="1165994"/>
                </a:cubicBezTo>
                <a:cubicBezTo>
                  <a:pt x="514523" y="1158667"/>
                  <a:pt x="614170" y="1151341"/>
                  <a:pt x="602447" y="1007733"/>
                </a:cubicBezTo>
                <a:cubicBezTo>
                  <a:pt x="590724" y="864125"/>
                  <a:pt x="442720" y="433302"/>
                  <a:pt x="400224" y="304348"/>
                </a:cubicBezTo>
                <a:cubicBezTo>
                  <a:pt x="357728" y="175394"/>
                  <a:pt x="409016" y="255991"/>
                  <a:pt x="347470" y="234010"/>
                </a:cubicBezTo>
                <a:cubicBezTo>
                  <a:pt x="285924" y="212029"/>
                  <a:pt x="-73096" y="163671"/>
                  <a:pt x="13362" y="137294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CDF8DE7B-7874-B2AA-B125-08EDC87E55B0}"/>
              </a:ext>
            </a:extLst>
          </p:cNvPr>
          <p:cNvSpPr/>
          <p:nvPr/>
        </p:nvSpPr>
        <p:spPr>
          <a:xfrm>
            <a:off x="3777206" y="796532"/>
            <a:ext cx="2521863" cy="3129371"/>
          </a:xfrm>
          <a:custGeom>
            <a:avLst/>
            <a:gdLst>
              <a:gd name="connsiteX0" fmla="*/ 3486 w 2521863"/>
              <a:gd name="connsiteY0" fmla="*/ 346468 h 3129371"/>
              <a:gd name="connsiteX1" fmla="*/ 733248 w 2521863"/>
              <a:gd name="connsiteY1" fmla="*/ 3568 h 3129371"/>
              <a:gd name="connsiteX2" fmla="*/ 1199240 w 2521863"/>
              <a:gd name="connsiteY2" fmla="*/ 196999 h 3129371"/>
              <a:gd name="connsiteX3" fmla="*/ 1594894 w 2521863"/>
              <a:gd name="connsiteY3" fmla="*/ 654199 h 3129371"/>
              <a:gd name="connsiteX4" fmla="*/ 2403786 w 2521863"/>
              <a:gd name="connsiteY4" fmla="*/ 2896237 h 3129371"/>
              <a:gd name="connsiteX5" fmla="*/ 2394994 w 2521863"/>
              <a:gd name="connsiteY5" fmla="*/ 2808314 h 3129371"/>
              <a:gd name="connsiteX6" fmla="*/ 1251994 w 2521863"/>
              <a:gd name="connsiteY6" fmla="*/ 671783 h 3129371"/>
              <a:gd name="connsiteX7" fmla="*/ 786002 w 2521863"/>
              <a:gd name="connsiteY7" fmla="*/ 311299 h 3129371"/>
              <a:gd name="connsiteX8" fmla="*/ 469479 w 2521863"/>
              <a:gd name="connsiteY8" fmla="*/ 240960 h 3129371"/>
              <a:gd name="connsiteX9" fmla="*/ 3486 w 2521863"/>
              <a:gd name="connsiteY9" fmla="*/ 346468 h 312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1863" h="3129371">
                <a:moveTo>
                  <a:pt x="3486" y="346468"/>
                </a:moveTo>
                <a:cubicBezTo>
                  <a:pt x="47447" y="306903"/>
                  <a:pt x="533956" y="28479"/>
                  <a:pt x="733248" y="3568"/>
                </a:cubicBezTo>
                <a:cubicBezTo>
                  <a:pt x="932540" y="-21343"/>
                  <a:pt x="1055632" y="88561"/>
                  <a:pt x="1199240" y="196999"/>
                </a:cubicBezTo>
                <a:cubicBezTo>
                  <a:pt x="1342848" y="305437"/>
                  <a:pt x="1394136" y="204326"/>
                  <a:pt x="1594894" y="654199"/>
                </a:cubicBezTo>
                <a:cubicBezTo>
                  <a:pt x="1795652" y="1104072"/>
                  <a:pt x="2270436" y="2537218"/>
                  <a:pt x="2403786" y="2896237"/>
                </a:cubicBezTo>
                <a:cubicBezTo>
                  <a:pt x="2537136" y="3255256"/>
                  <a:pt x="2586959" y="3179056"/>
                  <a:pt x="2394994" y="2808314"/>
                </a:cubicBezTo>
                <a:cubicBezTo>
                  <a:pt x="2203029" y="2437572"/>
                  <a:pt x="1520159" y="1087952"/>
                  <a:pt x="1251994" y="671783"/>
                </a:cubicBezTo>
                <a:cubicBezTo>
                  <a:pt x="983829" y="255614"/>
                  <a:pt x="916421" y="383103"/>
                  <a:pt x="786002" y="311299"/>
                </a:cubicBezTo>
                <a:cubicBezTo>
                  <a:pt x="655583" y="239495"/>
                  <a:pt x="595502" y="232168"/>
                  <a:pt x="469479" y="240960"/>
                </a:cubicBezTo>
                <a:cubicBezTo>
                  <a:pt x="343456" y="249752"/>
                  <a:pt x="-40475" y="386033"/>
                  <a:pt x="3486" y="346468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5FE485A4-F342-8BA9-5E47-2EF3C0AF7CDA}"/>
              </a:ext>
            </a:extLst>
          </p:cNvPr>
          <p:cNvSpPr/>
          <p:nvPr/>
        </p:nvSpPr>
        <p:spPr>
          <a:xfrm>
            <a:off x="5227309" y="1107790"/>
            <a:ext cx="1014477" cy="2865581"/>
          </a:xfrm>
          <a:custGeom>
            <a:avLst/>
            <a:gdLst>
              <a:gd name="connsiteX0" fmla="*/ 4114 w 1014477"/>
              <a:gd name="connsiteY0" fmla="*/ 41 h 2865581"/>
              <a:gd name="connsiteX1" fmla="*/ 645953 w 1014477"/>
              <a:gd name="connsiteY1" fmla="*/ 1081495 h 2865581"/>
              <a:gd name="connsiteX2" fmla="*/ 953683 w 1014477"/>
              <a:gd name="connsiteY2" fmla="*/ 2690487 h 2865581"/>
              <a:gd name="connsiteX3" fmla="*/ 962476 w 1014477"/>
              <a:gd name="connsiteY3" fmla="*/ 2637733 h 2865581"/>
              <a:gd name="connsiteX4" fmla="*/ 399768 w 1014477"/>
              <a:gd name="connsiteY4" fmla="*/ 1046325 h 2865581"/>
              <a:gd name="connsiteX5" fmla="*/ 4114 w 1014477"/>
              <a:gd name="connsiteY5" fmla="*/ 41 h 2865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4477" h="2865581">
                <a:moveTo>
                  <a:pt x="4114" y="41"/>
                </a:moveTo>
                <a:cubicBezTo>
                  <a:pt x="45145" y="5903"/>
                  <a:pt x="487692" y="633087"/>
                  <a:pt x="645953" y="1081495"/>
                </a:cubicBezTo>
                <a:cubicBezTo>
                  <a:pt x="804214" y="1529903"/>
                  <a:pt x="953683" y="2690487"/>
                  <a:pt x="953683" y="2690487"/>
                </a:cubicBezTo>
                <a:cubicBezTo>
                  <a:pt x="1006437" y="2949860"/>
                  <a:pt x="1054795" y="2911760"/>
                  <a:pt x="962476" y="2637733"/>
                </a:cubicBezTo>
                <a:cubicBezTo>
                  <a:pt x="870157" y="2363706"/>
                  <a:pt x="560960" y="1485940"/>
                  <a:pt x="399768" y="1046325"/>
                </a:cubicBezTo>
                <a:cubicBezTo>
                  <a:pt x="238576" y="606710"/>
                  <a:pt x="-36917" y="-5821"/>
                  <a:pt x="4114" y="41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B97D663E-D659-8F6C-B54C-67A219264D5D}"/>
              </a:ext>
            </a:extLst>
          </p:cNvPr>
          <p:cNvSpPr/>
          <p:nvPr/>
        </p:nvSpPr>
        <p:spPr>
          <a:xfrm>
            <a:off x="4525458" y="1027353"/>
            <a:ext cx="2171080" cy="3817419"/>
          </a:xfrm>
          <a:custGeom>
            <a:avLst/>
            <a:gdLst>
              <a:gd name="connsiteX0" fmla="*/ 239973 w 2171080"/>
              <a:gd name="connsiteY0" fmla="*/ 106855 h 3817419"/>
              <a:gd name="connsiteX1" fmla="*/ 310311 w 2171080"/>
              <a:gd name="connsiteY1" fmla="*/ 185985 h 3817419"/>
              <a:gd name="connsiteX2" fmla="*/ 1347804 w 2171080"/>
              <a:gd name="connsiteY2" fmla="*/ 1970824 h 3817419"/>
              <a:gd name="connsiteX3" fmla="*/ 1752250 w 2171080"/>
              <a:gd name="connsiteY3" fmla="*/ 2894016 h 3817419"/>
              <a:gd name="connsiteX4" fmla="*/ 2165488 w 2171080"/>
              <a:gd name="connsiteY4" fmla="*/ 3236916 h 3817419"/>
              <a:gd name="connsiteX5" fmla="*/ 1972057 w 2171080"/>
              <a:gd name="connsiteY5" fmla="*/ 3192955 h 3817419"/>
              <a:gd name="connsiteX6" fmla="*/ 1699496 w 2171080"/>
              <a:gd name="connsiteY6" fmla="*/ 3219332 h 3817419"/>
              <a:gd name="connsiteX7" fmla="*/ 1321427 w 2171080"/>
              <a:gd name="connsiteY7" fmla="*/ 3799624 h 3817419"/>
              <a:gd name="connsiteX8" fmla="*/ 1356596 w 2171080"/>
              <a:gd name="connsiteY8" fmla="*/ 3579816 h 3817419"/>
              <a:gd name="connsiteX9" fmla="*/ 1286257 w 2171080"/>
              <a:gd name="connsiteY9" fmla="*/ 2700585 h 3817419"/>
              <a:gd name="connsiteX10" fmla="*/ 55334 w 2171080"/>
              <a:gd name="connsiteY10" fmla="*/ 440962 h 3817419"/>
              <a:gd name="connsiteX11" fmla="*/ 213596 w 2171080"/>
              <a:gd name="connsiteY11" fmla="*/ 643185 h 3817419"/>
              <a:gd name="connsiteX12" fmla="*/ 239973 w 2171080"/>
              <a:gd name="connsiteY12" fmla="*/ 106855 h 381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71080" h="3817419">
                <a:moveTo>
                  <a:pt x="239973" y="106855"/>
                </a:moveTo>
                <a:cubicBezTo>
                  <a:pt x="256092" y="30655"/>
                  <a:pt x="125673" y="-124676"/>
                  <a:pt x="310311" y="185985"/>
                </a:cubicBezTo>
                <a:cubicBezTo>
                  <a:pt x="494949" y="496646"/>
                  <a:pt x="1107481" y="1519486"/>
                  <a:pt x="1347804" y="1970824"/>
                </a:cubicBezTo>
                <a:cubicBezTo>
                  <a:pt x="1588127" y="2422162"/>
                  <a:pt x="1615969" y="2683001"/>
                  <a:pt x="1752250" y="2894016"/>
                </a:cubicBezTo>
                <a:cubicBezTo>
                  <a:pt x="1888531" y="3105031"/>
                  <a:pt x="2128854" y="3187093"/>
                  <a:pt x="2165488" y="3236916"/>
                </a:cubicBezTo>
                <a:cubicBezTo>
                  <a:pt x="2202122" y="3286739"/>
                  <a:pt x="2049722" y="3195886"/>
                  <a:pt x="1972057" y="3192955"/>
                </a:cubicBezTo>
                <a:cubicBezTo>
                  <a:pt x="1894392" y="3190024"/>
                  <a:pt x="1807934" y="3118221"/>
                  <a:pt x="1699496" y="3219332"/>
                </a:cubicBezTo>
                <a:cubicBezTo>
                  <a:pt x="1591058" y="3320443"/>
                  <a:pt x="1378577" y="3739543"/>
                  <a:pt x="1321427" y="3799624"/>
                </a:cubicBezTo>
                <a:cubicBezTo>
                  <a:pt x="1264277" y="3859705"/>
                  <a:pt x="1362458" y="3762989"/>
                  <a:pt x="1356596" y="3579816"/>
                </a:cubicBezTo>
                <a:cubicBezTo>
                  <a:pt x="1350734" y="3396643"/>
                  <a:pt x="1503134" y="3223727"/>
                  <a:pt x="1286257" y="2700585"/>
                </a:cubicBezTo>
                <a:cubicBezTo>
                  <a:pt x="1069380" y="2177443"/>
                  <a:pt x="234111" y="783862"/>
                  <a:pt x="55334" y="440962"/>
                </a:cubicBezTo>
                <a:cubicBezTo>
                  <a:pt x="-123443" y="98062"/>
                  <a:pt x="185754" y="700335"/>
                  <a:pt x="213596" y="643185"/>
                </a:cubicBezTo>
                <a:cubicBezTo>
                  <a:pt x="241438" y="586035"/>
                  <a:pt x="223854" y="183055"/>
                  <a:pt x="239973" y="106855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EE472E71-64AD-07F5-EF85-3932F88A197C}"/>
              </a:ext>
            </a:extLst>
          </p:cNvPr>
          <p:cNvSpPr/>
          <p:nvPr/>
        </p:nvSpPr>
        <p:spPr>
          <a:xfrm>
            <a:off x="5032294" y="2767599"/>
            <a:ext cx="948732" cy="3319446"/>
          </a:xfrm>
          <a:custGeom>
            <a:avLst/>
            <a:gdLst>
              <a:gd name="connsiteX0" fmla="*/ 471691 w 948732"/>
              <a:gd name="connsiteY0" fmla="*/ 89901 h 3319446"/>
              <a:gd name="connsiteX1" fmla="*/ 506860 w 948732"/>
              <a:gd name="connsiteY1" fmla="*/ 133863 h 3319446"/>
              <a:gd name="connsiteX2" fmla="*/ 902514 w 948732"/>
              <a:gd name="connsiteY2" fmla="*/ 960339 h 3319446"/>
              <a:gd name="connsiteX3" fmla="*/ 902514 w 948732"/>
              <a:gd name="connsiteY3" fmla="*/ 2252809 h 3319446"/>
              <a:gd name="connsiteX4" fmla="*/ 559614 w 948732"/>
              <a:gd name="connsiteY4" fmla="*/ 2797932 h 3319446"/>
              <a:gd name="connsiteX5" fmla="*/ 5698 w 948732"/>
              <a:gd name="connsiteY5" fmla="*/ 3307886 h 3319446"/>
              <a:gd name="connsiteX6" fmla="*/ 295844 w 948732"/>
              <a:gd name="connsiteY6" fmla="*/ 3079286 h 3319446"/>
              <a:gd name="connsiteX7" fmla="*/ 682706 w 948732"/>
              <a:gd name="connsiteY7" fmla="*/ 2252809 h 3319446"/>
              <a:gd name="connsiteX8" fmla="*/ 40868 w 948732"/>
              <a:gd name="connsiteY8" fmla="*/ 2964986 h 3319446"/>
              <a:gd name="connsiteX9" fmla="*/ 410144 w 948732"/>
              <a:gd name="connsiteY9" fmla="*/ 2463824 h 3319446"/>
              <a:gd name="connsiteX10" fmla="*/ 331014 w 948732"/>
              <a:gd name="connsiteY10" fmla="*/ 1180147 h 3319446"/>
              <a:gd name="connsiteX11" fmla="*/ 392560 w 948732"/>
              <a:gd name="connsiteY11" fmla="*/ 1470293 h 3319446"/>
              <a:gd name="connsiteX12" fmla="*/ 383768 w 948732"/>
              <a:gd name="connsiteY12" fmla="*/ 336086 h 3319446"/>
              <a:gd name="connsiteX13" fmla="*/ 454106 w 948732"/>
              <a:gd name="connsiteY13" fmla="*/ 459178 h 3319446"/>
              <a:gd name="connsiteX14" fmla="*/ 797006 w 948732"/>
              <a:gd name="connsiteY14" fmla="*/ 1013093 h 3319446"/>
              <a:gd name="connsiteX15" fmla="*/ 471691 w 948732"/>
              <a:gd name="connsiteY15" fmla="*/ 89901 h 3319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48732" h="3319446">
                <a:moveTo>
                  <a:pt x="471691" y="89901"/>
                </a:moveTo>
                <a:cubicBezTo>
                  <a:pt x="423333" y="-56637"/>
                  <a:pt x="435056" y="-11210"/>
                  <a:pt x="506860" y="133863"/>
                </a:cubicBezTo>
                <a:cubicBezTo>
                  <a:pt x="578664" y="278936"/>
                  <a:pt x="836572" y="607181"/>
                  <a:pt x="902514" y="960339"/>
                </a:cubicBezTo>
                <a:cubicBezTo>
                  <a:pt x="968456" y="1313497"/>
                  <a:pt x="959664" y="1946544"/>
                  <a:pt x="902514" y="2252809"/>
                </a:cubicBezTo>
                <a:cubicBezTo>
                  <a:pt x="845364" y="2559074"/>
                  <a:pt x="709083" y="2622086"/>
                  <a:pt x="559614" y="2797932"/>
                </a:cubicBezTo>
                <a:cubicBezTo>
                  <a:pt x="410145" y="2973778"/>
                  <a:pt x="49660" y="3260994"/>
                  <a:pt x="5698" y="3307886"/>
                </a:cubicBezTo>
                <a:cubicBezTo>
                  <a:pt x="-38264" y="3354778"/>
                  <a:pt x="183009" y="3255132"/>
                  <a:pt x="295844" y="3079286"/>
                </a:cubicBezTo>
                <a:cubicBezTo>
                  <a:pt x="408679" y="2903440"/>
                  <a:pt x="725202" y="2271859"/>
                  <a:pt x="682706" y="2252809"/>
                </a:cubicBezTo>
                <a:cubicBezTo>
                  <a:pt x="640210" y="2233759"/>
                  <a:pt x="86295" y="2929817"/>
                  <a:pt x="40868" y="2964986"/>
                </a:cubicBezTo>
                <a:cubicBezTo>
                  <a:pt x="-4559" y="3000155"/>
                  <a:pt x="361786" y="2761297"/>
                  <a:pt x="410144" y="2463824"/>
                </a:cubicBezTo>
                <a:cubicBezTo>
                  <a:pt x="458502" y="2166351"/>
                  <a:pt x="333945" y="1345735"/>
                  <a:pt x="331014" y="1180147"/>
                </a:cubicBezTo>
                <a:cubicBezTo>
                  <a:pt x="328083" y="1014559"/>
                  <a:pt x="383768" y="1610970"/>
                  <a:pt x="392560" y="1470293"/>
                </a:cubicBezTo>
                <a:cubicBezTo>
                  <a:pt x="401352" y="1329616"/>
                  <a:pt x="373510" y="504605"/>
                  <a:pt x="383768" y="336086"/>
                </a:cubicBezTo>
                <a:cubicBezTo>
                  <a:pt x="394026" y="167567"/>
                  <a:pt x="385233" y="346344"/>
                  <a:pt x="454106" y="459178"/>
                </a:cubicBezTo>
                <a:cubicBezTo>
                  <a:pt x="522979" y="572012"/>
                  <a:pt x="794075" y="1074639"/>
                  <a:pt x="797006" y="1013093"/>
                </a:cubicBezTo>
                <a:cubicBezTo>
                  <a:pt x="799937" y="951547"/>
                  <a:pt x="520049" y="236439"/>
                  <a:pt x="471691" y="89901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2B4274D0-E842-50A7-AA0B-C6A28893662F}"/>
              </a:ext>
            </a:extLst>
          </p:cNvPr>
          <p:cNvSpPr/>
          <p:nvPr/>
        </p:nvSpPr>
        <p:spPr>
          <a:xfrm>
            <a:off x="4990449" y="3613588"/>
            <a:ext cx="847649" cy="2166161"/>
          </a:xfrm>
          <a:custGeom>
            <a:avLst/>
            <a:gdLst>
              <a:gd name="connsiteX0" fmla="*/ 548705 w 847649"/>
              <a:gd name="connsiteY0" fmla="*/ 50 h 2166161"/>
              <a:gd name="connsiteX1" fmla="*/ 610251 w 847649"/>
              <a:gd name="connsiteY1" fmla="*/ 852904 h 2166161"/>
              <a:gd name="connsiteX2" fmla="*/ 38751 w 847649"/>
              <a:gd name="connsiteY2" fmla="*/ 2110204 h 2166161"/>
              <a:gd name="connsiteX3" fmla="*/ 135466 w 847649"/>
              <a:gd name="connsiteY3" fmla="*/ 1855227 h 2166161"/>
              <a:gd name="connsiteX4" fmla="*/ 812474 w 847649"/>
              <a:gd name="connsiteY4" fmla="*/ 1037543 h 2166161"/>
              <a:gd name="connsiteX5" fmla="*/ 715759 w 847649"/>
              <a:gd name="connsiteY5" fmla="*/ 1195804 h 2166161"/>
              <a:gd name="connsiteX6" fmla="*/ 566289 w 847649"/>
              <a:gd name="connsiteY6" fmla="*/ 1441989 h 2166161"/>
              <a:gd name="connsiteX7" fmla="*/ 847643 w 847649"/>
              <a:gd name="connsiteY7" fmla="*/ 888074 h 2166161"/>
              <a:gd name="connsiteX8" fmla="*/ 548705 w 847649"/>
              <a:gd name="connsiteY8" fmla="*/ 50 h 216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7649" h="2166161">
                <a:moveTo>
                  <a:pt x="548705" y="50"/>
                </a:moveTo>
                <a:cubicBezTo>
                  <a:pt x="509140" y="-5812"/>
                  <a:pt x="695243" y="501212"/>
                  <a:pt x="610251" y="852904"/>
                </a:cubicBezTo>
                <a:cubicBezTo>
                  <a:pt x="525259" y="1204596"/>
                  <a:pt x="117882" y="1943150"/>
                  <a:pt x="38751" y="2110204"/>
                </a:cubicBezTo>
                <a:cubicBezTo>
                  <a:pt x="-40380" y="2277258"/>
                  <a:pt x="6512" y="2034004"/>
                  <a:pt x="135466" y="1855227"/>
                </a:cubicBezTo>
                <a:cubicBezTo>
                  <a:pt x="264420" y="1676450"/>
                  <a:pt x="715759" y="1147447"/>
                  <a:pt x="812474" y="1037543"/>
                </a:cubicBezTo>
                <a:cubicBezTo>
                  <a:pt x="909189" y="927639"/>
                  <a:pt x="715759" y="1195804"/>
                  <a:pt x="715759" y="1195804"/>
                </a:cubicBezTo>
                <a:cubicBezTo>
                  <a:pt x="674728" y="1263212"/>
                  <a:pt x="544308" y="1493277"/>
                  <a:pt x="566289" y="1441989"/>
                </a:cubicBezTo>
                <a:cubicBezTo>
                  <a:pt x="588270" y="1390701"/>
                  <a:pt x="846178" y="1126932"/>
                  <a:pt x="847643" y="888074"/>
                </a:cubicBezTo>
                <a:cubicBezTo>
                  <a:pt x="849108" y="649216"/>
                  <a:pt x="588270" y="5912"/>
                  <a:pt x="548705" y="50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97C20496-AECC-0B93-6275-60160FBF600C}"/>
              </a:ext>
            </a:extLst>
          </p:cNvPr>
          <p:cNvSpPr/>
          <p:nvPr/>
        </p:nvSpPr>
        <p:spPr>
          <a:xfrm>
            <a:off x="5185570" y="2602031"/>
            <a:ext cx="644600" cy="1815343"/>
          </a:xfrm>
          <a:custGeom>
            <a:avLst/>
            <a:gdLst>
              <a:gd name="connsiteX0" fmla="*/ 1892 w 644600"/>
              <a:gd name="connsiteY0" fmla="*/ 492 h 1815343"/>
              <a:gd name="connsiteX1" fmla="*/ 485468 w 644600"/>
              <a:gd name="connsiteY1" fmla="*/ 589577 h 1815343"/>
              <a:gd name="connsiteX2" fmla="*/ 617353 w 644600"/>
              <a:gd name="connsiteY2" fmla="*/ 1732577 h 1815343"/>
              <a:gd name="connsiteX3" fmla="*/ 617353 w 644600"/>
              <a:gd name="connsiteY3" fmla="*/ 1609484 h 1815343"/>
              <a:gd name="connsiteX4" fmla="*/ 327207 w 644600"/>
              <a:gd name="connsiteY4" fmla="*/ 677500 h 1815343"/>
              <a:gd name="connsiteX5" fmla="*/ 1892 w 644600"/>
              <a:gd name="connsiteY5" fmla="*/ 492 h 181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4600" h="1815343">
                <a:moveTo>
                  <a:pt x="1892" y="492"/>
                </a:moveTo>
                <a:cubicBezTo>
                  <a:pt x="28269" y="-14162"/>
                  <a:pt x="382891" y="300896"/>
                  <a:pt x="485468" y="589577"/>
                </a:cubicBezTo>
                <a:cubicBezTo>
                  <a:pt x="588045" y="878258"/>
                  <a:pt x="595372" y="1562593"/>
                  <a:pt x="617353" y="1732577"/>
                </a:cubicBezTo>
                <a:cubicBezTo>
                  <a:pt x="639334" y="1902561"/>
                  <a:pt x="665711" y="1785330"/>
                  <a:pt x="617353" y="1609484"/>
                </a:cubicBezTo>
                <a:cubicBezTo>
                  <a:pt x="568995" y="1433638"/>
                  <a:pt x="422457" y="944200"/>
                  <a:pt x="327207" y="677500"/>
                </a:cubicBezTo>
                <a:cubicBezTo>
                  <a:pt x="231957" y="410800"/>
                  <a:pt x="-24485" y="15146"/>
                  <a:pt x="1892" y="492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46505FD0-C191-C501-7B74-9B47EF49A24D}"/>
              </a:ext>
            </a:extLst>
          </p:cNvPr>
          <p:cNvSpPr/>
          <p:nvPr/>
        </p:nvSpPr>
        <p:spPr>
          <a:xfrm>
            <a:off x="6112592" y="4255303"/>
            <a:ext cx="2064493" cy="787503"/>
          </a:xfrm>
          <a:custGeom>
            <a:avLst/>
            <a:gdLst>
              <a:gd name="connsiteX0" fmla="*/ 6854 w 2064493"/>
              <a:gd name="connsiteY0" fmla="*/ 228774 h 787503"/>
              <a:gd name="connsiteX1" fmla="*/ 1132270 w 2064493"/>
              <a:gd name="connsiteY1" fmla="*/ 174 h 787503"/>
              <a:gd name="connsiteX2" fmla="*/ 1580677 w 2064493"/>
              <a:gd name="connsiteY2" fmla="*/ 202397 h 787503"/>
              <a:gd name="connsiteX3" fmla="*/ 2046670 w 2064493"/>
              <a:gd name="connsiteY3" fmla="*/ 765105 h 787503"/>
              <a:gd name="connsiteX4" fmla="*/ 1923577 w 2064493"/>
              <a:gd name="connsiteY4" fmla="*/ 659597 h 787503"/>
              <a:gd name="connsiteX5" fmla="*/ 1510339 w 2064493"/>
              <a:gd name="connsiteY5" fmla="*/ 510128 h 787503"/>
              <a:gd name="connsiteX6" fmla="*/ 622316 w 2064493"/>
              <a:gd name="connsiteY6" fmla="*/ 492543 h 787503"/>
              <a:gd name="connsiteX7" fmla="*/ 657485 w 2064493"/>
              <a:gd name="connsiteY7" fmla="*/ 395828 h 787503"/>
              <a:gd name="connsiteX8" fmla="*/ 6854 w 2064493"/>
              <a:gd name="connsiteY8" fmla="*/ 228774 h 78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4493" h="787503">
                <a:moveTo>
                  <a:pt x="6854" y="228774"/>
                </a:moveTo>
                <a:cubicBezTo>
                  <a:pt x="85985" y="162832"/>
                  <a:pt x="869966" y="4570"/>
                  <a:pt x="1132270" y="174"/>
                </a:cubicBezTo>
                <a:cubicBezTo>
                  <a:pt x="1394574" y="-4222"/>
                  <a:pt x="1428277" y="74908"/>
                  <a:pt x="1580677" y="202397"/>
                </a:cubicBezTo>
                <a:cubicBezTo>
                  <a:pt x="1733077" y="329886"/>
                  <a:pt x="1989520" y="688905"/>
                  <a:pt x="2046670" y="765105"/>
                </a:cubicBezTo>
                <a:cubicBezTo>
                  <a:pt x="2103820" y="841305"/>
                  <a:pt x="2012965" y="702093"/>
                  <a:pt x="1923577" y="659597"/>
                </a:cubicBezTo>
                <a:cubicBezTo>
                  <a:pt x="1834189" y="617101"/>
                  <a:pt x="1727216" y="537970"/>
                  <a:pt x="1510339" y="510128"/>
                </a:cubicBezTo>
                <a:cubicBezTo>
                  <a:pt x="1293462" y="482286"/>
                  <a:pt x="764458" y="511593"/>
                  <a:pt x="622316" y="492543"/>
                </a:cubicBezTo>
                <a:cubicBezTo>
                  <a:pt x="480174" y="473493"/>
                  <a:pt x="757131" y="433928"/>
                  <a:pt x="657485" y="395828"/>
                </a:cubicBezTo>
                <a:cubicBezTo>
                  <a:pt x="557839" y="357728"/>
                  <a:pt x="-72277" y="294716"/>
                  <a:pt x="6854" y="228774"/>
                </a:cubicBezTo>
                <a:close/>
              </a:path>
            </a:pathLst>
          </a:cu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8D90266D-0578-8CD8-93BF-96CA59A10DF7}"/>
              </a:ext>
            </a:extLst>
          </p:cNvPr>
          <p:cNvSpPr/>
          <p:nvPr/>
        </p:nvSpPr>
        <p:spPr>
          <a:xfrm>
            <a:off x="6083956" y="4289259"/>
            <a:ext cx="2108396" cy="796516"/>
          </a:xfrm>
          <a:custGeom>
            <a:avLst/>
            <a:gdLst>
              <a:gd name="connsiteX0" fmla="*/ 114621 w 2108396"/>
              <a:gd name="connsiteY0" fmla="*/ 361872 h 796516"/>
              <a:gd name="connsiteX1" fmla="*/ 176167 w 2108396"/>
              <a:gd name="connsiteY1" fmla="*/ 405833 h 796516"/>
              <a:gd name="connsiteX2" fmla="*/ 1407090 w 2108396"/>
              <a:gd name="connsiteY2" fmla="*/ 186026 h 796516"/>
              <a:gd name="connsiteX3" fmla="*/ 2092890 w 2108396"/>
              <a:gd name="connsiteY3" fmla="*/ 783903 h 796516"/>
              <a:gd name="connsiteX4" fmla="*/ 1829121 w 2108396"/>
              <a:gd name="connsiteY4" fmla="*/ 546510 h 796516"/>
              <a:gd name="connsiteX5" fmla="*/ 1187282 w 2108396"/>
              <a:gd name="connsiteY5" fmla="*/ 1387 h 796516"/>
              <a:gd name="connsiteX6" fmla="*/ 114621 w 2108396"/>
              <a:gd name="connsiteY6" fmla="*/ 361872 h 796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8396" h="796516">
                <a:moveTo>
                  <a:pt x="114621" y="361872"/>
                </a:moveTo>
                <a:cubicBezTo>
                  <a:pt x="-53898" y="429280"/>
                  <a:pt x="-39245" y="435141"/>
                  <a:pt x="176167" y="405833"/>
                </a:cubicBezTo>
                <a:cubicBezTo>
                  <a:pt x="391579" y="376525"/>
                  <a:pt x="1087636" y="123014"/>
                  <a:pt x="1407090" y="186026"/>
                </a:cubicBezTo>
                <a:cubicBezTo>
                  <a:pt x="1726544" y="249038"/>
                  <a:pt x="2022552" y="723822"/>
                  <a:pt x="2092890" y="783903"/>
                </a:cubicBezTo>
                <a:cubicBezTo>
                  <a:pt x="2163228" y="843984"/>
                  <a:pt x="1980056" y="676929"/>
                  <a:pt x="1829121" y="546510"/>
                </a:cubicBezTo>
                <a:cubicBezTo>
                  <a:pt x="1678186" y="416091"/>
                  <a:pt x="1478893" y="26298"/>
                  <a:pt x="1187282" y="1387"/>
                </a:cubicBezTo>
                <a:cubicBezTo>
                  <a:pt x="895671" y="-23524"/>
                  <a:pt x="283140" y="294464"/>
                  <a:pt x="114621" y="361872"/>
                </a:cubicBezTo>
                <a:close/>
              </a:path>
            </a:pathLst>
          </a:cu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E08F4BEC-82A9-0383-2ED8-F988F49DC2A3}"/>
              </a:ext>
            </a:extLst>
          </p:cNvPr>
          <p:cNvSpPr/>
          <p:nvPr/>
        </p:nvSpPr>
        <p:spPr>
          <a:xfrm>
            <a:off x="4675919" y="3514704"/>
            <a:ext cx="613631" cy="346819"/>
          </a:xfrm>
          <a:custGeom>
            <a:avLst/>
            <a:gdLst>
              <a:gd name="connsiteX0" fmla="*/ 80231 w 613631"/>
              <a:gd name="connsiteY0" fmla="*/ 333396 h 346819"/>
              <a:gd name="connsiteX1" fmla="*/ 4031 w 613631"/>
              <a:gd name="connsiteY1" fmla="*/ 250846 h 346819"/>
              <a:gd name="connsiteX2" fmla="*/ 32606 w 613631"/>
              <a:gd name="connsiteY2" fmla="*/ 231796 h 346819"/>
              <a:gd name="connsiteX3" fmla="*/ 216756 w 613631"/>
              <a:gd name="connsiteY3" fmla="*/ 234971 h 346819"/>
              <a:gd name="connsiteX4" fmla="*/ 343756 w 613631"/>
              <a:gd name="connsiteY4" fmla="*/ 196871 h 346819"/>
              <a:gd name="connsiteX5" fmla="*/ 566006 w 613631"/>
              <a:gd name="connsiteY5" fmla="*/ 41296 h 346819"/>
              <a:gd name="connsiteX6" fmla="*/ 613631 w 613631"/>
              <a:gd name="connsiteY6" fmla="*/ 21 h 346819"/>
              <a:gd name="connsiteX7" fmla="*/ 566006 w 613631"/>
              <a:gd name="connsiteY7" fmla="*/ 44471 h 346819"/>
              <a:gd name="connsiteX8" fmla="*/ 566006 w 613631"/>
              <a:gd name="connsiteY8" fmla="*/ 101621 h 346819"/>
              <a:gd name="connsiteX9" fmla="*/ 442181 w 613631"/>
              <a:gd name="connsiteY9" fmla="*/ 288946 h 346819"/>
              <a:gd name="connsiteX10" fmla="*/ 486631 w 613631"/>
              <a:gd name="connsiteY10" fmla="*/ 222271 h 346819"/>
              <a:gd name="connsiteX11" fmla="*/ 362806 w 613631"/>
              <a:gd name="connsiteY11" fmla="*/ 342921 h 346819"/>
              <a:gd name="connsiteX12" fmla="*/ 400906 w 613631"/>
              <a:gd name="connsiteY12" fmla="*/ 285771 h 346819"/>
              <a:gd name="connsiteX13" fmla="*/ 131031 w 613631"/>
              <a:gd name="connsiteY13" fmla="*/ 288946 h 346819"/>
              <a:gd name="connsiteX14" fmla="*/ 204056 w 613631"/>
              <a:gd name="connsiteY14" fmla="*/ 346096 h 346819"/>
              <a:gd name="connsiteX15" fmla="*/ 80231 w 613631"/>
              <a:gd name="connsiteY15" fmla="*/ 333396 h 34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3631" h="346819">
                <a:moveTo>
                  <a:pt x="80231" y="333396"/>
                </a:moveTo>
                <a:cubicBezTo>
                  <a:pt x="46894" y="317521"/>
                  <a:pt x="11968" y="267779"/>
                  <a:pt x="4031" y="250846"/>
                </a:cubicBezTo>
                <a:cubicBezTo>
                  <a:pt x="-3906" y="233913"/>
                  <a:pt x="-2848" y="234442"/>
                  <a:pt x="32606" y="231796"/>
                </a:cubicBezTo>
                <a:cubicBezTo>
                  <a:pt x="68060" y="229150"/>
                  <a:pt x="164898" y="240792"/>
                  <a:pt x="216756" y="234971"/>
                </a:cubicBezTo>
                <a:cubicBezTo>
                  <a:pt x="268614" y="229150"/>
                  <a:pt x="285548" y="229150"/>
                  <a:pt x="343756" y="196871"/>
                </a:cubicBezTo>
                <a:cubicBezTo>
                  <a:pt x="401964" y="164592"/>
                  <a:pt x="521027" y="74104"/>
                  <a:pt x="566006" y="41296"/>
                </a:cubicBezTo>
                <a:cubicBezTo>
                  <a:pt x="610985" y="8488"/>
                  <a:pt x="613631" y="-508"/>
                  <a:pt x="613631" y="21"/>
                </a:cubicBezTo>
                <a:cubicBezTo>
                  <a:pt x="613631" y="550"/>
                  <a:pt x="573943" y="27538"/>
                  <a:pt x="566006" y="44471"/>
                </a:cubicBezTo>
                <a:cubicBezTo>
                  <a:pt x="558069" y="61404"/>
                  <a:pt x="586643" y="60875"/>
                  <a:pt x="566006" y="101621"/>
                </a:cubicBezTo>
                <a:cubicBezTo>
                  <a:pt x="545369" y="142367"/>
                  <a:pt x="455410" y="268838"/>
                  <a:pt x="442181" y="288946"/>
                </a:cubicBezTo>
                <a:cubicBezTo>
                  <a:pt x="428952" y="309054"/>
                  <a:pt x="499860" y="213275"/>
                  <a:pt x="486631" y="222271"/>
                </a:cubicBezTo>
                <a:cubicBezTo>
                  <a:pt x="473402" y="231267"/>
                  <a:pt x="377094" y="332338"/>
                  <a:pt x="362806" y="342921"/>
                </a:cubicBezTo>
                <a:cubicBezTo>
                  <a:pt x="348519" y="353504"/>
                  <a:pt x="439535" y="294767"/>
                  <a:pt x="400906" y="285771"/>
                </a:cubicBezTo>
                <a:cubicBezTo>
                  <a:pt x="362277" y="276775"/>
                  <a:pt x="163839" y="278892"/>
                  <a:pt x="131031" y="288946"/>
                </a:cubicBezTo>
                <a:cubicBezTo>
                  <a:pt x="98223" y="299000"/>
                  <a:pt x="216227" y="345038"/>
                  <a:pt x="204056" y="346096"/>
                </a:cubicBezTo>
                <a:cubicBezTo>
                  <a:pt x="191885" y="347154"/>
                  <a:pt x="113568" y="349271"/>
                  <a:pt x="80231" y="333396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8BB62663-6767-EAE1-6BBD-C43C9853879A}"/>
              </a:ext>
            </a:extLst>
          </p:cNvPr>
          <p:cNvSpPr/>
          <p:nvPr/>
        </p:nvSpPr>
        <p:spPr>
          <a:xfrm>
            <a:off x="3465232" y="4399055"/>
            <a:ext cx="585076" cy="771456"/>
          </a:xfrm>
          <a:custGeom>
            <a:avLst/>
            <a:gdLst>
              <a:gd name="connsiteX0" fmla="*/ 1868 w 585076"/>
              <a:gd name="connsiteY0" fmla="*/ 1495 h 771456"/>
              <a:gd name="connsiteX1" fmla="*/ 455893 w 585076"/>
              <a:gd name="connsiteY1" fmla="*/ 404720 h 771456"/>
              <a:gd name="connsiteX2" fmla="*/ 570193 w 585076"/>
              <a:gd name="connsiteY2" fmla="*/ 744445 h 771456"/>
              <a:gd name="connsiteX3" fmla="*/ 567018 w 585076"/>
              <a:gd name="connsiteY3" fmla="*/ 719045 h 771456"/>
              <a:gd name="connsiteX4" fmla="*/ 417793 w 585076"/>
              <a:gd name="connsiteY4" fmla="*/ 639670 h 771456"/>
              <a:gd name="connsiteX5" fmla="*/ 205068 w 585076"/>
              <a:gd name="connsiteY5" fmla="*/ 766670 h 771456"/>
              <a:gd name="connsiteX6" fmla="*/ 236818 w 585076"/>
              <a:gd name="connsiteY6" fmla="*/ 734920 h 771456"/>
              <a:gd name="connsiteX7" fmla="*/ 297143 w 585076"/>
              <a:gd name="connsiteY7" fmla="*/ 642845 h 771456"/>
              <a:gd name="connsiteX8" fmla="*/ 293968 w 585076"/>
              <a:gd name="connsiteY8" fmla="*/ 557120 h 771456"/>
              <a:gd name="connsiteX9" fmla="*/ 1868 w 585076"/>
              <a:gd name="connsiteY9" fmla="*/ 1495 h 77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076" h="771456">
                <a:moveTo>
                  <a:pt x="1868" y="1495"/>
                </a:moveTo>
                <a:cubicBezTo>
                  <a:pt x="28856" y="-23905"/>
                  <a:pt x="361172" y="280895"/>
                  <a:pt x="455893" y="404720"/>
                </a:cubicBezTo>
                <a:cubicBezTo>
                  <a:pt x="550614" y="528545"/>
                  <a:pt x="551672" y="692058"/>
                  <a:pt x="570193" y="744445"/>
                </a:cubicBezTo>
                <a:cubicBezTo>
                  <a:pt x="588714" y="796832"/>
                  <a:pt x="592418" y="736508"/>
                  <a:pt x="567018" y="719045"/>
                </a:cubicBezTo>
                <a:cubicBezTo>
                  <a:pt x="541618" y="701582"/>
                  <a:pt x="478118" y="631733"/>
                  <a:pt x="417793" y="639670"/>
                </a:cubicBezTo>
                <a:cubicBezTo>
                  <a:pt x="357468" y="647607"/>
                  <a:pt x="235230" y="750795"/>
                  <a:pt x="205068" y="766670"/>
                </a:cubicBezTo>
                <a:cubicBezTo>
                  <a:pt x="174906" y="782545"/>
                  <a:pt x="221472" y="755557"/>
                  <a:pt x="236818" y="734920"/>
                </a:cubicBezTo>
                <a:cubicBezTo>
                  <a:pt x="252164" y="714283"/>
                  <a:pt x="287618" y="672478"/>
                  <a:pt x="297143" y="642845"/>
                </a:cubicBezTo>
                <a:cubicBezTo>
                  <a:pt x="306668" y="613212"/>
                  <a:pt x="339476" y="662953"/>
                  <a:pt x="293968" y="557120"/>
                </a:cubicBezTo>
                <a:cubicBezTo>
                  <a:pt x="248460" y="451287"/>
                  <a:pt x="-25120" y="26895"/>
                  <a:pt x="1868" y="1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83E811C7-5352-F3A9-AFA4-EBF1051AA155}"/>
              </a:ext>
            </a:extLst>
          </p:cNvPr>
          <p:cNvSpPr/>
          <p:nvPr/>
        </p:nvSpPr>
        <p:spPr>
          <a:xfrm>
            <a:off x="3148936" y="3539074"/>
            <a:ext cx="373345" cy="987971"/>
          </a:xfrm>
          <a:custGeom>
            <a:avLst/>
            <a:gdLst>
              <a:gd name="connsiteX0" fmla="*/ 165227 w 373345"/>
              <a:gd name="connsiteY0" fmla="*/ 71303 h 987971"/>
              <a:gd name="connsiteX1" fmla="*/ 186692 w 373345"/>
              <a:gd name="connsiteY1" fmla="*/ 393275 h 987971"/>
              <a:gd name="connsiteX2" fmla="*/ 354118 w 373345"/>
              <a:gd name="connsiteY2" fmla="*/ 955653 h 987971"/>
              <a:gd name="connsiteX3" fmla="*/ 332653 w 373345"/>
              <a:gd name="connsiteY3" fmla="*/ 865501 h 987971"/>
              <a:gd name="connsiteX4" fmla="*/ 23560 w 373345"/>
              <a:gd name="connsiteY4" fmla="*/ 414740 h 987971"/>
              <a:gd name="connsiteX5" fmla="*/ 32146 w 373345"/>
              <a:gd name="connsiteY5" fmla="*/ 264487 h 987971"/>
              <a:gd name="connsiteX6" fmla="*/ 118005 w 373345"/>
              <a:gd name="connsiteY6" fmla="*/ 11202 h 987971"/>
              <a:gd name="connsiteX7" fmla="*/ 109419 w 373345"/>
              <a:gd name="connsiteY7" fmla="*/ 58425 h 987971"/>
              <a:gd name="connsiteX8" fmla="*/ 105126 w 373345"/>
              <a:gd name="connsiteY8" fmla="*/ 182920 h 987971"/>
              <a:gd name="connsiteX9" fmla="*/ 165227 w 373345"/>
              <a:gd name="connsiteY9" fmla="*/ 71303 h 98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3345" h="987971">
                <a:moveTo>
                  <a:pt x="165227" y="71303"/>
                </a:moveTo>
                <a:cubicBezTo>
                  <a:pt x="178821" y="106362"/>
                  <a:pt x="155210" y="245883"/>
                  <a:pt x="186692" y="393275"/>
                </a:cubicBezTo>
                <a:cubicBezTo>
                  <a:pt x="218174" y="540667"/>
                  <a:pt x="329791" y="876949"/>
                  <a:pt x="354118" y="955653"/>
                </a:cubicBezTo>
                <a:cubicBezTo>
                  <a:pt x="378445" y="1034357"/>
                  <a:pt x="387746" y="955653"/>
                  <a:pt x="332653" y="865501"/>
                </a:cubicBezTo>
                <a:cubicBezTo>
                  <a:pt x="277560" y="775349"/>
                  <a:pt x="73644" y="514909"/>
                  <a:pt x="23560" y="414740"/>
                </a:cubicBezTo>
                <a:cubicBezTo>
                  <a:pt x="-26524" y="314571"/>
                  <a:pt x="16405" y="331743"/>
                  <a:pt x="32146" y="264487"/>
                </a:cubicBezTo>
                <a:cubicBezTo>
                  <a:pt x="47887" y="197231"/>
                  <a:pt x="105126" y="45546"/>
                  <a:pt x="118005" y="11202"/>
                </a:cubicBezTo>
                <a:cubicBezTo>
                  <a:pt x="130884" y="-23142"/>
                  <a:pt x="111565" y="29805"/>
                  <a:pt x="109419" y="58425"/>
                </a:cubicBezTo>
                <a:cubicBezTo>
                  <a:pt x="107273" y="87045"/>
                  <a:pt x="95825" y="176481"/>
                  <a:pt x="105126" y="182920"/>
                </a:cubicBezTo>
                <a:cubicBezTo>
                  <a:pt x="114427" y="189359"/>
                  <a:pt x="151633" y="36244"/>
                  <a:pt x="165227" y="71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星 5 1245">
            <a:extLst>
              <a:ext uri="{FF2B5EF4-FFF2-40B4-BE49-F238E27FC236}">
                <a16:creationId xmlns:a16="http://schemas.microsoft.com/office/drawing/2014/main" id="{84746F85-8E99-F4D5-01B8-0162D4AE3F44}"/>
              </a:ext>
            </a:extLst>
          </p:cNvPr>
          <p:cNvSpPr/>
          <p:nvPr/>
        </p:nvSpPr>
        <p:spPr>
          <a:xfrm rot="20602884">
            <a:off x="5204775" y="4502485"/>
            <a:ext cx="85968" cy="8596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星 5 1246">
            <a:extLst>
              <a:ext uri="{FF2B5EF4-FFF2-40B4-BE49-F238E27FC236}">
                <a16:creationId xmlns:a16="http://schemas.microsoft.com/office/drawing/2014/main" id="{90CFB31C-7F37-6C2E-8417-456DE77C5676}"/>
              </a:ext>
            </a:extLst>
          </p:cNvPr>
          <p:cNvSpPr/>
          <p:nvPr/>
        </p:nvSpPr>
        <p:spPr>
          <a:xfrm rot="20602884">
            <a:off x="3913492" y="4743746"/>
            <a:ext cx="85968" cy="8596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8428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D8468-2652-76BB-78F8-8DC055DDB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Y's SUKAJAN ちゃんみなが着る | 株式会社ヨウジヤマモトのプレスリリース">
            <a:extLst>
              <a:ext uri="{FF2B5EF4-FFF2-40B4-BE49-F238E27FC236}">
                <a16:creationId xmlns:a16="http://schemas.microsoft.com/office/drawing/2014/main" id="{F5B7E649-62E6-BC2C-4B9E-94066ED20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0"/>
            <a:ext cx="8543925" cy="128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541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</TotalTime>
  <Words>0</Words>
  <Application>Microsoft Macintosh PowerPoint</Application>
  <PresentationFormat>A3 297x420 mm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諭 熊坂</dc:creator>
  <cp:lastModifiedBy>諭 熊坂</cp:lastModifiedBy>
  <cp:revision>15</cp:revision>
  <dcterms:created xsi:type="dcterms:W3CDTF">2026-03-08T02:34:28Z</dcterms:created>
  <dcterms:modified xsi:type="dcterms:W3CDTF">2026-03-15T00:06:40Z</dcterms:modified>
</cp:coreProperties>
</file>